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54"/>
  </p:notesMasterIdLst>
  <p:sldIdLst>
    <p:sldId id="257" r:id="rId5"/>
    <p:sldId id="3759" r:id="rId6"/>
    <p:sldId id="3740" r:id="rId7"/>
    <p:sldId id="3717" r:id="rId8"/>
    <p:sldId id="3718" r:id="rId9"/>
    <p:sldId id="3719" r:id="rId10"/>
    <p:sldId id="3720" r:id="rId11"/>
    <p:sldId id="3721" r:id="rId12"/>
    <p:sldId id="3722" r:id="rId13"/>
    <p:sldId id="3723" r:id="rId14"/>
    <p:sldId id="3617" r:id="rId15"/>
    <p:sldId id="3635" r:id="rId16"/>
    <p:sldId id="3711" r:id="rId17"/>
    <p:sldId id="3724" r:id="rId18"/>
    <p:sldId id="3725" r:id="rId19"/>
    <p:sldId id="3726" r:id="rId20"/>
    <p:sldId id="3727" r:id="rId21"/>
    <p:sldId id="3728" r:id="rId22"/>
    <p:sldId id="3729" r:id="rId23"/>
    <p:sldId id="3730" r:id="rId24"/>
    <p:sldId id="3758" r:id="rId25"/>
    <p:sldId id="3731" r:id="rId26"/>
    <p:sldId id="3710" r:id="rId27"/>
    <p:sldId id="3732" r:id="rId28"/>
    <p:sldId id="3733" r:id="rId29"/>
    <p:sldId id="3734" r:id="rId30"/>
    <p:sldId id="3735" r:id="rId31"/>
    <p:sldId id="3736" r:id="rId32"/>
    <p:sldId id="3737" r:id="rId33"/>
    <p:sldId id="3712" r:id="rId34"/>
    <p:sldId id="3741" r:id="rId35"/>
    <p:sldId id="3739" r:id="rId36"/>
    <p:sldId id="3742" r:id="rId37"/>
    <p:sldId id="3743" r:id="rId38"/>
    <p:sldId id="3744" r:id="rId39"/>
    <p:sldId id="3745" r:id="rId40"/>
    <p:sldId id="3746" r:id="rId41"/>
    <p:sldId id="3747" r:id="rId42"/>
    <p:sldId id="3748" r:id="rId43"/>
    <p:sldId id="3750" r:id="rId44"/>
    <p:sldId id="3749" r:id="rId45"/>
    <p:sldId id="3713" r:id="rId46"/>
    <p:sldId id="3752" r:id="rId47"/>
    <p:sldId id="3753" r:id="rId48"/>
    <p:sldId id="3754" r:id="rId49"/>
    <p:sldId id="3755" r:id="rId50"/>
    <p:sldId id="3756" r:id="rId51"/>
    <p:sldId id="3757" r:id="rId52"/>
    <p:sldId id="3714" r:id="rId53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A9D55AA-FAF6-4D09-8C04-AC164133E25C}">
          <p14:sldIdLst>
            <p14:sldId id="257"/>
            <p14:sldId id="3759"/>
            <p14:sldId id="3740"/>
            <p14:sldId id="3717"/>
            <p14:sldId id="3718"/>
            <p14:sldId id="3719"/>
            <p14:sldId id="3720"/>
            <p14:sldId id="3721"/>
            <p14:sldId id="3722"/>
            <p14:sldId id="3723"/>
            <p14:sldId id="3617"/>
            <p14:sldId id="3635"/>
            <p14:sldId id="3711"/>
            <p14:sldId id="3724"/>
            <p14:sldId id="3725"/>
            <p14:sldId id="3726"/>
            <p14:sldId id="3727"/>
            <p14:sldId id="3728"/>
            <p14:sldId id="3729"/>
            <p14:sldId id="3730"/>
            <p14:sldId id="3758"/>
            <p14:sldId id="3731"/>
            <p14:sldId id="3710"/>
            <p14:sldId id="3732"/>
            <p14:sldId id="3733"/>
            <p14:sldId id="3734"/>
            <p14:sldId id="3735"/>
            <p14:sldId id="3736"/>
            <p14:sldId id="3737"/>
            <p14:sldId id="3712"/>
            <p14:sldId id="3741"/>
            <p14:sldId id="3739"/>
            <p14:sldId id="3742"/>
            <p14:sldId id="3743"/>
            <p14:sldId id="3744"/>
            <p14:sldId id="3745"/>
            <p14:sldId id="3746"/>
            <p14:sldId id="3747"/>
            <p14:sldId id="3748"/>
            <p14:sldId id="3750"/>
            <p14:sldId id="3749"/>
            <p14:sldId id="3713"/>
            <p14:sldId id="3752"/>
            <p14:sldId id="3753"/>
            <p14:sldId id="3754"/>
            <p14:sldId id="3755"/>
            <p14:sldId id="3756"/>
            <p14:sldId id="3757"/>
            <p14:sldId id="37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h Alimi" initials="JA" lastIdx="3" clrIdx="0">
    <p:extLst>
      <p:ext uri="{19B8F6BF-5375-455C-9EA6-DF929625EA0E}">
        <p15:presenceInfo xmlns:p15="http://schemas.microsoft.com/office/powerpoint/2012/main" userId="S::josh.alimi@iptassociates.com::cef79c62-b773-41e5-8bd6-6e10fdcea09f" providerId="AD"/>
      </p:ext>
    </p:extLst>
  </p:cmAuthor>
  <p:cmAuthor id="2" name="Marcel Winner" initials="MW" lastIdx="2" clrIdx="1">
    <p:extLst>
      <p:ext uri="{19B8F6BF-5375-455C-9EA6-DF929625EA0E}">
        <p15:presenceInfo xmlns:p15="http://schemas.microsoft.com/office/powerpoint/2012/main" userId="Marcel Winner" providerId="None"/>
      </p:ext>
    </p:extLst>
  </p:cmAuthor>
  <p:cmAuthor id="3" name="Heidi Batchelder" initials="HB" lastIdx="1" clrIdx="2">
    <p:extLst>
      <p:ext uri="{19B8F6BF-5375-455C-9EA6-DF929625EA0E}">
        <p15:presenceInfo xmlns:p15="http://schemas.microsoft.com/office/powerpoint/2012/main" userId="S::heidi.batchelder@iptassociates.com::4cb32914-d525-4ad7-b24b-dac80c91cb76" providerId="AD"/>
      </p:ext>
    </p:extLst>
  </p:cmAuthor>
  <p:cmAuthor id="4" name="Anderson, Lori J CIV OSD OUSD P-R" initials="ALJCOOP" lastIdx="3" clrIdx="3">
    <p:extLst>
      <p:ext uri="{19B8F6BF-5375-455C-9EA6-DF929625EA0E}">
        <p15:presenceInfo xmlns:p15="http://schemas.microsoft.com/office/powerpoint/2012/main" userId="S-1-5-21-412667653-668731278-4213794525-946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  <a:srgbClr val="005079"/>
    <a:srgbClr val="BFBFBF"/>
    <a:srgbClr val="7F7F7F"/>
    <a:srgbClr val="A6A6A6"/>
    <a:srgbClr val="FFFFCC"/>
    <a:srgbClr val="FF5050"/>
    <a:srgbClr val="95B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6ED823-3626-409C-A6CB-C5ACD39A9BE9}" v="3" dt="2021-09-17T16:07:01.702"/>
    <p1510:client id="{8ABE82A7-F429-4205-A9A9-4EBE66EFCD85}" v="6" dt="2021-09-17T17:26:10.9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9" autoAdjust="0"/>
    <p:restoredTop sz="93922" autoAdjust="0"/>
  </p:normalViewPr>
  <p:slideViewPr>
    <p:cSldViewPr snapToGrid="0">
      <p:cViewPr>
        <p:scale>
          <a:sx n="100" d="100"/>
          <a:sy n="100" d="100"/>
        </p:scale>
        <p:origin x="48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61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Batchelder" userId="4cb32914-d525-4ad7-b24b-dac80c91cb76" providerId="ADAL" clId="{8ABE82A7-F429-4205-A9A9-4EBE66EFCD85}"/>
    <pc:docChg chg="undo custSel modSld sldOrd">
      <pc:chgData name="Heidi Batchelder" userId="4cb32914-d525-4ad7-b24b-dac80c91cb76" providerId="ADAL" clId="{8ABE82A7-F429-4205-A9A9-4EBE66EFCD85}" dt="2021-09-17T19:06:32.874" v="389" actId="208"/>
      <pc:docMkLst>
        <pc:docMk/>
      </pc:docMkLst>
      <pc:sldChg chg="modSp mod">
        <pc:chgData name="Heidi Batchelder" userId="4cb32914-d525-4ad7-b24b-dac80c91cb76" providerId="ADAL" clId="{8ABE82A7-F429-4205-A9A9-4EBE66EFCD85}" dt="2021-09-17T19:03:34.467" v="385" actId="14100"/>
        <pc:sldMkLst>
          <pc:docMk/>
          <pc:sldMk cId="1051936935" sldId="257"/>
        </pc:sldMkLst>
        <pc:spChg chg="mod">
          <ac:chgData name="Heidi Batchelder" userId="4cb32914-d525-4ad7-b24b-dac80c91cb76" providerId="ADAL" clId="{8ABE82A7-F429-4205-A9A9-4EBE66EFCD85}" dt="2021-09-17T19:03:34.467" v="385" actId="14100"/>
          <ac:spMkLst>
            <pc:docMk/>
            <pc:sldMk cId="1051936935" sldId="257"/>
            <ac:spMk id="6" creationId="{00000000-0000-0000-0000-000000000000}"/>
          </ac:spMkLst>
        </pc:spChg>
        <pc:spChg chg="mod">
          <ac:chgData name="Heidi Batchelder" userId="4cb32914-d525-4ad7-b24b-dac80c91cb76" providerId="ADAL" clId="{8ABE82A7-F429-4205-A9A9-4EBE66EFCD85}" dt="2021-09-17T19:02:53.269" v="378" actId="1076"/>
          <ac:spMkLst>
            <pc:docMk/>
            <pc:sldMk cId="1051936935" sldId="257"/>
            <ac:spMk id="7" creationId="{00000000-0000-0000-0000-000000000000}"/>
          </ac:spMkLst>
        </pc:spChg>
      </pc:sldChg>
      <pc:sldChg chg="addSp delSp modSp mod">
        <pc:chgData name="Heidi Batchelder" userId="4cb32914-d525-4ad7-b24b-dac80c91cb76" providerId="ADAL" clId="{8ABE82A7-F429-4205-A9A9-4EBE66EFCD85}" dt="2021-09-17T17:26:21.380" v="304" actId="1076"/>
        <pc:sldMkLst>
          <pc:docMk/>
          <pc:sldMk cId="1634066381" sldId="3617"/>
        </pc:sldMkLst>
        <pc:spChg chg="del">
          <ac:chgData name="Heidi Batchelder" userId="4cb32914-d525-4ad7-b24b-dac80c91cb76" providerId="ADAL" clId="{8ABE82A7-F429-4205-A9A9-4EBE66EFCD85}" dt="2021-09-17T17:26:02.703" v="300" actId="478"/>
          <ac:spMkLst>
            <pc:docMk/>
            <pc:sldMk cId="1634066381" sldId="3617"/>
            <ac:spMk id="9" creationId="{3B1C8B16-CAC8-47C0-B562-3AA65D0E6A5E}"/>
          </ac:spMkLst>
        </pc:spChg>
        <pc:spChg chg="add mod">
          <ac:chgData name="Heidi Batchelder" userId="4cb32914-d525-4ad7-b24b-dac80c91cb76" providerId="ADAL" clId="{8ABE82A7-F429-4205-A9A9-4EBE66EFCD85}" dt="2021-09-17T17:26:21.380" v="304" actId="1076"/>
          <ac:spMkLst>
            <pc:docMk/>
            <pc:sldMk cId="1634066381" sldId="3617"/>
            <ac:spMk id="10" creationId="{EED0FEAF-66BE-4659-8FED-16D3E78FD6B1}"/>
          </ac:spMkLst>
        </pc:spChg>
        <pc:picChg chg="mod">
          <ac:chgData name="Heidi Batchelder" userId="4cb32914-d525-4ad7-b24b-dac80c91cb76" providerId="ADAL" clId="{8ABE82A7-F429-4205-A9A9-4EBE66EFCD85}" dt="2021-09-17T17:25:57.848" v="299" actId="14100"/>
          <ac:picMkLst>
            <pc:docMk/>
            <pc:sldMk cId="1634066381" sldId="3617"/>
            <ac:picMk id="8" creationId="{F4EB2230-77B8-42FE-A4F5-03443FBD90CD}"/>
          </ac:picMkLst>
        </pc:picChg>
      </pc:sldChg>
      <pc:sldChg chg="addSp delSp modSp mod">
        <pc:chgData name="Heidi Batchelder" userId="4cb32914-d525-4ad7-b24b-dac80c91cb76" providerId="ADAL" clId="{8ABE82A7-F429-4205-A9A9-4EBE66EFCD85}" dt="2021-09-17T19:06:18.881" v="387" actId="208"/>
        <pc:sldMkLst>
          <pc:docMk/>
          <pc:sldMk cId="1197265464" sldId="3635"/>
        </pc:sldMkLst>
        <pc:spChg chg="del">
          <ac:chgData name="Heidi Batchelder" userId="4cb32914-d525-4ad7-b24b-dac80c91cb76" providerId="ADAL" clId="{8ABE82A7-F429-4205-A9A9-4EBE66EFCD85}" dt="2021-09-17T17:25:27.684" v="291" actId="478"/>
          <ac:spMkLst>
            <pc:docMk/>
            <pc:sldMk cId="1197265464" sldId="3635"/>
            <ac:spMk id="2" creationId="{28D71BC2-8DD4-434A-9202-62FAE7CCD5C2}"/>
          </ac:spMkLst>
        </pc:spChg>
        <pc:spChg chg="add mod">
          <ac:chgData name="Heidi Batchelder" userId="4cb32914-d525-4ad7-b24b-dac80c91cb76" providerId="ADAL" clId="{8ABE82A7-F429-4205-A9A9-4EBE66EFCD85}" dt="2021-09-17T17:25:16.908" v="289" actId="207"/>
          <ac:spMkLst>
            <pc:docMk/>
            <pc:sldMk cId="1197265464" sldId="3635"/>
            <ac:spMk id="5" creationId="{B2FFC82B-F0BC-424D-B50D-CB1DFFB145D0}"/>
          </ac:spMkLst>
        </pc:spChg>
        <pc:spChg chg="del mod">
          <ac:chgData name="Heidi Batchelder" userId="4cb32914-d525-4ad7-b24b-dac80c91cb76" providerId="ADAL" clId="{8ABE82A7-F429-4205-A9A9-4EBE66EFCD85}" dt="2021-09-17T17:25:30.901" v="293" actId="478"/>
          <ac:spMkLst>
            <pc:docMk/>
            <pc:sldMk cId="1197265464" sldId="3635"/>
            <ac:spMk id="6" creationId="{4CB954B2-472F-4FD0-96B9-F58CC2221E0A}"/>
          </ac:spMkLst>
        </pc:spChg>
        <pc:spChg chg="mod">
          <ac:chgData name="Heidi Batchelder" userId="4cb32914-d525-4ad7-b24b-dac80c91cb76" providerId="ADAL" clId="{8ABE82A7-F429-4205-A9A9-4EBE66EFCD85}" dt="2021-09-17T17:25:34.875" v="294" actId="1076"/>
          <ac:spMkLst>
            <pc:docMk/>
            <pc:sldMk cId="1197265464" sldId="3635"/>
            <ac:spMk id="7" creationId="{0624C430-C619-4169-AA7F-957370A1C30C}"/>
          </ac:spMkLst>
        </pc:spChg>
        <pc:spChg chg="mod">
          <ac:chgData name="Heidi Batchelder" userId="4cb32914-d525-4ad7-b24b-dac80c91cb76" providerId="ADAL" clId="{8ABE82A7-F429-4205-A9A9-4EBE66EFCD85}" dt="2021-09-17T17:25:36.734" v="295" actId="1076"/>
          <ac:spMkLst>
            <pc:docMk/>
            <pc:sldMk cId="1197265464" sldId="3635"/>
            <ac:spMk id="9" creationId="{59E8CFF9-129D-4868-B2D5-54783F6D90BD}"/>
          </ac:spMkLst>
        </pc:spChg>
        <pc:spChg chg="mod">
          <ac:chgData name="Heidi Batchelder" userId="4cb32914-d525-4ad7-b24b-dac80c91cb76" providerId="ADAL" clId="{8ABE82A7-F429-4205-A9A9-4EBE66EFCD85}" dt="2021-09-17T17:25:39.892" v="296" actId="1076"/>
          <ac:spMkLst>
            <pc:docMk/>
            <pc:sldMk cId="1197265464" sldId="3635"/>
            <ac:spMk id="10" creationId="{6169D7C4-F9FA-4A39-80D2-128ED781C7E9}"/>
          </ac:spMkLst>
        </pc:spChg>
        <pc:spChg chg="mod">
          <ac:chgData name="Heidi Batchelder" userId="4cb32914-d525-4ad7-b24b-dac80c91cb76" providerId="ADAL" clId="{8ABE82A7-F429-4205-A9A9-4EBE66EFCD85}" dt="2021-09-17T17:25:43.493" v="297" actId="1076"/>
          <ac:spMkLst>
            <pc:docMk/>
            <pc:sldMk cId="1197265464" sldId="3635"/>
            <ac:spMk id="11" creationId="{AE7715C5-C5D7-40F2-ABFB-4E5DF90BC414}"/>
          </ac:spMkLst>
        </pc:spChg>
        <pc:spChg chg="del mod">
          <ac:chgData name="Heidi Batchelder" userId="4cb32914-d525-4ad7-b24b-dac80c91cb76" providerId="ADAL" clId="{8ABE82A7-F429-4205-A9A9-4EBE66EFCD85}" dt="2021-09-17T17:24:55.110" v="280" actId="478"/>
          <ac:spMkLst>
            <pc:docMk/>
            <pc:sldMk cId="1197265464" sldId="3635"/>
            <ac:spMk id="13" creationId="{030C44F9-05FB-44A3-9005-37A081B87718}"/>
          </ac:spMkLst>
        </pc:spChg>
        <pc:spChg chg="mod">
          <ac:chgData name="Heidi Batchelder" userId="4cb32914-d525-4ad7-b24b-dac80c91cb76" providerId="ADAL" clId="{8ABE82A7-F429-4205-A9A9-4EBE66EFCD85}" dt="2021-09-17T19:06:18.881" v="387" actId="208"/>
          <ac:spMkLst>
            <pc:docMk/>
            <pc:sldMk cId="1197265464" sldId="3635"/>
            <ac:spMk id="14" creationId="{0EC064F9-14C0-40C0-AB0A-9B8D72A3A90E}"/>
          </ac:spMkLst>
        </pc:spChg>
        <pc:picChg chg="mod">
          <ac:chgData name="Heidi Batchelder" userId="4cb32914-d525-4ad7-b24b-dac80c91cb76" providerId="ADAL" clId="{8ABE82A7-F429-4205-A9A9-4EBE66EFCD85}" dt="2021-09-17T17:25:17.794" v="290" actId="1076"/>
          <ac:picMkLst>
            <pc:docMk/>
            <pc:sldMk cId="1197265464" sldId="3635"/>
            <ac:picMk id="8" creationId="{8A39BBA5-82AA-47B1-B11F-4D6890692B40}"/>
          </ac:picMkLst>
        </pc:picChg>
      </pc:sldChg>
      <pc:sldChg chg="modSp mod">
        <pc:chgData name="Heidi Batchelder" userId="4cb32914-d525-4ad7-b24b-dac80c91cb76" providerId="ADAL" clId="{8ABE82A7-F429-4205-A9A9-4EBE66EFCD85}" dt="2021-09-17T17:21:38.345" v="137" actId="1076"/>
        <pc:sldMkLst>
          <pc:docMk/>
          <pc:sldMk cId="3928819862" sldId="3710"/>
        </pc:sldMkLst>
        <pc:picChg chg="mod">
          <ac:chgData name="Heidi Batchelder" userId="4cb32914-d525-4ad7-b24b-dac80c91cb76" providerId="ADAL" clId="{8ABE82A7-F429-4205-A9A9-4EBE66EFCD85}" dt="2021-09-17T17:21:38.345" v="137" actId="1076"/>
          <ac:picMkLst>
            <pc:docMk/>
            <pc:sldMk cId="3928819862" sldId="3710"/>
            <ac:picMk id="9" creationId="{32E895A4-3775-440E-8EB6-DED0BAD18B3A}"/>
          </ac:picMkLst>
        </pc:picChg>
      </pc:sldChg>
      <pc:sldChg chg="modSp mod">
        <pc:chgData name="Heidi Batchelder" userId="4cb32914-d525-4ad7-b24b-dac80c91cb76" providerId="ADAL" clId="{8ABE82A7-F429-4205-A9A9-4EBE66EFCD85}" dt="2021-09-17T17:24:15.240" v="268" actId="1076"/>
        <pc:sldMkLst>
          <pc:docMk/>
          <pc:sldMk cId="406377346" sldId="3711"/>
        </pc:sldMkLst>
        <pc:picChg chg="mod">
          <ac:chgData name="Heidi Batchelder" userId="4cb32914-d525-4ad7-b24b-dac80c91cb76" providerId="ADAL" clId="{8ABE82A7-F429-4205-A9A9-4EBE66EFCD85}" dt="2021-09-17T17:24:15.240" v="268" actId="1076"/>
          <ac:picMkLst>
            <pc:docMk/>
            <pc:sldMk cId="406377346" sldId="3711"/>
            <ac:picMk id="7" creationId="{BDE2C92F-D64F-489C-8E13-F5F0298AB26D}"/>
          </ac:picMkLst>
        </pc:picChg>
      </pc:sldChg>
      <pc:sldChg chg="modSp mod">
        <pc:chgData name="Heidi Batchelder" userId="4cb32914-d525-4ad7-b24b-dac80c91cb76" providerId="ADAL" clId="{8ABE82A7-F429-4205-A9A9-4EBE66EFCD85}" dt="2021-09-17T17:20:21.080" v="122" actId="14100"/>
        <pc:sldMkLst>
          <pc:docMk/>
          <pc:sldMk cId="2044705290" sldId="3712"/>
        </pc:sldMkLst>
        <pc:picChg chg="mod">
          <ac:chgData name="Heidi Batchelder" userId="4cb32914-d525-4ad7-b24b-dac80c91cb76" providerId="ADAL" clId="{8ABE82A7-F429-4205-A9A9-4EBE66EFCD85}" dt="2021-09-17T17:20:21.080" v="122" actId="14100"/>
          <ac:picMkLst>
            <pc:docMk/>
            <pc:sldMk cId="2044705290" sldId="3712"/>
            <ac:picMk id="7" creationId="{F985ABE8-998D-4020-B265-647B5F696634}"/>
          </ac:picMkLst>
        </pc:picChg>
      </pc:sldChg>
      <pc:sldChg chg="modSp mod">
        <pc:chgData name="Heidi Batchelder" userId="4cb32914-d525-4ad7-b24b-dac80c91cb76" providerId="ADAL" clId="{8ABE82A7-F429-4205-A9A9-4EBE66EFCD85}" dt="2021-09-17T17:11:02.189" v="44" actId="14100"/>
        <pc:sldMkLst>
          <pc:docMk/>
          <pc:sldMk cId="583126168" sldId="3713"/>
        </pc:sldMkLst>
        <pc:picChg chg="mod">
          <ac:chgData name="Heidi Batchelder" userId="4cb32914-d525-4ad7-b24b-dac80c91cb76" providerId="ADAL" clId="{8ABE82A7-F429-4205-A9A9-4EBE66EFCD85}" dt="2021-09-17T17:11:02.189" v="44" actId="14100"/>
          <ac:picMkLst>
            <pc:docMk/>
            <pc:sldMk cId="583126168" sldId="3713"/>
            <ac:picMk id="6" creationId="{EAFBFFCC-7F18-4F4E-BC2B-CF8DB34B2F87}"/>
          </ac:picMkLst>
        </pc:picChg>
      </pc:sldChg>
      <pc:sldChg chg="modSp mod">
        <pc:chgData name="Heidi Batchelder" userId="4cb32914-d525-4ad7-b24b-dac80c91cb76" providerId="ADAL" clId="{8ABE82A7-F429-4205-A9A9-4EBE66EFCD85}" dt="2021-09-17T17:34:19.517" v="375" actId="1076"/>
        <pc:sldMkLst>
          <pc:docMk/>
          <pc:sldMk cId="228730401" sldId="3714"/>
        </pc:sldMkLst>
        <pc:spChg chg="mod">
          <ac:chgData name="Heidi Batchelder" userId="4cb32914-d525-4ad7-b24b-dac80c91cb76" providerId="ADAL" clId="{8ABE82A7-F429-4205-A9A9-4EBE66EFCD85}" dt="2021-09-17T17:34:13.301" v="373" actId="1076"/>
          <ac:spMkLst>
            <pc:docMk/>
            <pc:sldMk cId="228730401" sldId="3714"/>
            <ac:spMk id="2" creationId="{0712E58D-BD36-43F5-8377-21EE0EEAFA3C}"/>
          </ac:spMkLst>
        </pc:spChg>
        <pc:spChg chg="mod">
          <ac:chgData name="Heidi Batchelder" userId="4cb32914-d525-4ad7-b24b-dac80c91cb76" providerId="ADAL" clId="{8ABE82A7-F429-4205-A9A9-4EBE66EFCD85}" dt="2021-09-17T17:34:19.517" v="375" actId="1076"/>
          <ac:spMkLst>
            <pc:docMk/>
            <pc:sldMk cId="228730401" sldId="3714"/>
            <ac:spMk id="5" creationId="{1132CD59-2B46-4F8A-9BFE-B2428C2D6946}"/>
          </ac:spMkLst>
        </pc:spChg>
        <pc:picChg chg="mod">
          <ac:chgData name="Heidi Batchelder" userId="4cb32914-d525-4ad7-b24b-dac80c91cb76" providerId="ADAL" clId="{8ABE82A7-F429-4205-A9A9-4EBE66EFCD85}" dt="2021-09-17T17:33:57.200" v="370" actId="14100"/>
          <ac:picMkLst>
            <pc:docMk/>
            <pc:sldMk cId="228730401" sldId="3714"/>
            <ac:picMk id="6" creationId="{32FA06A8-4CF2-4DC7-BA90-45499FC0CC81}"/>
          </ac:picMkLst>
        </pc:picChg>
      </pc:sldChg>
      <pc:sldChg chg="modSp mod">
        <pc:chgData name="Heidi Batchelder" userId="4cb32914-d525-4ad7-b24b-dac80c91cb76" providerId="ADAL" clId="{8ABE82A7-F429-4205-A9A9-4EBE66EFCD85}" dt="2021-09-17T17:27:54.013" v="332" actId="1076"/>
        <pc:sldMkLst>
          <pc:docMk/>
          <pc:sldMk cId="3533418084" sldId="3717"/>
        </pc:sldMkLst>
        <pc:picChg chg="mod">
          <ac:chgData name="Heidi Batchelder" userId="4cb32914-d525-4ad7-b24b-dac80c91cb76" providerId="ADAL" clId="{8ABE82A7-F429-4205-A9A9-4EBE66EFCD85}" dt="2021-09-17T17:27:54.013" v="332" actId="1076"/>
          <ac:picMkLst>
            <pc:docMk/>
            <pc:sldMk cId="3533418084" sldId="3717"/>
            <ac:picMk id="8" creationId="{CD4B16A0-36B3-49AB-94C9-5474B0EE69AA}"/>
          </ac:picMkLst>
        </pc:picChg>
      </pc:sldChg>
      <pc:sldChg chg="modSp mod">
        <pc:chgData name="Heidi Batchelder" userId="4cb32914-d525-4ad7-b24b-dac80c91cb76" providerId="ADAL" clId="{8ABE82A7-F429-4205-A9A9-4EBE66EFCD85}" dt="2021-09-17T19:06:32.874" v="389" actId="208"/>
        <pc:sldMkLst>
          <pc:docMk/>
          <pc:sldMk cId="3485632080" sldId="3718"/>
        </pc:sldMkLst>
        <pc:spChg chg="mod">
          <ac:chgData name="Heidi Batchelder" userId="4cb32914-d525-4ad7-b24b-dac80c91cb76" providerId="ADAL" clId="{8ABE82A7-F429-4205-A9A9-4EBE66EFCD85}" dt="2021-09-17T19:06:32.874" v="389" actId="208"/>
          <ac:spMkLst>
            <pc:docMk/>
            <pc:sldMk cId="3485632080" sldId="3718"/>
            <ac:spMk id="9" creationId="{50120A2D-C468-4797-9E94-838D5D154307}"/>
          </ac:spMkLst>
        </pc:spChg>
        <pc:picChg chg="mod">
          <ac:chgData name="Heidi Batchelder" userId="4cb32914-d525-4ad7-b24b-dac80c91cb76" providerId="ADAL" clId="{8ABE82A7-F429-4205-A9A9-4EBE66EFCD85}" dt="2021-09-17T17:27:32.061" v="326" actId="14100"/>
          <ac:picMkLst>
            <pc:docMk/>
            <pc:sldMk cId="3485632080" sldId="3718"/>
            <ac:picMk id="7" creationId="{51426A8E-93A0-489C-BA9F-5A35E3757D78}"/>
          </ac:picMkLst>
        </pc:picChg>
      </pc:sldChg>
      <pc:sldChg chg="modSp mod">
        <pc:chgData name="Heidi Batchelder" userId="4cb32914-d525-4ad7-b24b-dac80c91cb76" providerId="ADAL" clId="{8ABE82A7-F429-4205-A9A9-4EBE66EFCD85}" dt="2021-09-17T17:27:21.700" v="324" actId="14100"/>
        <pc:sldMkLst>
          <pc:docMk/>
          <pc:sldMk cId="3533966053" sldId="3719"/>
        </pc:sldMkLst>
        <pc:picChg chg="mod">
          <ac:chgData name="Heidi Batchelder" userId="4cb32914-d525-4ad7-b24b-dac80c91cb76" providerId="ADAL" clId="{8ABE82A7-F429-4205-A9A9-4EBE66EFCD85}" dt="2021-09-17T17:27:21.700" v="324" actId="14100"/>
          <ac:picMkLst>
            <pc:docMk/>
            <pc:sldMk cId="3533966053" sldId="3719"/>
            <ac:picMk id="8" creationId="{1FE66233-B692-4E6A-BCF3-FB2190153BFF}"/>
          </ac:picMkLst>
        </pc:picChg>
      </pc:sldChg>
      <pc:sldChg chg="modSp mod">
        <pc:chgData name="Heidi Batchelder" userId="4cb32914-d525-4ad7-b24b-dac80c91cb76" providerId="ADAL" clId="{8ABE82A7-F429-4205-A9A9-4EBE66EFCD85}" dt="2021-09-17T17:27:13.879" v="322" actId="14100"/>
        <pc:sldMkLst>
          <pc:docMk/>
          <pc:sldMk cId="1285503454" sldId="3720"/>
        </pc:sldMkLst>
        <pc:picChg chg="mod">
          <ac:chgData name="Heidi Batchelder" userId="4cb32914-d525-4ad7-b24b-dac80c91cb76" providerId="ADAL" clId="{8ABE82A7-F429-4205-A9A9-4EBE66EFCD85}" dt="2021-09-17T17:27:13.879" v="322" actId="14100"/>
          <ac:picMkLst>
            <pc:docMk/>
            <pc:sldMk cId="1285503454" sldId="3720"/>
            <ac:picMk id="7" creationId="{20661860-9415-42B4-BF79-1EB3C77BC8A7}"/>
          </ac:picMkLst>
        </pc:picChg>
      </pc:sldChg>
      <pc:sldChg chg="modSp mod">
        <pc:chgData name="Heidi Batchelder" userId="4cb32914-d525-4ad7-b24b-dac80c91cb76" providerId="ADAL" clId="{8ABE82A7-F429-4205-A9A9-4EBE66EFCD85}" dt="2021-09-17T17:26:57.713" v="311" actId="14100"/>
        <pc:sldMkLst>
          <pc:docMk/>
          <pc:sldMk cId="3839385296" sldId="3721"/>
        </pc:sldMkLst>
        <pc:picChg chg="mod">
          <ac:chgData name="Heidi Batchelder" userId="4cb32914-d525-4ad7-b24b-dac80c91cb76" providerId="ADAL" clId="{8ABE82A7-F429-4205-A9A9-4EBE66EFCD85}" dt="2021-09-17T17:26:57.713" v="311" actId="14100"/>
          <ac:picMkLst>
            <pc:docMk/>
            <pc:sldMk cId="3839385296" sldId="3721"/>
            <ac:picMk id="8" creationId="{C6C81B10-8225-40A3-A85C-9AAC3148F2A8}"/>
          </ac:picMkLst>
        </pc:picChg>
      </pc:sldChg>
      <pc:sldChg chg="modSp mod">
        <pc:chgData name="Heidi Batchelder" userId="4cb32914-d525-4ad7-b24b-dac80c91cb76" providerId="ADAL" clId="{8ABE82A7-F429-4205-A9A9-4EBE66EFCD85}" dt="2021-09-17T17:27:03.161" v="320" actId="1036"/>
        <pc:sldMkLst>
          <pc:docMk/>
          <pc:sldMk cId="579982986" sldId="3722"/>
        </pc:sldMkLst>
        <pc:picChg chg="mod">
          <ac:chgData name="Heidi Batchelder" userId="4cb32914-d525-4ad7-b24b-dac80c91cb76" providerId="ADAL" clId="{8ABE82A7-F429-4205-A9A9-4EBE66EFCD85}" dt="2021-09-17T17:27:03.161" v="320" actId="1036"/>
          <ac:picMkLst>
            <pc:docMk/>
            <pc:sldMk cId="579982986" sldId="3722"/>
            <ac:picMk id="7" creationId="{721CBD91-E218-4B67-AF89-E5BC6DE8A1C7}"/>
          </ac:picMkLst>
        </pc:picChg>
      </pc:sldChg>
      <pc:sldChg chg="modSp mod">
        <pc:chgData name="Heidi Batchelder" userId="4cb32914-d525-4ad7-b24b-dac80c91cb76" providerId="ADAL" clId="{8ABE82A7-F429-4205-A9A9-4EBE66EFCD85}" dt="2021-09-17T17:26:34.853" v="307" actId="1076"/>
        <pc:sldMkLst>
          <pc:docMk/>
          <pc:sldMk cId="1587646416" sldId="3723"/>
        </pc:sldMkLst>
        <pc:picChg chg="mod">
          <ac:chgData name="Heidi Batchelder" userId="4cb32914-d525-4ad7-b24b-dac80c91cb76" providerId="ADAL" clId="{8ABE82A7-F429-4205-A9A9-4EBE66EFCD85}" dt="2021-09-17T17:26:34.853" v="307" actId="1076"/>
          <ac:picMkLst>
            <pc:docMk/>
            <pc:sldMk cId="1587646416" sldId="3723"/>
            <ac:picMk id="8" creationId="{56E8E318-F2F4-4953-A56D-366443AE65BE}"/>
          </ac:picMkLst>
        </pc:picChg>
      </pc:sldChg>
      <pc:sldChg chg="modSp mod">
        <pc:chgData name="Heidi Batchelder" userId="4cb32914-d525-4ad7-b24b-dac80c91cb76" providerId="ADAL" clId="{8ABE82A7-F429-4205-A9A9-4EBE66EFCD85}" dt="2021-09-17T17:24:01.156" v="265" actId="14100"/>
        <pc:sldMkLst>
          <pc:docMk/>
          <pc:sldMk cId="1704766906" sldId="3724"/>
        </pc:sldMkLst>
        <pc:picChg chg="mod">
          <ac:chgData name="Heidi Batchelder" userId="4cb32914-d525-4ad7-b24b-dac80c91cb76" providerId="ADAL" clId="{8ABE82A7-F429-4205-A9A9-4EBE66EFCD85}" dt="2021-09-17T17:24:01.156" v="265" actId="14100"/>
          <ac:picMkLst>
            <pc:docMk/>
            <pc:sldMk cId="1704766906" sldId="3724"/>
            <ac:picMk id="8" creationId="{56056124-AD32-4FCE-A5A1-32D2257CE7A9}"/>
          </ac:picMkLst>
        </pc:picChg>
      </pc:sldChg>
      <pc:sldChg chg="modSp mod">
        <pc:chgData name="Heidi Batchelder" userId="4cb32914-d525-4ad7-b24b-dac80c91cb76" providerId="ADAL" clId="{8ABE82A7-F429-4205-A9A9-4EBE66EFCD85}" dt="2021-09-17T17:23:52.712" v="262" actId="1076"/>
        <pc:sldMkLst>
          <pc:docMk/>
          <pc:sldMk cId="1197771957" sldId="3725"/>
        </pc:sldMkLst>
        <pc:picChg chg="mod">
          <ac:chgData name="Heidi Batchelder" userId="4cb32914-d525-4ad7-b24b-dac80c91cb76" providerId="ADAL" clId="{8ABE82A7-F429-4205-A9A9-4EBE66EFCD85}" dt="2021-09-17T17:23:52.712" v="262" actId="1076"/>
          <ac:picMkLst>
            <pc:docMk/>
            <pc:sldMk cId="1197771957" sldId="3725"/>
            <ac:picMk id="7" creationId="{79BA77C4-5554-4F1C-A77F-6C18CEC2C40A}"/>
          </ac:picMkLst>
        </pc:picChg>
      </pc:sldChg>
      <pc:sldChg chg="modSp mod">
        <pc:chgData name="Heidi Batchelder" userId="4cb32914-d525-4ad7-b24b-dac80c91cb76" providerId="ADAL" clId="{8ABE82A7-F429-4205-A9A9-4EBE66EFCD85}" dt="2021-09-17T17:29:24.281" v="337" actId="1076"/>
        <pc:sldMkLst>
          <pc:docMk/>
          <pc:sldMk cId="2897025648" sldId="3726"/>
        </pc:sldMkLst>
        <pc:picChg chg="mod modCrop">
          <ac:chgData name="Heidi Batchelder" userId="4cb32914-d525-4ad7-b24b-dac80c91cb76" providerId="ADAL" clId="{8ABE82A7-F429-4205-A9A9-4EBE66EFCD85}" dt="2021-09-17T17:29:24.281" v="337" actId="1076"/>
          <ac:picMkLst>
            <pc:docMk/>
            <pc:sldMk cId="2897025648" sldId="3726"/>
            <ac:picMk id="8" creationId="{926424B4-AC73-4CF3-AAF8-27F5FFC56156}"/>
          </ac:picMkLst>
        </pc:picChg>
      </pc:sldChg>
      <pc:sldChg chg="modSp mod">
        <pc:chgData name="Heidi Batchelder" userId="4cb32914-d525-4ad7-b24b-dac80c91cb76" providerId="ADAL" clId="{8ABE82A7-F429-4205-A9A9-4EBE66EFCD85}" dt="2021-09-17T17:23:23.386" v="257" actId="14100"/>
        <pc:sldMkLst>
          <pc:docMk/>
          <pc:sldMk cId="3220125841" sldId="3727"/>
        </pc:sldMkLst>
        <pc:spChg chg="mod">
          <ac:chgData name="Heidi Batchelder" userId="4cb32914-d525-4ad7-b24b-dac80c91cb76" providerId="ADAL" clId="{8ABE82A7-F429-4205-A9A9-4EBE66EFCD85}" dt="2021-09-17T17:23:23.386" v="257" actId="14100"/>
          <ac:spMkLst>
            <pc:docMk/>
            <pc:sldMk cId="3220125841" sldId="3727"/>
            <ac:spMk id="9" creationId="{7A4E63CC-0885-4F78-B058-53C41D5E9640}"/>
          </ac:spMkLst>
        </pc:spChg>
        <pc:picChg chg="mod">
          <ac:chgData name="Heidi Batchelder" userId="4cb32914-d525-4ad7-b24b-dac80c91cb76" providerId="ADAL" clId="{8ABE82A7-F429-4205-A9A9-4EBE66EFCD85}" dt="2021-09-17T17:23:14.358" v="254" actId="14100"/>
          <ac:picMkLst>
            <pc:docMk/>
            <pc:sldMk cId="3220125841" sldId="3727"/>
            <ac:picMk id="7" creationId="{0573BB9D-5FF5-4920-BEA3-28C7C22CD7DC}"/>
          </ac:picMkLst>
        </pc:picChg>
      </pc:sldChg>
      <pc:sldChg chg="modSp mod">
        <pc:chgData name="Heidi Batchelder" userId="4cb32914-d525-4ad7-b24b-dac80c91cb76" providerId="ADAL" clId="{8ABE82A7-F429-4205-A9A9-4EBE66EFCD85}" dt="2021-09-17T17:29:35.785" v="338" actId="1076"/>
        <pc:sldMkLst>
          <pc:docMk/>
          <pc:sldMk cId="2122128838" sldId="3728"/>
        </pc:sldMkLst>
        <pc:spChg chg="mod">
          <ac:chgData name="Heidi Batchelder" userId="4cb32914-d525-4ad7-b24b-dac80c91cb76" providerId="ADAL" clId="{8ABE82A7-F429-4205-A9A9-4EBE66EFCD85}" dt="2021-09-17T17:29:35.785" v="338" actId="1076"/>
          <ac:spMkLst>
            <pc:docMk/>
            <pc:sldMk cId="2122128838" sldId="3728"/>
            <ac:spMk id="13" creationId="{AD544F2F-51A2-4A42-A6B5-48100A6FB4C5}"/>
          </ac:spMkLst>
        </pc:spChg>
        <pc:picChg chg="mod">
          <ac:chgData name="Heidi Batchelder" userId="4cb32914-d525-4ad7-b24b-dac80c91cb76" providerId="ADAL" clId="{8ABE82A7-F429-4205-A9A9-4EBE66EFCD85}" dt="2021-09-17T17:23:05.229" v="252" actId="14100"/>
          <ac:picMkLst>
            <pc:docMk/>
            <pc:sldMk cId="2122128838" sldId="3728"/>
            <ac:picMk id="11" creationId="{EBB909EB-DB54-4B3C-A507-967F8EB86F87}"/>
          </ac:picMkLst>
        </pc:picChg>
      </pc:sldChg>
      <pc:sldChg chg="modSp mod">
        <pc:chgData name="Heidi Batchelder" userId="4cb32914-d525-4ad7-b24b-dac80c91cb76" providerId="ADAL" clId="{8ABE82A7-F429-4205-A9A9-4EBE66EFCD85}" dt="2021-09-17T17:29:55.894" v="340" actId="14100"/>
        <pc:sldMkLst>
          <pc:docMk/>
          <pc:sldMk cId="3249256353" sldId="3729"/>
        </pc:sldMkLst>
        <pc:picChg chg="mod modCrop">
          <ac:chgData name="Heidi Batchelder" userId="4cb32914-d525-4ad7-b24b-dac80c91cb76" providerId="ADAL" clId="{8ABE82A7-F429-4205-A9A9-4EBE66EFCD85}" dt="2021-09-17T17:29:55.894" v="340" actId="14100"/>
          <ac:picMkLst>
            <pc:docMk/>
            <pc:sldMk cId="3249256353" sldId="3729"/>
            <ac:picMk id="7" creationId="{F21832EF-15BC-4230-B04B-04C3B18DD6F2}"/>
          </ac:picMkLst>
        </pc:picChg>
      </pc:sldChg>
      <pc:sldChg chg="modSp mod">
        <pc:chgData name="Heidi Batchelder" userId="4cb32914-d525-4ad7-b24b-dac80c91cb76" providerId="ADAL" clId="{8ABE82A7-F429-4205-A9A9-4EBE66EFCD85}" dt="2021-09-17T17:30:15.343" v="342" actId="14100"/>
        <pc:sldMkLst>
          <pc:docMk/>
          <pc:sldMk cId="1787601339" sldId="3730"/>
        </pc:sldMkLst>
        <pc:picChg chg="mod modCrop">
          <ac:chgData name="Heidi Batchelder" userId="4cb32914-d525-4ad7-b24b-dac80c91cb76" providerId="ADAL" clId="{8ABE82A7-F429-4205-A9A9-4EBE66EFCD85}" dt="2021-09-17T17:30:15.343" v="342" actId="14100"/>
          <ac:picMkLst>
            <pc:docMk/>
            <pc:sldMk cId="1787601339" sldId="3730"/>
            <ac:picMk id="8" creationId="{64D86CBC-D024-443B-AC55-27F7DA95FC2E}"/>
          </ac:picMkLst>
        </pc:picChg>
      </pc:sldChg>
      <pc:sldChg chg="modSp mod">
        <pc:chgData name="Heidi Batchelder" userId="4cb32914-d525-4ad7-b24b-dac80c91cb76" providerId="ADAL" clId="{8ABE82A7-F429-4205-A9A9-4EBE66EFCD85}" dt="2021-09-17T17:22:04.059" v="213" actId="1036"/>
        <pc:sldMkLst>
          <pc:docMk/>
          <pc:sldMk cId="2423473245" sldId="3731"/>
        </pc:sldMkLst>
        <pc:spChg chg="mod">
          <ac:chgData name="Heidi Batchelder" userId="4cb32914-d525-4ad7-b24b-dac80c91cb76" providerId="ADAL" clId="{8ABE82A7-F429-4205-A9A9-4EBE66EFCD85}" dt="2021-09-17T17:22:04.059" v="213" actId="1036"/>
          <ac:spMkLst>
            <pc:docMk/>
            <pc:sldMk cId="2423473245" sldId="3731"/>
            <ac:spMk id="10" creationId="{55250F8A-F62B-4724-ADE6-707349FEB0C9}"/>
          </ac:spMkLst>
        </pc:spChg>
        <pc:picChg chg="mod">
          <ac:chgData name="Heidi Batchelder" userId="4cb32914-d525-4ad7-b24b-dac80c91cb76" providerId="ADAL" clId="{8ABE82A7-F429-4205-A9A9-4EBE66EFCD85}" dt="2021-09-17T17:21:49.199" v="140" actId="14100"/>
          <ac:picMkLst>
            <pc:docMk/>
            <pc:sldMk cId="2423473245" sldId="3731"/>
            <ac:picMk id="7" creationId="{83764379-1563-409C-91B6-517FBB681028}"/>
          </ac:picMkLst>
        </pc:picChg>
      </pc:sldChg>
      <pc:sldChg chg="modSp mod">
        <pc:chgData name="Heidi Batchelder" userId="4cb32914-d525-4ad7-b24b-dac80c91cb76" providerId="ADAL" clId="{8ABE82A7-F429-4205-A9A9-4EBE66EFCD85}" dt="2021-09-17T17:21:27.489" v="134" actId="14100"/>
        <pc:sldMkLst>
          <pc:docMk/>
          <pc:sldMk cId="3202774887" sldId="3732"/>
        </pc:sldMkLst>
        <pc:picChg chg="mod">
          <ac:chgData name="Heidi Batchelder" userId="4cb32914-d525-4ad7-b24b-dac80c91cb76" providerId="ADAL" clId="{8ABE82A7-F429-4205-A9A9-4EBE66EFCD85}" dt="2021-09-17T17:21:27.489" v="134" actId="14100"/>
          <ac:picMkLst>
            <pc:docMk/>
            <pc:sldMk cId="3202774887" sldId="3732"/>
            <ac:picMk id="7" creationId="{E70DADB3-4639-4236-AD03-F0ACD631EE69}"/>
          </ac:picMkLst>
        </pc:picChg>
      </pc:sldChg>
      <pc:sldChg chg="modSp mod">
        <pc:chgData name="Heidi Batchelder" userId="4cb32914-d525-4ad7-b24b-dac80c91cb76" providerId="ADAL" clId="{8ABE82A7-F429-4205-A9A9-4EBE66EFCD85}" dt="2021-09-17T17:21:18.874" v="132" actId="14100"/>
        <pc:sldMkLst>
          <pc:docMk/>
          <pc:sldMk cId="3172308320" sldId="3733"/>
        </pc:sldMkLst>
        <pc:spChg chg="mod">
          <ac:chgData name="Heidi Batchelder" userId="4cb32914-d525-4ad7-b24b-dac80c91cb76" providerId="ADAL" clId="{8ABE82A7-F429-4205-A9A9-4EBE66EFCD85}" dt="2021-09-17T17:21:07.671" v="131" actId="2085"/>
          <ac:spMkLst>
            <pc:docMk/>
            <pc:sldMk cId="3172308320" sldId="3733"/>
            <ac:spMk id="4" creationId="{3E6ED0EB-76E8-4E68-BC29-3F9D250136C2}"/>
          </ac:spMkLst>
        </pc:spChg>
        <pc:picChg chg="mod">
          <ac:chgData name="Heidi Batchelder" userId="4cb32914-d525-4ad7-b24b-dac80c91cb76" providerId="ADAL" clId="{8ABE82A7-F429-4205-A9A9-4EBE66EFCD85}" dt="2021-09-17T17:21:18.874" v="132" actId="14100"/>
          <ac:picMkLst>
            <pc:docMk/>
            <pc:sldMk cId="3172308320" sldId="3733"/>
            <ac:picMk id="8" creationId="{AC0BC897-283A-491F-BDE9-44BB9C9C2A52}"/>
          </ac:picMkLst>
        </pc:picChg>
      </pc:sldChg>
      <pc:sldChg chg="modSp mod">
        <pc:chgData name="Heidi Batchelder" userId="4cb32914-d525-4ad7-b24b-dac80c91cb76" providerId="ADAL" clId="{8ABE82A7-F429-4205-A9A9-4EBE66EFCD85}" dt="2021-09-17T17:20:54.897" v="130" actId="14100"/>
        <pc:sldMkLst>
          <pc:docMk/>
          <pc:sldMk cId="3138211615" sldId="3734"/>
        </pc:sldMkLst>
        <pc:picChg chg="mod">
          <ac:chgData name="Heidi Batchelder" userId="4cb32914-d525-4ad7-b24b-dac80c91cb76" providerId="ADAL" clId="{8ABE82A7-F429-4205-A9A9-4EBE66EFCD85}" dt="2021-09-17T17:20:54.897" v="130" actId="14100"/>
          <ac:picMkLst>
            <pc:docMk/>
            <pc:sldMk cId="3138211615" sldId="3734"/>
            <ac:picMk id="7" creationId="{2A983E1D-A1CA-42B0-9A39-39038FDE3E42}"/>
          </ac:picMkLst>
        </pc:picChg>
      </pc:sldChg>
      <pc:sldChg chg="modSp mod">
        <pc:chgData name="Heidi Batchelder" userId="4cb32914-d525-4ad7-b24b-dac80c91cb76" providerId="ADAL" clId="{8ABE82A7-F429-4205-A9A9-4EBE66EFCD85}" dt="2021-09-17T17:20:48.094" v="128" actId="14100"/>
        <pc:sldMkLst>
          <pc:docMk/>
          <pc:sldMk cId="1072747115" sldId="3735"/>
        </pc:sldMkLst>
        <pc:picChg chg="mod">
          <ac:chgData name="Heidi Batchelder" userId="4cb32914-d525-4ad7-b24b-dac80c91cb76" providerId="ADAL" clId="{8ABE82A7-F429-4205-A9A9-4EBE66EFCD85}" dt="2021-09-17T17:20:48.094" v="128" actId="14100"/>
          <ac:picMkLst>
            <pc:docMk/>
            <pc:sldMk cId="1072747115" sldId="3735"/>
            <ac:picMk id="8" creationId="{66FD8FD2-7406-4FA7-B2FD-61AFB87F9802}"/>
          </ac:picMkLst>
        </pc:picChg>
      </pc:sldChg>
      <pc:sldChg chg="modSp mod">
        <pc:chgData name="Heidi Batchelder" userId="4cb32914-d525-4ad7-b24b-dac80c91cb76" providerId="ADAL" clId="{8ABE82A7-F429-4205-A9A9-4EBE66EFCD85}" dt="2021-09-17T17:20:41.011" v="126" actId="14100"/>
        <pc:sldMkLst>
          <pc:docMk/>
          <pc:sldMk cId="2181347426" sldId="3736"/>
        </pc:sldMkLst>
        <pc:picChg chg="mod">
          <ac:chgData name="Heidi Batchelder" userId="4cb32914-d525-4ad7-b24b-dac80c91cb76" providerId="ADAL" clId="{8ABE82A7-F429-4205-A9A9-4EBE66EFCD85}" dt="2021-09-17T17:20:41.011" v="126" actId="14100"/>
          <ac:picMkLst>
            <pc:docMk/>
            <pc:sldMk cId="2181347426" sldId="3736"/>
            <ac:picMk id="7" creationId="{5CEBA8D3-BC0B-4853-8C72-57A7B68C4D32}"/>
          </ac:picMkLst>
        </pc:picChg>
      </pc:sldChg>
      <pc:sldChg chg="addSp modSp mod">
        <pc:chgData name="Heidi Batchelder" userId="4cb32914-d525-4ad7-b24b-dac80c91cb76" providerId="ADAL" clId="{8ABE82A7-F429-4205-A9A9-4EBE66EFCD85}" dt="2021-09-17T17:31:21.614" v="349" actId="14100"/>
        <pc:sldMkLst>
          <pc:docMk/>
          <pc:sldMk cId="2102494797" sldId="3737"/>
        </pc:sldMkLst>
        <pc:spChg chg="add mod">
          <ac:chgData name="Heidi Batchelder" userId="4cb32914-d525-4ad7-b24b-dac80c91cb76" providerId="ADAL" clId="{8ABE82A7-F429-4205-A9A9-4EBE66EFCD85}" dt="2021-09-17T17:31:21.614" v="349" actId="14100"/>
          <ac:spMkLst>
            <pc:docMk/>
            <pc:sldMk cId="2102494797" sldId="3737"/>
            <ac:spMk id="10" creationId="{5950E3FE-CAD7-4B93-A5AC-C2B5CFC7EB0B}"/>
          </ac:spMkLst>
        </pc:spChg>
        <pc:picChg chg="mod modCrop">
          <ac:chgData name="Heidi Batchelder" userId="4cb32914-d525-4ad7-b24b-dac80c91cb76" providerId="ADAL" clId="{8ABE82A7-F429-4205-A9A9-4EBE66EFCD85}" dt="2021-09-17T17:30:54.263" v="344" actId="14100"/>
          <ac:picMkLst>
            <pc:docMk/>
            <pc:sldMk cId="2102494797" sldId="3737"/>
            <ac:picMk id="8" creationId="{C12736F9-3D3B-42DF-A842-94AAF8945437}"/>
          </ac:picMkLst>
        </pc:picChg>
      </pc:sldChg>
      <pc:sldChg chg="modSp mod">
        <pc:chgData name="Heidi Batchelder" userId="4cb32914-d525-4ad7-b24b-dac80c91cb76" providerId="ADAL" clId="{8ABE82A7-F429-4205-A9A9-4EBE66EFCD85}" dt="2021-09-17T17:19:44.453" v="116" actId="14100"/>
        <pc:sldMkLst>
          <pc:docMk/>
          <pc:sldMk cId="1390691843" sldId="3739"/>
        </pc:sldMkLst>
        <pc:spChg chg="mod">
          <ac:chgData name="Heidi Batchelder" userId="4cb32914-d525-4ad7-b24b-dac80c91cb76" providerId="ADAL" clId="{8ABE82A7-F429-4205-A9A9-4EBE66EFCD85}" dt="2021-09-17T17:19:44.453" v="116" actId="14100"/>
          <ac:spMkLst>
            <pc:docMk/>
            <pc:sldMk cId="1390691843" sldId="3739"/>
            <ac:spMk id="14" creationId="{A065CDE0-B587-401C-9636-38D26FB4FDE8}"/>
          </ac:spMkLst>
        </pc:spChg>
        <pc:picChg chg="mod">
          <ac:chgData name="Heidi Batchelder" userId="4cb32914-d525-4ad7-b24b-dac80c91cb76" providerId="ADAL" clId="{8ABE82A7-F429-4205-A9A9-4EBE66EFCD85}" dt="2021-09-17T17:19:31.827" v="113" actId="14100"/>
          <ac:picMkLst>
            <pc:docMk/>
            <pc:sldMk cId="1390691843" sldId="3739"/>
            <ac:picMk id="13" creationId="{A4844B03-4CCB-48A6-ACBA-B701336DF802}"/>
          </ac:picMkLst>
        </pc:picChg>
      </pc:sldChg>
      <pc:sldChg chg="modSp mod">
        <pc:chgData name="Heidi Batchelder" userId="4cb32914-d525-4ad7-b24b-dac80c91cb76" providerId="ADAL" clId="{8ABE82A7-F429-4205-A9A9-4EBE66EFCD85}" dt="2021-09-17T17:28:09.999" v="334" actId="14100"/>
        <pc:sldMkLst>
          <pc:docMk/>
          <pc:sldMk cId="2168041021" sldId="3740"/>
        </pc:sldMkLst>
        <pc:spChg chg="mod">
          <ac:chgData name="Heidi Batchelder" userId="4cb32914-d525-4ad7-b24b-dac80c91cb76" providerId="ADAL" clId="{8ABE82A7-F429-4205-A9A9-4EBE66EFCD85}" dt="2021-09-17T17:28:09.999" v="334" actId="14100"/>
          <ac:spMkLst>
            <pc:docMk/>
            <pc:sldMk cId="2168041021" sldId="3740"/>
            <ac:spMk id="2" creationId="{E5349FD7-D0E6-4A65-B073-CB7436BC52E7}"/>
          </ac:spMkLst>
        </pc:spChg>
        <pc:spChg chg="mod">
          <ac:chgData name="Heidi Batchelder" userId="4cb32914-d525-4ad7-b24b-dac80c91cb76" providerId="ADAL" clId="{8ABE82A7-F429-4205-A9A9-4EBE66EFCD85}" dt="2021-09-17T17:28:09.999" v="334" actId="14100"/>
          <ac:spMkLst>
            <pc:docMk/>
            <pc:sldMk cId="2168041021" sldId="3740"/>
            <ac:spMk id="5" creationId="{E206C0D6-FF6D-4D44-873D-71F393DE73E6}"/>
          </ac:spMkLst>
        </pc:spChg>
        <pc:spChg chg="mod">
          <ac:chgData name="Heidi Batchelder" userId="4cb32914-d525-4ad7-b24b-dac80c91cb76" providerId="ADAL" clId="{8ABE82A7-F429-4205-A9A9-4EBE66EFCD85}" dt="2021-09-17T17:28:09.999" v="334" actId="14100"/>
          <ac:spMkLst>
            <pc:docMk/>
            <pc:sldMk cId="2168041021" sldId="3740"/>
            <ac:spMk id="10" creationId="{DF8B44BE-A4A1-4E88-8825-195EADB77463}"/>
          </ac:spMkLst>
        </pc:spChg>
        <pc:spChg chg="mod">
          <ac:chgData name="Heidi Batchelder" userId="4cb32914-d525-4ad7-b24b-dac80c91cb76" providerId="ADAL" clId="{8ABE82A7-F429-4205-A9A9-4EBE66EFCD85}" dt="2021-09-17T17:28:09.999" v="334" actId="14100"/>
          <ac:spMkLst>
            <pc:docMk/>
            <pc:sldMk cId="2168041021" sldId="3740"/>
            <ac:spMk id="13" creationId="{66E6F337-BA52-4A44-A043-E4716A357D64}"/>
          </ac:spMkLst>
        </pc:spChg>
        <pc:spChg chg="mod">
          <ac:chgData name="Heidi Batchelder" userId="4cb32914-d525-4ad7-b24b-dac80c91cb76" providerId="ADAL" clId="{8ABE82A7-F429-4205-A9A9-4EBE66EFCD85}" dt="2021-09-17T17:28:09.999" v="334" actId="14100"/>
          <ac:spMkLst>
            <pc:docMk/>
            <pc:sldMk cId="2168041021" sldId="3740"/>
            <ac:spMk id="14" creationId="{2C1E7B80-E87D-41C9-BBF3-4A708BAFB3BF}"/>
          </ac:spMkLst>
        </pc:spChg>
        <pc:spChg chg="mod">
          <ac:chgData name="Heidi Batchelder" userId="4cb32914-d525-4ad7-b24b-dac80c91cb76" providerId="ADAL" clId="{8ABE82A7-F429-4205-A9A9-4EBE66EFCD85}" dt="2021-09-17T17:28:09.999" v="334" actId="14100"/>
          <ac:spMkLst>
            <pc:docMk/>
            <pc:sldMk cId="2168041021" sldId="3740"/>
            <ac:spMk id="17" creationId="{906C133D-7022-46A6-BA25-6C7A65AB5FEE}"/>
          </ac:spMkLst>
        </pc:spChg>
        <pc:spChg chg="mod">
          <ac:chgData name="Heidi Batchelder" userId="4cb32914-d525-4ad7-b24b-dac80c91cb76" providerId="ADAL" clId="{8ABE82A7-F429-4205-A9A9-4EBE66EFCD85}" dt="2021-09-17T17:28:09.999" v="334" actId="14100"/>
          <ac:spMkLst>
            <pc:docMk/>
            <pc:sldMk cId="2168041021" sldId="3740"/>
            <ac:spMk id="18" creationId="{A4C57621-84B4-4DE6-938C-F298A30926A4}"/>
          </ac:spMkLst>
        </pc:spChg>
        <pc:spChg chg="mod">
          <ac:chgData name="Heidi Batchelder" userId="4cb32914-d525-4ad7-b24b-dac80c91cb76" providerId="ADAL" clId="{8ABE82A7-F429-4205-A9A9-4EBE66EFCD85}" dt="2021-09-17T17:28:09.999" v="334" actId="14100"/>
          <ac:spMkLst>
            <pc:docMk/>
            <pc:sldMk cId="2168041021" sldId="3740"/>
            <ac:spMk id="19" creationId="{306EB71D-A881-4283-B6B5-414ABBC562E3}"/>
          </ac:spMkLst>
        </pc:spChg>
        <pc:spChg chg="mod">
          <ac:chgData name="Heidi Batchelder" userId="4cb32914-d525-4ad7-b24b-dac80c91cb76" providerId="ADAL" clId="{8ABE82A7-F429-4205-A9A9-4EBE66EFCD85}" dt="2021-09-17T17:28:09.999" v="334" actId="14100"/>
          <ac:spMkLst>
            <pc:docMk/>
            <pc:sldMk cId="2168041021" sldId="3740"/>
            <ac:spMk id="20" creationId="{BC78D904-86C3-423E-8F15-670D20152D54}"/>
          </ac:spMkLst>
        </pc:spChg>
        <pc:spChg chg="mod">
          <ac:chgData name="Heidi Batchelder" userId="4cb32914-d525-4ad7-b24b-dac80c91cb76" providerId="ADAL" clId="{8ABE82A7-F429-4205-A9A9-4EBE66EFCD85}" dt="2021-09-17T17:28:09.999" v="334" actId="14100"/>
          <ac:spMkLst>
            <pc:docMk/>
            <pc:sldMk cId="2168041021" sldId="3740"/>
            <ac:spMk id="21" creationId="{149DE1B5-DFD0-464A-87AD-BE86D45F8493}"/>
          </ac:spMkLst>
        </pc:spChg>
        <pc:spChg chg="mod">
          <ac:chgData name="Heidi Batchelder" userId="4cb32914-d525-4ad7-b24b-dac80c91cb76" providerId="ADAL" clId="{8ABE82A7-F429-4205-A9A9-4EBE66EFCD85}" dt="2021-09-17T17:28:09.999" v="334" actId="14100"/>
          <ac:spMkLst>
            <pc:docMk/>
            <pc:sldMk cId="2168041021" sldId="3740"/>
            <ac:spMk id="22" creationId="{475D1ACD-78E0-422D-9B47-04A16403F311}"/>
          </ac:spMkLst>
        </pc:spChg>
        <pc:spChg chg="mod">
          <ac:chgData name="Heidi Batchelder" userId="4cb32914-d525-4ad7-b24b-dac80c91cb76" providerId="ADAL" clId="{8ABE82A7-F429-4205-A9A9-4EBE66EFCD85}" dt="2021-09-17T17:28:09.999" v="334" actId="14100"/>
          <ac:spMkLst>
            <pc:docMk/>
            <pc:sldMk cId="2168041021" sldId="3740"/>
            <ac:spMk id="23" creationId="{12226347-EF6A-4D62-B539-D8AE26E7ECC3}"/>
          </ac:spMkLst>
        </pc:spChg>
        <pc:spChg chg="mod">
          <ac:chgData name="Heidi Batchelder" userId="4cb32914-d525-4ad7-b24b-dac80c91cb76" providerId="ADAL" clId="{8ABE82A7-F429-4205-A9A9-4EBE66EFCD85}" dt="2021-09-17T17:28:09.999" v="334" actId="14100"/>
          <ac:spMkLst>
            <pc:docMk/>
            <pc:sldMk cId="2168041021" sldId="3740"/>
            <ac:spMk id="24" creationId="{D5415304-77D2-48DC-A069-1B41A65DDA90}"/>
          </ac:spMkLst>
        </pc:spChg>
        <pc:spChg chg="mod">
          <ac:chgData name="Heidi Batchelder" userId="4cb32914-d525-4ad7-b24b-dac80c91cb76" providerId="ADAL" clId="{8ABE82A7-F429-4205-A9A9-4EBE66EFCD85}" dt="2021-09-17T17:28:09.999" v="334" actId="14100"/>
          <ac:spMkLst>
            <pc:docMk/>
            <pc:sldMk cId="2168041021" sldId="3740"/>
            <ac:spMk id="25" creationId="{929DF57F-1725-4226-A1EE-68DAE89F6622}"/>
          </ac:spMkLst>
        </pc:spChg>
        <pc:spChg chg="mod">
          <ac:chgData name="Heidi Batchelder" userId="4cb32914-d525-4ad7-b24b-dac80c91cb76" providerId="ADAL" clId="{8ABE82A7-F429-4205-A9A9-4EBE66EFCD85}" dt="2021-09-17T17:28:09.999" v="334" actId="14100"/>
          <ac:spMkLst>
            <pc:docMk/>
            <pc:sldMk cId="2168041021" sldId="3740"/>
            <ac:spMk id="26" creationId="{4763DEBF-E089-4052-9858-A0FA0BEECC2D}"/>
          </ac:spMkLst>
        </pc:spChg>
        <pc:spChg chg="mod">
          <ac:chgData name="Heidi Batchelder" userId="4cb32914-d525-4ad7-b24b-dac80c91cb76" providerId="ADAL" clId="{8ABE82A7-F429-4205-A9A9-4EBE66EFCD85}" dt="2021-09-17T17:28:09.999" v="334" actId="14100"/>
          <ac:spMkLst>
            <pc:docMk/>
            <pc:sldMk cId="2168041021" sldId="3740"/>
            <ac:spMk id="30" creationId="{236CF6A6-B865-44C0-BB7A-FD5A3C962227}"/>
          </ac:spMkLst>
        </pc:spChg>
        <pc:spChg chg="mod">
          <ac:chgData name="Heidi Batchelder" userId="4cb32914-d525-4ad7-b24b-dac80c91cb76" providerId="ADAL" clId="{8ABE82A7-F429-4205-A9A9-4EBE66EFCD85}" dt="2021-09-17T17:28:09.999" v="334" actId="14100"/>
          <ac:spMkLst>
            <pc:docMk/>
            <pc:sldMk cId="2168041021" sldId="3740"/>
            <ac:spMk id="31" creationId="{A7D654A9-1C2E-4FEC-A546-6407B493DFF0}"/>
          </ac:spMkLst>
        </pc:spChg>
        <pc:spChg chg="mod">
          <ac:chgData name="Heidi Batchelder" userId="4cb32914-d525-4ad7-b24b-dac80c91cb76" providerId="ADAL" clId="{8ABE82A7-F429-4205-A9A9-4EBE66EFCD85}" dt="2021-09-17T17:28:09.999" v="334" actId="14100"/>
          <ac:spMkLst>
            <pc:docMk/>
            <pc:sldMk cId="2168041021" sldId="3740"/>
            <ac:spMk id="32" creationId="{213E210A-D43C-4BBC-8CB5-36D3FC2C65DB}"/>
          </ac:spMkLst>
        </pc:spChg>
        <pc:picChg chg="mod">
          <ac:chgData name="Heidi Batchelder" userId="4cb32914-d525-4ad7-b24b-dac80c91cb76" providerId="ADAL" clId="{8ABE82A7-F429-4205-A9A9-4EBE66EFCD85}" dt="2021-09-17T17:28:09.999" v="334" actId="14100"/>
          <ac:picMkLst>
            <pc:docMk/>
            <pc:sldMk cId="2168041021" sldId="3740"/>
            <ac:picMk id="12" creationId="{A5BD5307-817F-4389-82EA-B738A1843EB7}"/>
          </ac:picMkLst>
        </pc:picChg>
      </pc:sldChg>
      <pc:sldChg chg="modSp mod">
        <pc:chgData name="Heidi Batchelder" userId="4cb32914-d525-4ad7-b24b-dac80c91cb76" providerId="ADAL" clId="{8ABE82A7-F429-4205-A9A9-4EBE66EFCD85}" dt="2021-09-17T17:20:04.316" v="120" actId="14100"/>
        <pc:sldMkLst>
          <pc:docMk/>
          <pc:sldMk cId="2115534324" sldId="3741"/>
        </pc:sldMkLst>
        <pc:spChg chg="mod">
          <ac:chgData name="Heidi Batchelder" userId="4cb32914-d525-4ad7-b24b-dac80c91cb76" providerId="ADAL" clId="{8ABE82A7-F429-4205-A9A9-4EBE66EFCD85}" dt="2021-09-17T17:20:04.316" v="120" actId="14100"/>
          <ac:spMkLst>
            <pc:docMk/>
            <pc:sldMk cId="2115534324" sldId="3741"/>
            <ac:spMk id="10" creationId="{22E234A1-9655-4A7B-9AAC-A5A7FA988EAE}"/>
          </ac:spMkLst>
        </pc:spChg>
        <pc:picChg chg="mod">
          <ac:chgData name="Heidi Batchelder" userId="4cb32914-d525-4ad7-b24b-dac80c91cb76" providerId="ADAL" clId="{8ABE82A7-F429-4205-A9A9-4EBE66EFCD85}" dt="2021-09-17T17:19:52.144" v="117" actId="14100"/>
          <ac:picMkLst>
            <pc:docMk/>
            <pc:sldMk cId="2115534324" sldId="3741"/>
            <ac:picMk id="9" creationId="{4F2CB8B9-1913-4D7E-B1C6-1E475E699910}"/>
          </ac:picMkLst>
        </pc:picChg>
      </pc:sldChg>
      <pc:sldChg chg="modSp mod">
        <pc:chgData name="Heidi Batchelder" userId="4cb32914-d525-4ad7-b24b-dac80c91cb76" providerId="ADAL" clId="{8ABE82A7-F429-4205-A9A9-4EBE66EFCD85}" dt="2021-09-17T17:19:16.473" v="112" actId="14100"/>
        <pc:sldMkLst>
          <pc:docMk/>
          <pc:sldMk cId="2567633880" sldId="3742"/>
        </pc:sldMkLst>
        <pc:spChg chg="mod">
          <ac:chgData name="Heidi Batchelder" userId="4cb32914-d525-4ad7-b24b-dac80c91cb76" providerId="ADAL" clId="{8ABE82A7-F429-4205-A9A9-4EBE66EFCD85}" dt="2021-09-17T17:19:16.473" v="112" actId="14100"/>
          <ac:spMkLst>
            <pc:docMk/>
            <pc:sldMk cId="2567633880" sldId="3742"/>
            <ac:spMk id="14" creationId="{A065CDE0-B587-401C-9636-38D26FB4FDE8}"/>
          </ac:spMkLst>
        </pc:spChg>
        <pc:picChg chg="mod">
          <ac:chgData name="Heidi Batchelder" userId="4cb32914-d525-4ad7-b24b-dac80c91cb76" providerId="ADAL" clId="{8ABE82A7-F429-4205-A9A9-4EBE66EFCD85}" dt="2021-09-17T17:19:04.714" v="110" actId="14100"/>
          <ac:picMkLst>
            <pc:docMk/>
            <pc:sldMk cId="2567633880" sldId="3742"/>
            <ac:picMk id="7" creationId="{015E04A9-63C1-4A3B-81E1-C9DBA3BC4682}"/>
          </ac:picMkLst>
        </pc:picChg>
      </pc:sldChg>
      <pc:sldChg chg="modSp mod">
        <pc:chgData name="Heidi Batchelder" userId="4cb32914-d525-4ad7-b24b-dac80c91cb76" providerId="ADAL" clId="{8ABE82A7-F429-4205-A9A9-4EBE66EFCD85}" dt="2021-09-17T17:18:39.151" v="106" actId="14100"/>
        <pc:sldMkLst>
          <pc:docMk/>
          <pc:sldMk cId="2604139631" sldId="3743"/>
        </pc:sldMkLst>
        <pc:spChg chg="mod">
          <ac:chgData name="Heidi Batchelder" userId="4cb32914-d525-4ad7-b24b-dac80c91cb76" providerId="ADAL" clId="{8ABE82A7-F429-4205-A9A9-4EBE66EFCD85}" dt="2021-09-17T17:18:39.151" v="106" actId="14100"/>
          <ac:spMkLst>
            <pc:docMk/>
            <pc:sldMk cId="2604139631" sldId="3743"/>
            <ac:spMk id="14" creationId="{A065CDE0-B587-401C-9636-38D26FB4FDE8}"/>
          </ac:spMkLst>
        </pc:spChg>
        <pc:picChg chg="mod">
          <ac:chgData name="Heidi Batchelder" userId="4cb32914-d525-4ad7-b24b-dac80c91cb76" providerId="ADAL" clId="{8ABE82A7-F429-4205-A9A9-4EBE66EFCD85}" dt="2021-09-17T17:18:26.681" v="104" actId="14100"/>
          <ac:picMkLst>
            <pc:docMk/>
            <pc:sldMk cId="2604139631" sldId="3743"/>
            <ac:picMk id="5" creationId="{EACF3EDD-50C1-4296-A63D-6AA81D0C0406}"/>
          </ac:picMkLst>
        </pc:picChg>
      </pc:sldChg>
      <pc:sldChg chg="modSp mod">
        <pc:chgData name="Heidi Batchelder" userId="4cb32914-d525-4ad7-b24b-dac80c91cb76" providerId="ADAL" clId="{8ABE82A7-F429-4205-A9A9-4EBE66EFCD85}" dt="2021-09-17T17:18:50.045" v="109" actId="14100"/>
        <pc:sldMkLst>
          <pc:docMk/>
          <pc:sldMk cId="1979968849" sldId="3744"/>
        </pc:sldMkLst>
        <pc:spChg chg="mod">
          <ac:chgData name="Heidi Batchelder" userId="4cb32914-d525-4ad7-b24b-dac80c91cb76" providerId="ADAL" clId="{8ABE82A7-F429-4205-A9A9-4EBE66EFCD85}" dt="2021-09-17T17:18:50.045" v="109" actId="14100"/>
          <ac:spMkLst>
            <pc:docMk/>
            <pc:sldMk cId="1979968849" sldId="3744"/>
            <ac:spMk id="14" creationId="{A065CDE0-B587-401C-9636-38D26FB4FDE8}"/>
          </ac:spMkLst>
        </pc:spChg>
        <pc:picChg chg="mod">
          <ac:chgData name="Heidi Batchelder" userId="4cb32914-d525-4ad7-b24b-dac80c91cb76" providerId="ADAL" clId="{8ABE82A7-F429-4205-A9A9-4EBE66EFCD85}" dt="2021-09-17T17:18:45.428" v="108" actId="1076"/>
          <ac:picMkLst>
            <pc:docMk/>
            <pc:sldMk cId="1979968849" sldId="3744"/>
            <ac:picMk id="6" creationId="{7F9A767D-D4BA-4DD8-AFC0-D2F4E98E3FD5}"/>
          </ac:picMkLst>
        </pc:picChg>
      </pc:sldChg>
      <pc:sldChg chg="modSp mod">
        <pc:chgData name="Heidi Batchelder" userId="4cb32914-d525-4ad7-b24b-dac80c91cb76" providerId="ADAL" clId="{8ABE82A7-F429-4205-A9A9-4EBE66EFCD85}" dt="2021-09-17T17:18:04.283" v="102" actId="14100"/>
        <pc:sldMkLst>
          <pc:docMk/>
          <pc:sldMk cId="3513961940" sldId="3745"/>
        </pc:sldMkLst>
        <pc:spChg chg="mod">
          <ac:chgData name="Heidi Batchelder" userId="4cb32914-d525-4ad7-b24b-dac80c91cb76" providerId="ADAL" clId="{8ABE82A7-F429-4205-A9A9-4EBE66EFCD85}" dt="2021-09-17T17:18:04.283" v="102" actId="14100"/>
          <ac:spMkLst>
            <pc:docMk/>
            <pc:sldMk cId="3513961940" sldId="3745"/>
            <ac:spMk id="14" creationId="{A065CDE0-B587-401C-9636-38D26FB4FDE8}"/>
          </ac:spMkLst>
        </pc:spChg>
        <pc:picChg chg="mod">
          <ac:chgData name="Heidi Batchelder" userId="4cb32914-d525-4ad7-b24b-dac80c91cb76" providerId="ADAL" clId="{8ABE82A7-F429-4205-A9A9-4EBE66EFCD85}" dt="2021-09-17T17:18:04.283" v="102" actId="14100"/>
          <ac:picMkLst>
            <pc:docMk/>
            <pc:sldMk cId="3513961940" sldId="3745"/>
            <ac:picMk id="5" creationId="{3F4B6C50-F6FC-4D30-9791-4F3C47C520AB}"/>
          </ac:picMkLst>
        </pc:picChg>
      </pc:sldChg>
      <pc:sldChg chg="addSp modSp mod">
        <pc:chgData name="Heidi Batchelder" userId="4cb32914-d525-4ad7-b24b-dac80c91cb76" providerId="ADAL" clId="{8ABE82A7-F429-4205-A9A9-4EBE66EFCD85}" dt="2021-09-17T17:17:33.807" v="101" actId="14100"/>
        <pc:sldMkLst>
          <pc:docMk/>
          <pc:sldMk cId="912912933" sldId="3746"/>
        </pc:sldMkLst>
        <pc:spChg chg="mod ord">
          <ac:chgData name="Heidi Batchelder" userId="4cb32914-d525-4ad7-b24b-dac80c91cb76" providerId="ADAL" clId="{8ABE82A7-F429-4205-A9A9-4EBE66EFCD85}" dt="2021-09-17T17:17:08.611" v="97" actId="166"/>
          <ac:spMkLst>
            <pc:docMk/>
            <pc:sldMk cId="912912933" sldId="3746"/>
            <ac:spMk id="14" creationId="{A065CDE0-B587-401C-9636-38D26FB4FDE8}"/>
          </ac:spMkLst>
        </pc:spChg>
        <pc:grpChg chg="add mod">
          <ac:chgData name="Heidi Batchelder" userId="4cb32914-d525-4ad7-b24b-dac80c91cb76" providerId="ADAL" clId="{8ABE82A7-F429-4205-A9A9-4EBE66EFCD85}" dt="2021-09-17T17:17:30.180" v="100" actId="1076"/>
          <ac:grpSpMkLst>
            <pc:docMk/>
            <pc:sldMk cId="912912933" sldId="3746"/>
            <ac:grpSpMk id="19" creationId="{A5106908-B78E-4DA5-8AC0-7E8006721453}"/>
          </ac:grpSpMkLst>
        </pc:grpChg>
        <pc:picChg chg="mod">
          <ac:chgData name="Heidi Batchelder" userId="4cb32914-d525-4ad7-b24b-dac80c91cb76" providerId="ADAL" clId="{8ABE82A7-F429-4205-A9A9-4EBE66EFCD85}" dt="2021-09-17T17:16:12.466" v="91" actId="164"/>
          <ac:picMkLst>
            <pc:docMk/>
            <pc:sldMk cId="912912933" sldId="3746"/>
            <ac:picMk id="6" creationId="{CAFB21EA-4932-41B3-9EB3-B50ACF10D323}"/>
          </ac:picMkLst>
        </pc:picChg>
        <pc:picChg chg="mod ord">
          <ac:chgData name="Heidi Batchelder" userId="4cb32914-d525-4ad7-b24b-dac80c91cb76" providerId="ADAL" clId="{8ABE82A7-F429-4205-A9A9-4EBE66EFCD85}" dt="2021-09-17T17:17:22.129" v="98" actId="1076"/>
          <ac:picMkLst>
            <pc:docMk/>
            <pc:sldMk cId="912912933" sldId="3746"/>
            <ac:picMk id="8" creationId="{485F7D04-5E85-4E3D-853B-2B30C3E881D4}"/>
          </ac:picMkLst>
        </pc:picChg>
        <pc:picChg chg="add mod">
          <ac:chgData name="Heidi Batchelder" userId="4cb32914-d525-4ad7-b24b-dac80c91cb76" providerId="ADAL" clId="{8ABE82A7-F429-4205-A9A9-4EBE66EFCD85}" dt="2021-09-17T17:16:12.466" v="91" actId="164"/>
          <ac:picMkLst>
            <pc:docMk/>
            <pc:sldMk cId="912912933" sldId="3746"/>
            <ac:picMk id="18" creationId="{AA8926EC-8B7F-482A-A852-B41055888A62}"/>
          </ac:picMkLst>
        </pc:picChg>
        <pc:cxnChg chg="mod ord">
          <ac:chgData name="Heidi Batchelder" userId="4cb32914-d525-4ad7-b24b-dac80c91cb76" providerId="ADAL" clId="{8ABE82A7-F429-4205-A9A9-4EBE66EFCD85}" dt="2021-09-17T17:17:33.807" v="101" actId="14100"/>
          <ac:cxnSpMkLst>
            <pc:docMk/>
            <pc:sldMk cId="912912933" sldId="3746"/>
            <ac:cxnSpMk id="11" creationId="{0A436DFA-B0F0-4E17-8F78-00BBAB5CFF54}"/>
          </ac:cxnSpMkLst>
        </pc:cxnChg>
      </pc:sldChg>
      <pc:sldChg chg="modSp mod">
        <pc:chgData name="Heidi Batchelder" userId="4cb32914-d525-4ad7-b24b-dac80c91cb76" providerId="ADAL" clId="{8ABE82A7-F429-4205-A9A9-4EBE66EFCD85}" dt="2021-09-17T17:32:43.051" v="362" actId="14100"/>
        <pc:sldMkLst>
          <pc:docMk/>
          <pc:sldMk cId="3492527920" sldId="3747"/>
        </pc:sldMkLst>
        <pc:spChg chg="mod">
          <ac:chgData name="Heidi Batchelder" userId="4cb32914-d525-4ad7-b24b-dac80c91cb76" providerId="ADAL" clId="{8ABE82A7-F429-4205-A9A9-4EBE66EFCD85}" dt="2021-09-17T17:32:43.051" v="362" actId="14100"/>
          <ac:spMkLst>
            <pc:docMk/>
            <pc:sldMk cId="3492527920" sldId="3747"/>
            <ac:spMk id="14" creationId="{A065CDE0-B587-401C-9636-38D26FB4FDE8}"/>
          </ac:spMkLst>
        </pc:spChg>
        <pc:picChg chg="mod modCrop">
          <ac:chgData name="Heidi Batchelder" userId="4cb32914-d525-4ad7-b24b-dac80c91cb76" providerId="ADAL" clId="{8ABE82A7-F429-4205-A9A9-4EBE66EFCD85}" dt="2021-09-17T17:32:23.032" v="356" actId="14100"/>
          <ac:picMkLst>
            <pc:docMk/>
            <pc:sldMk cId="3492527920" sldId="3747"/>
            <ac:picMk id="5" creationId="{F17D2CF4-833E-44BB-9348-C2B231D889EB}"/>
          </ac:picMkLst>
        </pc:picChg>
      </pc:sldChg>
      <pc:sldChg chg="modSp mod">
        <pc:chgData name="Heidi Batchelder" userId="4cb32914-d525-4ad7-b24b-dac80c91cb76" providerId="ADAL" clId="{8ABE82A7-F429-4205-A9A9-4EBE66EFCD85}" dt="2021-09-17T17:12:33.929" v="79" actId="1035"/>
        <pc:sldMkLst>
          <pc:docMk/>
          <pc:sldMk cId="2265268776" sldId="3748"/>
        </pc:sldMkLst>
        <pc:spChg chg="mod">
          <ac:chgData name="Heidi Batchelder" userId="4cb32914-d525-4ad7-b24b-dac80c91cb76" providerId="ADAL" clId="{8ABE82A7-F429-4205-A9A9-4EBE66EFCD85}" dt="2021-09-17T17:12:33.929" v="79" actId="1035"/>
          <ac:spMkLst>
            <pc:docMk/>
            <pc:sldMk cId="2265268776" sldId="3748"/>
            <ac:spMk id="14" creationId="{A065CDE0-B587-401C-9636-38D26FB4FDE8}"/>
          </ac:spMkLst>
        </pc:spChg>
        <pc:picChg chg="mod">
          <ac:chgData name="Heidi Batchelder" userId="4cb32914-d525-4ad7-b24b-dac80c91cb76" providerId="ADAL" clId="{8ABE82A7-F429-4205-A9A9-4EBE66EFCD85}" dt="2021-09-17T17:12:23.781" v="64" actId="1076"/>
          <ac:picMkLst>
            <pc:docMk/>
            <pc:sldMk cId="2265268776" sldId="3748"/>
            <ac:picMk id="5" creationId="{175232A5-18AB-45DF-84A6-B4A8068606C3}"/>
          </ac:picMkLst>
        </pc:picChg>
      </pc:sldChg>
      <pc:sldChg chg="modSp mod">
        <pc:chgData name="Heidi Batchelder" userId="4cb32914-d525-4ad7-b24b-dac80c91cb76" providerId="ADAL" clId="{8ABE82A7-F429-4205-A9A9-4EBE66EFCD85}" dt="2021-09-17T17:11:45.966" v="61" actId="1035"/>
        <pc:sldMkLst>
          <pc:docMk/>
          <pc:sldMk cId="3642184856" sldId="3749"/>
        </pc:sldMkLst>
        <pc:spChg chg="mod">
          <ac:chgData name="Heidi Batchelder" userId="4cb32914-d525-4ad7-b24b-dac80c91cb76" providerId="ADAL" clId="{8ABE82A7-F429-4205-A9A9-4EBE66EFCD85}" dt="2021-09-17T17:11:45.966" v="61" actId="1035"/>
          <ac:spMkLst>
            <pc:docMk/>
            <pc:sldMk cId="3642184856" sldId="3749"/>
            <ac:spMk id="7" creationId="{F6710EC2-AD9E-4B9A-9C81-3EE1F703A715}"/>
          </ac:spMkLst>
        </pc:spChg>
        <pc:picChg chg="mod">
          <ac:chgData name="Heidi Batchelder" userId="4cb32914-d525-4ad7-b24b-dac80c91cb76" providerId="ADAL" clId="{8ABE82A7-F429-4205-A9A9-4EBE66EFCD85}" dt="2021-09-17T17:11:39.685" v="48" actId="14100"/>
          <ac:picMkLst>
            <pc:docMk/>
            <pc:sldMk cId="3642184856" sldId="3749"/>
            <ac:picMk id="6" creationId="{B445539A-BB94-43F3-A723-F092364D370F}"/>
          </ac:picMkLst>
        </pc:picChg>
      </pc:sldChg>
      <pc:sldChg chg="modSp mod ord">
        <pc:chgData name="Heidi Batchelder" userId="4cb32914-d525-4ad7-b24b-dac80c91cb76" providerId="ADAL" clId="{8ABE82A7-F429-4205-A9A9-4EBE66EFCD85}" dt="2021-09-17T17:33:10.079" v="364"/>
        <pc:sldMkLst>
          <pc:docMk/>
          <pc:sldMk cId="1677777104" sldId="3750"/>
        </pc:sldMkLst>
        <pc:spChg chg="mod">
          <ac:chgData name="Heidi Batchelder" userId="4cb32914-d525-4ad7-b24b-dac80c91cb76" providerId="ADAL" clId="{8ABE82A7-F429-4205-A9A9-4EBE66EFCD85}" dt="2021-09-17T17:11:26.528" v="46" actId="1076"/>
          <ac:spMkLst>
            <pc:docMk/>
            <pc:sldMk cId="1677777104" sldId="3750"/>
            <ac:spMk id="7" creationId="{F6710EC2-AD9E-4B9A-9C81-3EE1F703A715}"/>
          </ac:spMkLst>
        </pc:spChg>
        <pc:picChg chg="mod">
          <ac:chgData name="Heidi Batchelder" userId="4cb32914-d525-4ad7-b24b-dac80c91cb76" providerId="ADAL" clId="{8ABE82A7-F429-4205-A9A9-4EBE66EFCD85}" dt="2021-09-17T17:11:14.132" v="45" actId="14100"/>
          <ac:picMkLst>
            <pc:docMk/>
            <pc:sldMk cId="1677777104" sldId="3750"/>
            <ac:picMk id="5" creationId="{54FB9FDA-C539-4C8C-B537-83BFC27E7591}"/>
          </ac:picMkLst>
        </pc:picChg>
      </pc:sldChg>
      <pc:sldChg chg="modSp mod">
        <pc:chgData name="Heidi Batchelder" userId="4cb32914-d525-4ad7-b24b-dac80c91cb76" providerId="ADAL" clId="{8ABE82A7-F429-4205-A9A9-4EBE66EFCD85}" dt="2021-09-17T17:10:34.434" v="42" actId="14100"/>
        <pc:sldMkLst>
          <pc:docMk/>
          <pc:sldMk cId="186803165" sldId="3752"/>
        </pc:sldMkLst>
        <pc:spChg chg="mod">
          <ac:chgData name="Heidi Batchelder" userId="4cb32914-d525-4ad7-b24b-dac80c91cb76" providerId="ADAL" clId="{8ABE82A7-F429-4205-A9A9-4EBE66EFCD85}" dt="2021-09-17T17:10:34.434" v="42" actId="14100"/>
          <ac:spMkLst>
            <pc:docMk/>
            <pc:sldMk cId="186803165" sldId="3752"/>
            <ac:spMk id="7" creationId="{F6710EC2-AD9E-4B9A-9C81-3EE1F703A715}"/>
          </ac:spMkLst>
        </pc:spChg>
        <pc:picChg chg="mod">
          <ac:chgData name="Heidi Batchelder" userId="4cb32914-d525-4ad7-b24b-dac80c91cb76" providerId="ADAL" clId="{8ABE82A7-F429-4205-A9A9-4EBE66EFCD85}" dt="2021-09-17T17:10:18.862" v="39" actId="14100"/>
          <ac:picMkLst>
            <pc:docMk/>
            <pc:sldMk cId="186803165" sldId="3752"/>
            <ac:picMk id="5" creationId="{63CD9B56-9C8E-46BA-8C33-791529B2AA0F}"/>
          </ac:picMkLst>
        </pc:picChg>
      </pc:sldChg>
      <pc:sldChg chg="modSp mod">
        <pc:chgData name="Heidi Batchelder" userId="4cb32914-d525-4ad7-b24b-dac80c91cb76" providerId="ADAL" clId="{8ABE82A7-F429-4205-A9A9-4EBE66EFCD85}" dt="2021-09-17T17:10:07.027" v="37" actId="14100"/>
        <pc:sldMkLst>
          <pc:docMk/>
          <pc:sldMk cId="1777335808" sldId="3753"/>
        </pc:sldMkLst>
        <pc:spChg chg="mod">
          <ac:chgData name="Heidi Batchelder" userId="4cb32914-d525-4ad7-b24b-dac80c91cb76" providerId="ADAL" clId="{8ABE82A7-F429-4205-A9A9-4EBE66EFCD85}" dt="2021-09-17T17:10:07.027" v="37" actId="14100"/>
          <ac:spMkLst>
            <pc:docMk/>
            <pc:sldMk cId="1777335808" sldId="3753"/>
            <ac:spMk id="7" creationId="{F6710EC2-AD9E-4B9A-9C81-3EE1F703A715}"/>
          </ac:spMkLst>
        </pc:spChg>
        <pc:picChg chg="mod">
          <ac:chgData name="Heidi Batchelder" userId="4cb32914-d525-4ad7-b24b-dac80c91cb76" providerId="ADAL" clId="{8ABE82A7-F429-4205-A9A9-4EBE66EFCD85}" dt="2021-09-17T17:09:57.686" v="35" actId="14100"/>
          <ac:picMkLst>
            <pc:docMk/>
            <pc:sldMk cId="1777335808" sldId="3753"/>
            <ac:picMk id="6" creationId="{41BADABF-4F40-4DCB-93B9-451C0383C4DD}"/>
          </ac:picMkLst>
        </pc:picChg>
      </pc:sldChg>
      <pc:sldChg chg="modSp mod">
        <pc:chgData name="Heidi Batchelder" userId="4cb32914-d525-4ad7-b24b-dac80c91cb76" providerId="ADAL" clId="{8ABE82A7-F429-4205-A9A9-4EBE66EFCD85}" dt="2021-09-17T17:08:50.782" v="33" actId="14100"/>
        <pc:sldMkLst>
          <pc:docMk/>
          <pc:sldMk cId="2861014007" sldId="3754"/>
        </pc:sldMkLst>
        <pc:spChg chg="mod">
          <ac:chgData name="Heidi Batchelder" userId="4cb32914-d525-4ad7-b24b-dac80c91cb76" providerId="ADAL" clId="{8ABE82A7-F429-4205-A9A9-4EBE66EFCD85}" dt="2021-09-17T17:08:50.782" v="33" actId="14100"/>
          <ac:spMkLst>
            <pc:docMk/>
            <pc:sldMk cId="2861014007" sldId="3754"/>
            <ac:spMk id="7" creationId="{F6710EC2-AD9E-4B9A-9C81-3EE1F703A715}"/>
          </ac:spMkLst>
        </pc:spChg>
        <pc:picChg chg="mod">
          <ac:chgData name="Heidi Batchelder" userId="4cb32914-d525-4ad7-b24b-dac80c91cb76" providerId="ADAL" clId="{8ABE82A7-F429-4205-A9A9-4EBE66EFCD85}" dt="2021-09-17T17:08:41.992" v="31" actId="14100"/>
          <ac:picMkLst>
            <pc:docMk/>
            <pc:sldMk cId="2861014007" sldId="3754"/>
            <ac:picMk id="5" creationId="{A861D810-5693-4496-A66D-2F35C630794D}"/>
          </ac:picMkLst>
        </pc:picChg>
      </pc:sldChg>
      <pc:sldChg chg="modSp mod">
        <pc:chgData name="Heidi Batchelder" userId="4cb32914-d525-4ad7-b24b-dac80c91cb76" providerId="ADAL" clId="{8ABE82A7-F429-4205-A9A9-4EBE66EFCD85}" dt="2021-09-17T17:08:09.676" v="28" actId="14100"/>
        <pc:sldMkLst>
          <pc:docMk/>
          <pc:sldMk cId="2497036366" sldId="3755"/>
        </pc:sldMkLst>
        <pc:spChg chg="mod">
          <ac:chgData name="Heidi Batchelder" userId="4cb32914-d525-4ad7-b24b-dac80c91cb76" providerId="ADAL" clId="{8ABE82A7-F429-4205-A9A9-4EBE66EFCD85}" dt="2021-09-17T17:08:09.676" v="28" actId="14100"/>
          <ac:spMkLst>
            <pc:docMk/>
            <pc:sldMk cId="2497036366" sldId="3755"/>
            <ac:spMk id="7" creationId="{F6710EC2-AD9E-4B9A-9C81-3EE1F703A715}"/>
          </ac:spMkLst>
        </pc:spChg>
        <pc:picChg chg="mod">
          <ac:chgData name="Heidi Batchelder" userId="4cb32914-d525-4ad7-b24b-dac80c91cb76" providerId="ADAL" clId="{8ABE82A7-F429-4205-A9A9-4EBE66EFCD85}" dt="2021-09-17T17:07:48.480" v="18" actId="14100"/>
          <ac:picMkLst>
            <pc:docMk/>
            <pc:sldMk cId="2497036366" sldId="3755"/>
            <ac:picMk id="6" creationId="{3CD5526C-C7A8-4AD9-8FE6-D3172D1EAC9B}"/>
          </ac:picMkLst>
        </pc:picChg>
      </pc:sldChg>
      <pc:sldChg chg="modSp mod">
        <pc:chgData name="Heidi Batchelder" userId="4cb32914-d525-4ad7-b24b-dac80c91cb76" providerId="ADAL" clId="{8ABE82A7-F429-4205-A9A9-4EBE66EFCD85}" dt="2021-09-17T17:07:25.887" v="16" actId="14100"/>
        <pc:sldMkLst>
          <pc:docMk/>
          <pc:sldMk cId="2792452733" sldId="3756"/>
        </pc:sldMkLst>
        <pc:spChg chg="mod">
          <ac:chgData name="Heidi Batchelder" userId="4cb32914-d525-4ad7-b24b-dac80c91cb76" providerId="ADAL" clId="{8ABE82A7-F429-4205-A9A9-4EBE66EFCD85}" dt="2021-09-17T17:07:25.887" v="16" actId="14100"/>
          <ac:spMkLst>
            <pc:docMk/>
            <pc:sldMk cId="2792452733" sldId="3756"/>
            <ac:spMk id="7" creationId="{F6710EC2-AD9E-4B9A-9C81-3EE1F703A715}"/>
          </ac:spMkLst>
        </pc:spChg>
        <pc:picChg chg="mod">
          <ac:chgData name="Heidi Batchelder" userId="4cb32914-d525-4ad7-b24b-dac80c91cb76" providerId="ADAL" clId="{8ABE82A7-F429-4205-A9A9-4EBE66EFCD85}" dt="2021-09-17T17:07:14.662" v="14" actId="14100"/>
          <ac:picMkLst>
            <pc:docMk/>
            <pc:sldMk cId="2792452733" sldId="3756"/>
            <ac:picMk id="5" creationId="{AFB0BCCF-DD1C-4F58-8A84-2CAB8F9B3BD8}"/>
          </ac:picMkLst>
        </pc:picChg>
      </pc:sldChg>
      <pc:sldChg chg="modSp mod">
        <pc:chgData name="Heidi Batchelder" userId="4cb32914-d525-4ad7-b24b-dac80c91cb76" providerId="ADAL" clId="{8ABE82A7-F429-4205-A9A9-4EBE66EFCD85}" dt="2021-09-17T17:06:34.450" v="13" actId="14100"/>
        <pc:sldMkLst>
          <pc:docMk/>
          <pc:sldMk cId="3012559077" sldId="3757"/>
        </pc:sldMkLst>
        <pc:spChg chg="mod">
          <ac:chgData name="Heidi Batchelder" userId="4cb32914-d525-4ad7-b24b-dac80c91cb76" providerId="ADAL" clId="{8ABE82A7-F429-4205-A9A9-4EBE66EFCD85}" dt="2021-09-17T17:06:34.450" v="13" actId="14100"/>
          <ac:spMkLst>
            <pc:docMk/>
            <pc:sldMk cId="3012559077" sldId="3757"/>
            <ac:spMk id="7" creationId="{F6710EC2-AD9E-4B9A-9C81-3EE1F703A715}"/>
          </ac:spMkLst>
        </pc:spChg>
        <pc:picChg chg="mod">
          <ac:chgData name="Heidi Batchelder" userId="4cb32914-d525-4ad7-b24b-dac80c91cb76" providerId="ADAL" clId="{8ABE82A7-F429-4205-A9A9-4EBE66EFCD85}" dt="2021-09-17T17:06:29.385" v="11" actId="1076"/>
          <ac:picMkLst>
            <pc:docMk/>
            <pc:sldMk cId="3012559077" sldId="3757"/>
            <ac:picMk id="6" creationId="{F883685C-0429-4094-AA34-A2FC9CE175FC}"/>
          </ac:picMkLst>
        </pc:picChg>
      </pc:sldChg>
      <pc:sldChg chg="modSp mod">
        <pc:chgData name="Heidi Batchelder" userId="4cb32914-d525-4ad7-b24b-dac80c91cb76" providerId="ADAL" clId="{8ABE82A7-F429-4205-A9A9-4EBE66EFCD85}" dt="2021-09-17T17:22:38.909" v="246" actId="1037"/>
        <pc:sldMkLst>
          <pc:docMk/>
          <pc:sldMk cId="765852126" sldId="3758"/>
        </pc:sldMkLst>
        <pc:spChg chg="mod">
          <ac:chgData name="Heidi Batchelder" userId="4cb32914-d525-4ad7-b24b-dac80c91cb76" providerId="ADAL" clId="{8ABE82A7-F429-4205-A9A9-4EBE66EFCD85}" dt="2021-09-17T17:22:38.909" v="246" actId="1037"/>
          <ac:spMkLst>
            <pc:docMk/>
            <pc:sldMk cId="765852126" sldId="3758"/>
            <ac:spMk id="9" creationId="{45355218-15EF-4E64-8FC3-35475C06C3EE}"/>
          </ac:spMkLst>
        </pc:spChg>
        <pc:picChg chg="mod">
          <ac:chgData name="Heidi Batchelder" userId="4cb32914-d525-4ad7-b24b-dac80c91cb76" providerId="ADAL" clId="{8ABE82A7-F429-4205-A9A9-4EBE66EFCD85}" dt="2021-09-17T17:22:27.456" v="216" actId="1076"/>
          <ac:picMkLst>
            <pc:docMk/>
            <pc:sldMk cId="765852126" sldId="3758"/>
            <ac:picMk id="8" creationId="{64D86CBC-D024-443B-AC55-27F7DA95FC2E}"/>
          </ac:picMkLst>
        </pc:picChg>
      </pc:sldChg>
    </pc:docChg>
  </pc:docChgLst>
  <pc:docChgLst>
    <pc:chgData name="Kevin Loucks" userId="ee726954-3f37-43fe-bd60-6425bfb53be3" providerId="ADAL" clId="{896ED823-3626-409C-A6CB-C5ACD39A9BE9}"/>
    <pc:docChg chg="modSld">
      <pc:chgData name="Kevin Loucks" userId="ee726954-3f37-43fe-bd60-6425bfb53be3" providerId="ADAL" clId="{896ED823-3626-409C-A6CB-C5ACD39A9BE9}" dt="2021-09-17T16:07:01.702" v="2"/>
      <pc:docMkLst>
        <pc:docMk/>
      </pc:docMkLst>
      <pc:sldChg chg="modSp mod">
        <pc:chgData name="Kevin Loucks" userId="ee726954-3f37-43fe-bd60-6425bfb53be3" providerId="ADAL" clId="{896ED823-3626-409C-A6CB-C5ACD39A9BE9}" dt="2021-09-17T16:07:01.702" v="2"/>
        <pc:sldMkLst>
          <pc:docMk/>
          <pc:sldMk cId="3172308320" sldId="3733"/>
        </pc:sldMkLst>
        <pc:spChg chg="mod">
          <ac:chgData name="Kevin Loucks" userId="ee726954-3f37-43fe-bd60-6425bfb53be3" providerId="ADAL" clId="{896ED823-3626-409C-A6CB-C5ACD39A9BE9}" dt="2021-09-17T16:07:01.702" v="2"/>
          <ac:spMkLst>
            <pc:docMk/>
            <pc:sldMk cId="3172308320" sldId="3733"/>
            <ac:spMk id="4" creationId="{3E6ED0EB-76E8-4E68-BC29-3F9D250136C2}"/>
          </ac:spMkLst>
        </pc:spChg>
        <pc:picChg chg="mod">
          <ac:chgData name="Kevin Loucks" userId="ee726954-3f37-43fe-bd60-6425bfb53be3" providerId="ADAL" clId="{896ED823-3626-409C-A6CB-C5ACD39A9BE9}" dt="2021-09-17T16:06:48.480" v="1" actId="14100"/>
          <ac:picMkLst>
            <pc:docMk/>
            <pc:sldMk cId="3172308320" sldId="3733"/>
            <ac:picMk id="8" creationId="{AC0BC897-283A-491F-BDE9-44BB9C9C2A52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1-09-22T08:32:07.678" idx="1">
    <p:pos x="10" y="10"/>
    <p:text>is there a pop up for clinical as there is for non clinical?  if so, please add or add description text box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1-09-22T08:33:41.889" idx="2">
    <p:pos x="4947" y="485"/>
    <p:text>not necessary for the this effort but need to change MC&amp;FP to FAP.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1-09-22T08:35:21.922" idx="3">
    <p:pos x="10" y="10"/>
    <p:text>change all cases of MC&amp;FP to FAP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1" cy="480060"/>
          </a:xfrm>
          <a:prstGeom prst="rect">
            <a:avLst/>
          </a:prstGeom>
        </p:spPr>
        <p:txBody>
          <a:bodyPr vert="horz" lIns="95736" tIns="47868" rIns="95736" bIns="4786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1" cy="480060"/>
          </a:xfrm>
          <a:prstGeom prst="rect">
            <a:avLst/>
          </a:prstGeom>
        </p:spPr>
        <p:txBody>
          <a:bodyPr vert="horz" lIns="95736" tIns="47868" rIns="95736" bIns="47868" rtlCol="0"/>
          <a:lstStyle>
            <a:lvl1pPr algn="r">
              <a:defRPr sz="1300"/>
            </a:lvl1pPr>
          </a:lstStyle>
          <a:p>
            <a:fld id="{956E7D7E-A52B-46B0-B1D3-0BB5F341048C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36" tIns="47868" rIns="95736" bIns="478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5736" tIns="47868" rIns="95736" bIns="478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1" cy="480060"/>
          </a:xfrm>
          <a:prstGeom prst="rect">
            <a:avLst/>
          </a:prstGeom>
        </p:spPr>
        <p:txBody>
          <a:bodyPr vert="horz" lIns="95736" tIns="47868" rIns="95736" bIns="4786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1" cy="480060"/>
          </a:xfrm>
          <a:prstGeom prst="rect">
            <a:avLst/>
          </a:prstGeom>
        </p:spPr>
        <p:txBody>
          <a:bodyPr vert="horz" lIns="95736" tIns="47868" rIns="95736" bIns="47868" rtlCol="0" anchor="b"/>
          <a:lstStyle>
            <a:lvl1pPr algn="r">
              <a:defRPr sz="1300"/>
            </a:lvl1pPr>
          </a:lstStyle>
          <a:p>
            <a:fld id="{0CBE1A1D-8166-46AF-BC1C-0D35C77477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49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E1A1D-8166-46AF-BC1C-0D35C774770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01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E1A1D-8166-46AF-BC1C-0D35C774770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10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_compass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2876550"/>
            <a:ext cx="3019901" cy="226695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47434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 b="0">
                <a:solidFill>
                  <a:srgbClr val="95B0C8"/>
                </a:solidFill>
                <a:latin typeface="Helvetica" pitchFamily="34" charset="0"/>
              </a:defRPr>
            </a:lvl1pPr>
          </a:lstStyle>
          <a:p>
            <a:r>
              <a:rPr lang="en-US"/>
              <a:t>IPT Associates Proprietary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81000" y="2514600"/>
            <a:ext cx="5486400" cy="514350"/>
          </a:xfrm>
        </p:spPr>
        <p:txBody>
          <a:bodyPr/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presentation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3028950"/>
            <a:ext cx="5486400" cy="342900"/>
          </a:xfrm>
        </p:spPr>
        <p:txBody>
          <a:bodyPr>
            <a:noAutofit/>
          </a:bodyPr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rgbClr val="95B0C8"/>
                </a:solidFill>
              </a:defRPr>
            </a:lvl1pPr>
            <a:lvl2pPr>
              <a:defRPr sz="1800">
                <a:solidFill>
                  <a:srgbClr val="95B0C8"/>
                </a:solidFill>
              </a:defRPr>
            </a:lvl2pPr>
            <a:lvl3pPr>
              <a:defRPr sz="1800">
                <a:solidFill>
                  <a:srgbClr val="95B0C8"/>
                </a:solidFill>
              </a:defRPr>
            </a:lvl3pPr>
            <a:lvl4pPr>
              <a:defRPr sz="1800">
                <a:solidFill>
                  <a:srgbClr val="95B0C8"/>
                </a:solidFill>
              </a:defRPr>
            </a:lvl4pPr>
            <a:lvl5pPr>
              <a:defRPr sz="1800">
                <a:solidFill>
                  <a:srgbClr val="95B0C8"/>
                </a:solidFill>
              </a:defRPr>
            </a:lvl5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5B0C8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</a:rPr>
              <a:t>Click to edit presentation subtitle style</a:t>
            </a:r>
          </a:p>
        </p:txBody>
      </p:sp>
      <p:pic>
        <p:nvPicPr>
          <p:cNvPr id="7" name="Picture 6" descr="IPT_logo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553676" y="515682"/>
            <a:ext cx="1904525" cy="1065468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4BBCA31-1857-451E-8F14-D17FEC63A7D2}"/>
              </a:ext>
            </a:extLst>
          </p:cNvPr>
          <p:cNvSpPr txBox="1">
            <a:spLocks/>
          </p:cNvSpPr>
          <p:nvPr userDrawn="1"/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50" b="1" i="1" kern="1200">
                <a:solidFill>
                  <a:srgbClr val="FF5050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All data shown in this presentation is for demonstration purposes. No real data (PII) from any person has been used.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883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00" y="971551"/>
            <a:ext cx="7924800" cy="3565922"/>
          </a:xfrm>
        </p:spPr>
        <p:txBody>
          <a:bodyPr/>
          <a:lstStyle>
            <a:lvl1pPr>
              <a:defRPr sz="2000"/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705350"/>
            <a:ext cx="609600" cy="273844"/>
          </a:xfrm>
          <a:prstGeom prst="rect">
            <a:avLst/>
          </a:prstGeom>
        </p:spPr>
        <p:txBody>
          <a:bodyPr bIns="36576"/>
          <a:lstStyle>
            <a:lvl1pPr algn="r">
              <a:defRPr>
                <a:solidFill>
                  <a:srgbClr val="95B0C8"/>
                </a:solidFill>
              </a:defRPr>
            </a:lvl1pPr>
          </a:lstStyle>
          <a:p>
            <a:fld id="{9E0EDB29-35F9-4FCE-A051-988688C20D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81000" y="433391"/>
            <a:ext cx="792480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/>
              <a:t>Click to edit slide title</a:t>
            </a:r>
          </a:p>
        </p:txBody>
      </p:sp>
      <p:pic>
        <p:nvPicPr>
          <p:cNvPr id="9" name="Picture 8" descr="IPT_logo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3" y="4499265"/>
            <a:ext cx="836551" cy="46800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9DC0C2B-94DC-4A14-B89F-E1B8E8666B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</p:spTree>
    <p:extLst>
      <p:ext uri="{BB962C8B-B14F-4D97-AF65-F5344CB8AC3E}">
        <p14:creationId xmlns:p14="http://schemas.microsoft.com/office/powerpoint/2010/main" val="1888519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81000" y="971551"/>
            <a:ext cx="3886200" cy="3565922"/>
          </a:xfrm>
        </p:spPr>
        <p:txBody>
          <a:bodyPr>
            <a:normAutofit/>
          </a:bodyPr>
          <a:lstStyle>
            <a:lvl1pPr>
              <a:defRPr sz="2000" baseline="0"/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95800" y="971551"/>
            <a:ext cx="3886200" cy="35659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81000" y="433391"/>
            <a:ext cx="800100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/>
              <a:t>Click to edit slide title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705350"/>
            <a:ext cx="609600" cy="273844"/>
          </a:xfrm>
          <a:prstGeom prst="rect">
            <a:avLst/>
          </a:prstGeom>
        </p:spPr>
        <p:txBody>
          <a:bodyPr bIns="36576"/>
          <a:lstStyle>
            <a:lvl1pPr algn="r">
              <a:defRPr>
                <a:solidFill>
                  <a:srgbClr val="95B0C8"/>
                </a:solidFill>
              </a:defRPr>
            </a:lvl1pPr>
          </a:lstStyle>
          <a:p>
            <a:fld id="{9E0EDB29-35F9-4FCE-A051-988688C20DA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IPT_logo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3" y="4499265"/>
            <a:ext cx="836551" cy="46800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85791" y="4714151"/>
            <a:ext cx="1675575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80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sz="700"/>
              <a:t>IPT Associates Proprietary</a:t>
            </a:r>
          </a:p>
        </p:txBody>
      </p:sp>
    </p:spTree>
    <p:extLst>
      <p:ext uri="{BB962C8B-B14F-4D97-AF65-F5344CB8AC3E}">
        <p14:creationId xmlns:p14="http://schemas.microsoft.com/office/powerpoint/2010/main" val="2091354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81000" y="433391"/>
            <a:ext cx="792480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/>
              <a:t>Click to edit slide 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705350"/>
            <a:ext cx="609600" cy="273844"/>
          </a:xfrm>
          <a:prstGeom prst="rect">
            <a:avLst/>
          </a:prstGeom>
        </p:spPr>
        <p:txBody>
          <a:bodyPr bIns="36576"/>
          <a:lstStyle>
            <a:lvl1pPr algn="r">
              <a:defRPr>
                <a:solidFill>
                  <a:srgbClr val="95B0C8"/>
                </a:solidFill>
              </a:defRPr>
            </a:lvl1pPr>
          </a:lstStyle>
          <a:p>
            <a:fld id="{9E0EDB29-35F9-4FCE-A051-988688C20DA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IPT_logo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3" y="4499265"/>
            <a:ext cx="836551" cy="46800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2671CE4-856C-4B13-A19B-34F40FBF0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</p:spTree>
    <p:extLst>
      <p:ext uri="{BB962C8B-B14F-4D97-AF65-F5344CB8AC3E}">
        <p14:creationId xmlns:p14="http://schemas.microsoft.com/office/powerpoint/2010/main" val="513573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_compass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2876550"/>
            <a:ext cx="3019901" cy="226695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81000" y="2514600"/>
            <a:ext cx="5486400" cy="514350"/>
          </a:xfrm>
        </p:spPr>
        <p:txBody>
          <a:bodyPr/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89430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971551"/>
            <a:ext cx="7924800" cy="3565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33391"/>
            <a:ext cx="792480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4705350"/>
            <a:ext cx="609600" cy="273844"/>
          </a:xfrm>
          <a:prstGeom prst="rect">
            <a:avLst/>
          </a:prstGeom>
        </p:spPr>
        <p:txBody>
          <a:bodyPr bIns="36576" anchor="b"/>
          <a:lstStyle>
            <a:lvl1pPr algn="r">
              <a:defRPr sz="1200">
                <a:solidFill>
                  <a:srgbClr val="95B0C8"/>
                </a:solidFill>
              </a:defRPr>
            </a:lvl1pPr>
          </a:lstStyle>
          <a:p>
            <a:fld id="{9E0EDB29-35F9-4FCE-A051-988688C20D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</p:spTree>
    <p:extLst>
      <p:ext uri="{BB962C8B-B14F-4D97-AF65-F5344CB8AC3E}">
        <p14:creationId xmlns:p14="http://schemas.microsoft.com/office/powerpoint/2010/main" val="2412361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/>
  <p:txStyles>
    <p:titleStyle>
      <a:lvl1pPr algn="l" defTabSz="914378" rtl="0" eaLnBrk="1" latinLnBrk="0" hangingPunct="1">
        <a:spcBef>
          <a:spcPct val="0"/>
        </a:spcBef>
        <a:buNone/>
        <a:defRPr sz="2400" b="1" kern="1200">
          <a:solidFill>
            <a:srgbClr val="005079"/>
          </a:solidFill>
          <a:latin typeface="Helvetica" pitchFamily="34" charset="0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5079"/>
          </a:solidFill>
          <a:latin typeface="Helvetica" pitchFamily="34" charset="0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Helvetica" pitchFamily="34" charset="0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Helvetica" pitchFamily="34" charset="0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Helvetica" pitchFamily="34" charset="0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>
              <a:lumMod val="65000"/>
              <a:lumOff val="35000"/>
            </a:schemeClr>
          </a:solidFill>
          <a:latin typeface="Helvetica" pitchFamily="34" charset="0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700"/>
          </a:p>
          <a:p>
            <a:pPr algn="ctr"/>
            <a:endParaRPr lang="en-US" sz="700"/>
          </a:p>
          <a:p>
            <a:pPr algn="ctr"/>
            <a:endParaRPr lang="en-US" sz="700"/>
          </a:p>
          <a:p>
            <a:pPr algn="ctr"/>
            <a:endParaRPr lang="en-US" sz="700"/>
          </a:p>
          <a:p>
            <a:pPr algn="ctr"/>
            <a:endParaRPr lang="en-US" sz="70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0532" y="3575349"/>
            <a:ext cx="5972712" cy="433316"/>
          </a:xfrm>
        </p:spPr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PSB-CY System</a:t>
            </a:r>
            <a:r>
              <a:rPr lang="en-US" dirty="0">
                <a:latin typeface="Helvetica"/>
                <a:cs typeface="Helvetica"/>
              </a:rPr>
              <a:t/>
            </a:r>
            <a:br>
              <a:rPr lang="en-US" dirty="0">
                <a:latin typeface="Helvetica"/>
                <a:cs typeface="Helvetica"/>
              </a:rPr>
            </a:br>
            <a:r>
              <a:rPr lang="en-US" dirty="0">
                <a:latin typeface="Helvetica"/>
                <a:cs typeface="Helvetica"/>
              </a:rPr>
              <a:t> </a:t>
            </a:r>
            <a:br>
              <a:rPr lang="en-US" dirty="0">
                <a:latin typeface="Helvetica"/>
                <a:cs typeface="Helvetica"/>
              </a:rPr>
            </a:br>
            <a:r>
              <a:rPr lang="en-US" dirty="0">
                <a:latin typeface="Helvetica"/>
                <a:cs typeface="Helvetica"/>
              </a:rPr>
              <a:t>Incident Intake </a:t>
            </a:r>
            <a:r>
              <a:rPr lang="en-US" dirty="0" smtClean="0">
                <a:latin typeface="Helvetica"/>
                <a:cs typeface="Helvetica"/>
              </a:rPr>
              <a:t>-</a:t>
            </a:r>
            <a:r>
              <a:rPr lang="en-US" b="0" i="1" dirty="0">
                <a:latin typeface="Helvetica"/>
                <a:cs typeface="Helvetica"/>
              </a:rPr>
              <a:t/>
            </a:r>
            <a:br>
              <a:rPr lang="en-US" b="0" i="1" dirty="0">
                <a:latin typeface="Helvetica"/>
                <a:cs typeface="Helvetica"/>
              </a:rPr>
            </a:br>
            <a:r>
              <a:rPr lang="en-US" i="1" dirty="0">
                <a:latin typeface="Helvetica"/>
                <a:cs typeface="Helvetica"/>
              </a:rPr>
              <a:t>Updated with drop-down screen information</a:t>
            </a:r>
            <a:br>
              <a:rPr lang="en-US" i="1" dirty="0">
                <a:latin typeface="Helvetica"/>
                <a:cs typeface="Helvetica"/>
              </a:rPr>
            </a:br>
            <a:r>
              <a:rPr lang="en-US" i="1" dirty="0">
                <a:latin typeface="Helvetica"/>
                <a:cs typeface="Helvetica"/>
              </a:rPr>
              <a:t/>
            </a:r>
            <a:br>
              <a:rPr lang="en-US" i="1" dirty="0">
                <a:latin typeface="Helvetica"/>
                <a:cs typeface="Helvetica"/>
              </a:rPr>
            </a:br>
            <a:r>
              <a:rPr lang="en-US" sz="1800" i="1" dirty="0">
                <a:latin typeface="Helvetica"/>
                <a:cs typeface="Helvetica"/>
              </a:rPr>
              <a:t>IMPORTANT: ALL DATA SHOWN IN THIS PRESENTATION IS FOR DEMONSTRATION PURPOSES. NO REAL DATA (PII) FROM ANY PERSON HAS BEEN USED.</a:t>
            </a:r>
            <a:endParaRPr lang="en-US" sz="1800" b="0" i="1" dirty="0">
              <a:solidFill>
                <a:srgbClr val="FFFF00"/>
              </a:solidFill>
              <a:highlight>
                <a:srgbClr val="800080"/>
              </a:highlight>
              <a:latin typeface="Helvetica"/>
              <a:cs typeface="Helvetica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9962" y="4139293"/>
            <a:ext cx="5486400" cy="3429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Helvetica"/>
                <a:cs typeface="Helvetica"/>
              </a:rPr>
              <a:t>17 September 2021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34400" y="4705350"/>
            <a:ext cx="609600" cy="274638"/>
          </a:xfrm>
        </p:spPr>
        <p:txBody>
          <a:bodyPr/>
          <a:lstStyle/>
          <a:p>
            <a:fld id="{9E0EDB29-35F9-4FCE-A051-988688C20DA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36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BC5951-221D-48B2-9F53-2992A7BD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A50F3D-47DA-4717-B1BA-88701F94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49" y="196234"/>
            <a:ext cx="7924800" cy="385763"/>
          </a:xfrm>
        </p:spPr>
        <p:txBody>
          <a:bodyPr/>
          <a:lstStyle/>
          <a:p>
            <a:r>
              <a:rPr lang="en-US" dirty="0"/>
              <a:t>Start Intake</a:t>
            </a:r>
          </a:p>
        </p:txBody>
      </p:sp>
      <p:pic>
        <p:nvPicPr>
          <p:cNvPr id="8" name="Content Placeholder 7" descr="Graphical user interface&#10;&#10;Description automatically generated">
            <a:extLst>
              <a:ext uri="{FF2B5EF4-FFF2-40B4-BE49-F238E27FC236}">
                <a16:creationId xmlns:a16="http://schemas.microsoft.com/office/drawing/2014/main" id="{56E8E318-F2F4-4953-A56D-366443AE6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57"/>
          <a:stretch/>
        </p:blipFill>
        <p:spPr>
          <a:xfrm>
            <a:off x="1720921" y="478948"/>
            <a:ext cx="5702157" cy="4226402"/>
          </a:xfr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DD333E9-3AF1-443D-9906-27DC903D4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</p:spTree>
    <p:extLst>
      <p:ext uri="{BB962C8B-B14F-4D97-AF65-F5344CB8AC3E}">
        <p14:creationId xmlns:p14="http://schemas.microsoft.com/office/powerpoint/2010/main" val="1587646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634DC6-6F22-4513-8128-D7E1B999A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971551"/>
            <a:ext cx="8151459" cy="3792954"/>
          </a:xfrm>
        </p:spPr>
        <p:txBody>
          <a:bodyPr>
            <a:normAutofit/>
          </a:bodyPr>
          <a:lstStyle/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 sz="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E45F93-B095-474F-8998-BA74A6897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6ED0EB-76E8-4E68-BC29-3F9D25013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Start Intake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EB2230-77B8-42FE-A4F5-03443FBD9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308" y="850670"/>
            <a:ext cx="7118559" cy="3800438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4497C9D-36F4-49D8-9CCD-A28ACB8675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ED0FEAF-66BE-4659-8FED-16D3E78FD6B1}"/>
              </a:ext>
            </a:extLst>
          </p:cNvPr>
          <p:cNvSpPr/>
          <p:nvPr/>
        </p:nvSpPr>
        <p:spPr>
          <a:xfrm>
            <a:off x="2534061" y="2434974"/>
            <a:ext cx="3637052" cy="385763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66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E45F93-B095-474F-8998-BA74A6897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6ED0EB-76E8-4E68-BC29-3F9D25013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Start Intake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A39BBA5-82AA-47B1-B11F-4D6890692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9366" y="760328"/>
            <a:ext cx="6016665" cy="392965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624C430-C619-4169-AA7F-957370A1C30C}"/>
              </a:ext>
            </a:extLst>
          </p:cNvPr>
          <p:cNvSpPr/>
          <p:nvPr/>
        </p:nvSpPr>
        <p:spPr>
          <a:xfrm>
            <a:off x="2923783" y="2887119"/>
            <a:ext cx="385864" cy="93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E8CFF9-129D-4868-B2D5-54783F6D90BD}"/>
              </a:ext>
            </a:extLst>
          </p:cNvPr>
          <p:cNvSpPr/>
          <p:nvPr/>
        </p:nvSpPr>
        <p:spPr>
          <a:xfrm>
            <a:off x="2923783" y="3280043"/>
            <a:ext cx="385864" cy="93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9D7C4-F9FA-4A39-80D2-128ED781C7E9}"/>
              </a:ext>
            </a:extLst>
          </p:cNvPr>
          <p:cNvSpPr/>
          <p:nvPr/>
        </p:nvSpPr>
        <p:spPr>
          <a:xfrm>
            <a:off x="2923783" y="3653794"/>
            <a:ext cx="385864" cy="93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7715C5-C5D7-40F2-ABFB-4E5DF90BC414}"/>
              </a:ext>
            </a:extLst>
          </p:cNvPr>
          <p:cNvSpPr/>
          <p:nvPr/>
        </p:nvSpPr>
        <p:spPr>
          <a:xfrm>
            <a:off x="2923783" y="4027545"/>
            <a:ext cx="385864" cy="93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8D95B37-1DB3-4C98-ACD6-4CD0843293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C064F9-14C0-40C0-AB0A-9B8D72A3A90E}"/>
              </a:ext>
            </a:extLst>
          </p:cNvPr>
          <p:cNvSpPr txBox="1"/>
          <p:nvPr/>
        </p:nvSpPr>
        <p:spPr>
          <a:xfrm>
            <a:off x="7066830" y="1738903"/>
            <a:ext cx="1698172" cy="2031325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NOTE: </a:t>
            </a:r>
          </a:p>
          <a:p>
            <a:r>
              <a:rPr lang="en-US" b="1" dirty="0">
                <a:solidFill>
                  <a:schemeClr val="tx2"/>
                </a:solidFill>
              </a:rPr>
              <a:t>All Date fields throughout the PSB-CY System use the same format. Please see slide 4.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2FFC82B-F0BC-424D-B50D-CB1DFFB145D0}"/>
              </a:ext>
            </a:extLst>
          </p:cNvPr>
          <p:cNvSpPr/>
          <p:nvPr/>
        </p:nvSpPr>
        <p:spPr>
          <a:xfrm>
            <a:off x="2748337" y="2342507"/>
            <a:ext cx="3138754" cy="385763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65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E45F93-B095-474F-8998-BA74A6897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6ED0EB-76E8-4E68-BC29-3F9D25013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Involved Children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DE2C92F-D64F-489C-8E13-F5F0298AB2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3039" y="819154"/>
            <a:ext cx="7297921" cy="3929650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5DEE5-9883-4E26-B51F-D3C468C05D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</p:spTree>
    <p:extLst>
      <p:ext uri="{BB962C8B-B14F-4D97-AF65-F5344CB8AC3E}">
        <p14:creationId xmlns:p14="http://schemas.microsoft.com/office/powerpoint/2010/main" val="406377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E45F93-B095-474F-8998-BA74A6897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6ED0EB-76E8-4E68-BC29-3F9D25013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Involved Children</a:t>
            </a:r>
          </a:p>
        </p:txBody>
      </p:sp>
      <p:pic>
        <p:nvPicPr>
          <p:cNvPr id="8" name="Content Placeholder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6056124-AD32-4FCE-A5A1-32D2257CE7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61"/>
          <a:stretch/>
        </p:blipFill>
        <p:spPr>
          <a:xfrm>
            <a:off x="1520575" y="757262"/>
            <a:ext cx="6172684" cy="3948087"/>
          </a:xfr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B6674B3-B0CD-4E1D-9CA7-4FA6286B71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</p:spTree>
    <p:extLst>
      <p:ext uri="{BB962C8B-B14F-4D97-AF65-F5344CB8AC3E}">
        <p14:creationId xmlns:p14="http://schemas.microsoft.com/office/powerpoint/2010/main" val="1704766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E45F93-B095-474F-8998-BA74A6897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6ED0EB-76E8-4E68-BC29-3F9D25013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Involved Children</a:t>
            </a:r>
          </a:p>
        </p:txBody>
      </p:sp>
      <p:pic>
        <p:nvPicPr>
          <p:cNvPr id="7" name="Content Placeholder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9BA77C4-5554-4F1C-A77F-6C18CEC2C4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39"/>
          <a:stretch/>
        </p:blipFill>
        <p:spPr>
          <a:xfrm>
            <a:off x="1567318" y="768773"/>
            <a:ext cx="6009363" cy="3859735"/>
          </a:xfr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432DCA5-2F83-4387-A6F6-A893BEDBB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</p:spTree>
    <p:extLst>
      <p:ext uri="{BB962C8B-B14F-4D97-AF65-F5344CB8AC3E}">
        <p14:creationId xmlns:p14="http://schemas.microsoft.com/office/powerpoint/2010/main" val="1197771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E45F93-B095-474F-8998-BA74A6897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6ED0EB-76E8-4E68-BC29-3F9D25013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Involved Children</a:t>
            </a:r>
          </a:p>
        </p:txBody>
      </p:sp>
      <p:pic>
        <p:nvPicPr>
          <p:cNvPr id="8" name="Content Placeholder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26424B4-AC73-4CF3-AAF8-27F5FFC561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40"/>
          <a:stretch/>
        </p:blipFill>
        <p:spPr>
          <a:xfrm>
            <a:off x="1697802" y="764958"/>
            <a:ext cx="5748396" cy="3796768"/>
          </a:xfr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429E410-1115-4A65-B327-C69740FCE8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</p:spTree>
    <p:extLst>
      <p:ext uri="{BB962C8B-B14F-4D97-AF65-F5344CB8AC3E}">
        <p14:creationId xmlns:p14="http://schemas.microsoft.com/office/powerpoint/2010/main" val="2897025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E45F93-B095-474F-8998-BA74A6897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6ED0EB-76E8-4E68-BC29-3F9D25013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Involved Children</a:t>
            </a:r>
          </a:p>
        </p:txBody>
      </p:sp>
      <p:pic>
        <p:nvPicPr>
          <p:cNvPr id="7" name="Content Placeholder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573BB9D-5FF5-4920-BEA3-28C7C22CD7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03"/>
          <a:stretch/>
        </p:blipFill>
        <p:spPr>
          <a:xfrm>
            <a:off x="1243173" y="774912"/>
            <a:ext cx="6260265" cy="3930438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A4E63CC-0885-4F78-B058-53C41D5E9640}"/>
              </a:ext>
            </a:extLst>
          </p:cNvPr>
          <p:cNvSpPr/>
          <p:nvPr/>
        </p:nvSpPr>
        <p:spPr>
          <a:xfrm>
            <a:off x="3395609" y="3925406"/>
            <a:ext cx="785973" cy="251208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D41C80D-AC0E-4899-9358-BA547C0FF7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</p:spTree>
    <p:extLst>
      <p:ext uri="{BB962C8B-B14F-4D97-AF65-F5344CB8AC3E}">
        <p14:creationId xmlns:p14="http://schemas.microsoft.com/office/powerpoint/2010/main" val="3220125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E45F93-B095-474F-8998-BA74A6897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6ED0EB-76E8-4E68-BC29-3F9D25013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Involved Children</a:t>
            </a:r>
          </a:p>
        </p:txBody>
      </p:sp>
      <p:pic>
        <p:nvPicPr>
          <p:cNvPr id="11" name="Content Placeholder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BB909EB-DB54-4B3C-A507-967F8EB86F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630" y="733034"/>
            <a:ext cx="4144258" cy="3972316"/>
          </a:xfr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1759F8C-AD74-4699-A730-1F1C9C628C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D544F2F-51A2-4A42-A6B5-48100A6FB4C5}"/>
              </a:ext>
            </a:extLst>
          </p:cNvPr>
          <p:cNvSpPr/>
          <p:nvPr/>
        </p:nvSpPr>
        <p:spPr>
          <a:xfrm>
            <a:off x="2865981" y="1197165"/>
            <a:ext cx="617973" cy="251208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28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E45F93-B095-474F-8998-BA74A6897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6ED0EB-76E8-4E68-BC29-3F9D25013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Involved Children</a:t>
            </a:r>
          </a:p>
        </p:txBody>
      </p:sp>
      <p:pic>
        <p:nvPicPr>
          <p:cNvPr id="7" name="Content Placeholder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21832EF-15BC-4230-B04B-04C3B18DD6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48"/>
          <a:stretch/>
        </p:blipFill>
        <p:spPr>
          <a:xfrm>
            <a:off x="2219217" y="733750"/>
            <a:ext cx="4790478" cy="4007774"/>
          </a:xfr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CEA871E-CB3F-456B-97FF-B4B5A4FEF5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</p:spTree>
    <p:extLst>
      <p:ext uri="{BB962C8B-B14F-4D97-AF65-F5344CB8AC3E}">
        <p14:creationId xmlns:p14="http://schemas.microsoft.com/office/powerpoint/2010/main" val="3249256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ADN to the Warning page – </a:t>
            </a:r>
            <a:r>
              <a:rPr lang="en-US" dirty="0" smtClean="0"/>
              <a:t>screenshot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z="700" smtClean="0"/>
              <a:t>IPT Associates Proprietary</a:t>
            </a:r>
            <a:endParaRPr lang="en-US" sz="7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1619" t="7771" r="22623" b="6349"/>
          <a:stretch/>
        </p:blipFill>
        <p:spPr>
          <a:xfrm>
            <a:off x="2953407" y="844768"/>
            <a:ext cx="3163613" cy="429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9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E45F93-B095-474F-8998-BA74A6897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6ED0EB-76E8-4E68-BC29-3F9D25013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Involved Children</a:t>
            </a:r>
          </a:p>
        </p:txBody>
      </p:sp>
      <p:pic>
        <p:nvPicPr>
          <p:cNvPr id="8" name="Content Placeholder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4D86CBC-D024-443B-AC55-27F7DA95FC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3"/>
          <a:stretch/>
        </p:blipFill>
        <p:spPr>
          <a:xfrm>
            <a:off x="2219219" y="747268"/>
            <a:ext cx="4601100" cy="3934676"/>
          </a:xfr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00CEA2C-24B0-4713-AB95-C6389D157C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</p:spTree>
    <p:extLst>
      <p:ext uri="{BB962C8B-B14F-4D97-AF65-F5344CB8AC3E}">
        <p14:creationId xmlns:p14="http://schemas.microsoft.com/office/powerpoint/2010/main" val="1787601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E45F93-B095-474F-8998-BA74A6897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6ED0EB-76E8-4E68-BC29-3F9D25013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Involved Children</a:t>
            </a:r>
          </a:p>
        </p:txBody>
      </p:sp>
      <p:pic>
        <p:nvPicPr>
          <p:cNvPr id="8" name="Content Placeholder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4D86CBC-D024-443B-AC55-27F7DA95FC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195" y="720509"/>
            <a:ext cx="4166170" cy="3984841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45355218-15EF-4E64-8FC3-35475C06C3EE}"/>
              </a:ext>
            </a:extLst>
          </p:cNvPr>
          <p:cNvSpPr/>
          <p:nvPr/>
        </p:nvSpPr>
        <p:spPr>
          <a:xfrm>
            <a:off x="2882028" y="3724153"/>
            <a:ext cx="701879" cy="210924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00CEA2C-24B0-4713-AB95-C6389D157C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</p:spTree>
    <p:extLst>
      <p:ext uri="{BB962C8B-B14F-4D97-AF65-F5344CB8AC3E}">
        <p14:creationId xmlns:p14="http://schemas.microsoft.com/office/powerpoint/2010/main" val="765852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E45F93-B095-474F-8998-BA74A6897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6ED0EB-76E8-4E68-BC29-3F9D25013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Involved Children</a:t>
            </a:r>
          </a:p>
        </p:txBody>
      </p:sp>
      <p:pic>
        <p:nvPicPr>
          <p:cNvPr id="7" name="Content Placeholder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3764379-1563-409C-91B6-517FBB6810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589" y="739012"/>
            <a:ext cx="4135348" cy="3990940"/>
          </a:xfr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114C21B-3270-41CC-B681-D60FC208D3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5250F8A-F62B-4724-ADE6-707349FEB0C9}"/>
              </a:ext>
            </a:extLst>
          </p:cNvPr>
          <p:cNvSpPr/>
          <p:nvPr/>
        </p:nvSpPr>
        <p:spPr>
          <a:xfrm>
            <a:off x="2926161" y="1116443"/>
            <a:ext cx="617973" cy="251208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73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DE3C84-818B-459A-BF51-43E93A8E7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B426ED5-BAB2-469E-B956-1AEFF9859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235" y="165356"/>
            <a:ext cx="7924800" cy="385763"/>
          </a:xfrm>
        </p:spPr>
        <p:txBody>
          <a:bodyPr/>
          <a:lstStyle/>
          <a:p>
            <a:r>
              <a:rPr lang="en-US" sz="2400" dirty="0"/>
              <a:t>Involved Children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E895A4-3775-440E-8EB6-DED0BAD18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222" y="568457"/>
            <a:ext cx="5222826" cy="4136893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3B4BD-80CC-432D-A665-D1ED385467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</p:spTree>
    <p:extLst>
      <p:ext uri="{BB962C8B-B14F-4D97-AF65-F5344CB8AC3E}">
        <p14:creationId xmlns:p14="http://schemas.microsoft.com/office/powerpoint/2010/main" val="3928819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E45F93-B095-474F-8998-BA74A6897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6ED0EB-76E8-4E68-BC29-3F9D25013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Involved Children</a:t>
            </a:r>
          </a:p>
        </p:txBody>
      </p:sp>
      <p:pic>
        <p:nvPicPr>
          <p:cNvPr id="7" name="Content Placeholder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70DADB3-4639-4236-AD03-F0ACD631EE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588" y="754347"/>
            <a:ext cx="4109663" cy="3965235"/>
          </a:xfr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0D16AC5-25C5-40DB-8348-AA7A29B0FC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</p:spTree>
    <p:extLst>
      <p:ext uri="{BB962C8B-B14F-4D97-AF65-F5344CB8AC3E}">
        <p14:creationId xmlns:p14="http://schemas.microsoft.com/office/powerpoint/2010/main" val="3202774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E45F93-B095-474F-8998-BA74A6897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6ED0EB-76E8-4E68-BC29-3F9D250136C2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sz="2000"/>
              <a:t>Involved Children</a:t>
            </a:r>
            <a:endParaRPr lang="en-US" sz="2000" dirty="0"/>
          </a:p>
        </p:txBody>
      </p:sp>
      <p:pic>
        <p:nvPicPr>
          <p:cNvPr id="8" name="Content Placeholder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C0BC897-283A-491F-BDE9-44BB9C9C2A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198" y="870790"/>
            <a:ext cx="4018344" cy="3855207"/>
          </a:xfr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87B5DC3-041A-44F8-A4E9-35EA23A667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</p:spTree>
    <p:extLst>
      <p:ext uri="{BB962C8B-B14F-4D97-AF65-F5344CB8AC3E}">
        <p14:creationId xmlns:p14="http://schemas.microsoft.com/office/powerpoint/2010/main" val="3172308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E45F93-B095-474F-8998-BA74A6897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6ED0EB-76E8-4E68-BC29-3F9D25013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Involved Children</a:t>
            </a:r>
          </a:p>
        </p:txBody>
      </p:sp>
      <p:pic>
        <p:nvPicPr>
          <p:cNvPr id="7" name="Content Placeholder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A983E1D-A1CA-42B0-9A39-39038FDE3E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903" y="735928"/>
            <a:ext cx="4126973" cy="3969422"/>
          </a:xfr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54A1031-A888-4990-8224-A9FB7456F4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</p:spTree>
    <p:extLst>
      <p:ext uri="{BB962C8B-B14F-4D97-AF65-F5344CB8AC3E}">
        <p14:creationId xmlns:p14="http://schemas.microsoft.com/office/powerpoint/2010/main" val="31382116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E45F93-B095-474F-8998-BA74A6897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6ED0EB-76E8-4E68-BC29-3F9D25013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Involved Children</a:t>
            </a:r>
          </a:p>
        </p:txBody>
      </p:sp>
      <p:pic>
        <p:nvPicPr>
          <p:cNvPr id="8" name="Content Placeholder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6FD8FD2-7406-4FA7-B2FD-61AFB87F98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943" y="750721"/>
            <a:ext cx="4217541" cy="3958961"/>
          </a:xfr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9A41858-3863-483E-844E-50DA514D7D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</p:spTree>
    <p:extLst>
      <p:ext uri="{BB962C8B-B14F-4D97-AF65-F5344CB8AC3E}">
        <p14:creationId xmlns:p14="http://schemas.microsoft.com/office/powerpoint/2010/main" val="10727471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E45F93-B095-474F-8998-BA74A6897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6ED0EB-76E8-4E68-BC29-3F9D25013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Involved Children</a:t>
            </a:r>
          </a:p>
        </p:txBody>
      </p:sp>
      <p:pic>
        <p:nvPicPr>
          <p:cNvPr id="7" name="Content Placeholder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CEBA8D3-BC0B-4853-8C72-57A7B68C4D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629" y="738968"/>
            <a:ext cx="4171308" cy="3986504"/>
          </a:xfr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D9956FE-E12C-4E64-85A9-62C08353C1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</p:spTree>
    <p:extLst>
      <p:ext uri="{BB962C8B-B14F-4D97-AF65-F5344CB8AC3E}">
        <p14:creationId xmlns:p14="http://schemas.microsoft.com/office/powerpoint/2010/main" val="21813474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E45F93-B095-474F-8998-BA74A6897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6ED0EB-76E8-4E68-BC29-3F9D25013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Involved Children</a:t>
            </a:r>
          </a:p>
        </p:txBody>
      </p:sp>
      <p:pic>
        <p:nvPicPr>
          <p:cNvPr id="8" name="Content Placeholder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12736F9-3D3B-42DF-A842-94AAF89454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4"/>
          <a:stretch/>
        </p:blipFill>
        <p:spPr>
          <a:xfrm>
            <a:off x="2214081" y="747708"/>
            <a:ext cx="4534953" cy="3957642"/>
          </a:xfr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AA2544-4BDB-4509-BA45-7190F5017A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950E3FE-CAD7-4B93-A5AC-C2B5CFC7EB0B}"/>
              </a:ext>
            </a:extLst>
          </p:cNvPr>
          <p:cNvSpPr/>
          <p:nvPr/>
        </p:nvSpPr>
        <p:spPr>
          <a:xfrm>
            <a:off x="2845942" y="3724382"/>
            <a:ext cx="1967501" cy="98096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94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BC5951-221D-48B2-9F53-2992A7BD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A50F3D-47DA-4717-B1BA-88701F94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49" y="196234"/>
            <a:ext cx="7924800" cy="385763"/>
          </a:xfrm>
        </p:spPr>
        <p:txBody>
          <a:bodyPr/>
          <a:lstStyle/>
          <a:p>
            <a:r>
              <a:rPr lang="en-US" dirty="0"/>
              <a:t>Add Incident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5BD5307-817F-4389-82EA-B738A1843E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00817" y="979892"/>
            <a:ext cx="5885165" cy="3565525"/>
          </a:xfr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66E6F337-BA52-4A44-A043-E4716A357D64}"/>
              </a:ext>
            </a:extLst>
          </p:cNvPr>
          <p:cNvSpPr/>
          <p:nvPr/>
        </p:nvSpPr>
        <p:spPr>
          <a:xfrm>
            <a:off x="5623316" y="1550079"/>
            <a:ext cx="601450" cy="28361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C1E7B80-E87D-41C9-BBF3-4A708BAFB3BF}"/>
              </a:ext>
            </a:extLst>
          </p:cNvPr>
          <p:cNvSpPr/>
          <p:nvPr/>
        </p:nvSpPr>
        <p:spPr>
          <a:xfrm>
            <a:off x="1405707" y="3756212"/>
            <a:ext cx="706704" cy="28361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349FD7-D0E6-4A65-B073-CB7436BC52E7}"/>
              </a:ext>
            </a:extLst>
          </p:cNvPr>
          <p:cNvSpPr/>
          <p:nvPr/>
        </p:nvSpPr>
        <p:spPr>
          <a:xfrm>
            <a:off x="2675106" y="1926077"/>
            <a:ext cx="3226341" cy="64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06C0D6-FF6D-4D44-873D-71F393DE73E6}"/>
              </a:ext>
            </a:extLst>
          </p:cNvPr>
          <p:cNvSpPr/>
          <p:nvPr/>
        </p:nvSpPr>
        <p:spPr>
          <a:xfrm>
            <a:off x="2782111" y="2083315"/>
            <a:ext cx="525294" cy="1572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Incident Number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8B44BE-A4A1-4E88-8825-195EADB77463}"/>
              </a:ext>
            </a:extLst>
          </p:cNvPr>
          <p:cNvSpPr/>
          <p:nvPr/>
        </p:nvSpPr>
        <p:spPr>
          <a:xfrm>
            <a:off x="3307389" y="2158392"/>
            <a:ext cx="2120646" cy="82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6C133D-7022-46A6-BA25-6C7A65AB5FEE}"/>
              </a:ext>
            </a:extLst>
          </p:cNvPr>
          <p:cNvSpPr/>
          <p:nvPr/>
        </p:nvSpPr>
        <p:spPr>
          <a:xfrm>
            <a:off x="2675106" y="2448128"/>
            <a:ext cx="3226341" cy="64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4C57621-84B4-4DE6-938C-F298A30926A4}"/>
              </a:ext>
            </a:extLst>
          </p:cNvPr>
          <p:cNvSpPr/>
          <p:nvPr/>
        </p:nvSpPr>
        <p:spPr>
          <a:xfrm>
            <a:off x="2782111" y="2605366"/>
            <a:ext cx="525294" cy="1572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Incident Number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06EB71D-A881-4283-B6B5-414ABBC562E3}"/>
              </a:ext>
            </a:extLst>
          </p:cNvPr>
          <p:cNvSpPr/>
          <p:nvPr/>
        </p:nvSpPr>
        <p:spPr>
          <a:xfrm>
            <a:off x="3307389" y="2680443"/>
            <a:ext cx="2120646" cy="82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C78D904-86C3-423E-8F15-670D20152D54}"/>
              </a:ext>
            </a:extLst>
          </p:cNvPr>
          <p:cNvSpPr/>
          <p:nvPr/>
        </p:nvSpPr>
        <p:spPr>
          <a:xfrm>
            <a:off x="2675106" y="3001846"/>
            <a:ext cx="3226341" cy="64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9DE1B5-DFD0-464A-87AD-BE86D45F8493}"/>
              </a:ext>
            </a:extLst>
          </p:cNvPr>
          <p:cNvSpPr/>
          <p:nvPr/>
        </p:nvSpPr>
        <p:spPr>
          <a:xfrm>
            <a:off x="2782111" y="3159084"/>
            <a:ext cx="525294" cy="1572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Incident Number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75D1ACD-78E0-422D-9B47-04A16403F311}"/>
              </a:ext>
            </a:extLst>
          </p:cNvPr>
          <p:cNvSpPr/>
          <p:nvPr/>
        </p:nvSpPr>
        <p:spPr>
          <a:xfrm>
            <a:off x="3307389" y="3234161"/>
            <a:ext cx="2120646" cy="82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2226347-EF6A-4D62-B539-D8AE26E7ECC3}"/>
              </a:ext>
            </a:extLst>
          </p:cNvPr>
          <p:cNvSpPr/>
          <p:nvPr/>
        </p:nvSpPr>
        <p:spPr>
          <a:xfrm>
            <a:off x="2675106" y="3532239"/>
            <a:ext cx="3226341" cy="64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5415304-77D2-48DC-A069-1B41A65DDA90}"/>
              </a:ext>
            </a:extLst>
          </p:cNvPr>
          <p:cNvSpPr/>
          <p:nvPr/>
        </p:nvSpPr>
        <p:spPr>
          <a:xfrm>
            <a:off x="2782111" y="3689477"/>
            <a:ext cx="525294" cy="1572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Incident Number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9DF57F-1725-4226-A1EE-68DAE89F6622}"/>
              </a:ext>
            </a:extLst>
          </p:cNvPr>
          <p:cNvSpPr/>
          <p:nvPr/>
        </p:nvSpPr>
        <p:spPr>
          <a:xfrm>
            <a:off x="3307389" y="3764554"/>
            <a:ext cx="2120646" cy="82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6CF6A6-B865-44C0-BB7A-FD5A3C962227}"/>
              </a:ext>
            </a:extLst>
          </p:cNvPr>
          <p:cNvSpPr/>
          <p:nvPr/>
        </p:nvSpPr>
        <p:spPr>
          <a:xfrm>
            <a:off x="2662118" y="4053064"/>
            <a:ext cx="3339848" cy="64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7D654A9-1C2E-4FEC-A546-6407B493DFF0}"/>
              </a:ext>
            </a:extLst>
          </p:cNvPr>
          <p:cNvSpPr/>
          <p:nvPr/>
        </p:nvSpPr>
        <p:spPr>
          <a:xfrm>
            <a:off x="2769123" y="4210302"/>
            <a:ext cx="525294" cy="1572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Incident Number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13E210A-D43C-4BBC-8CB5-36D3FC2C65DB}"/>
              </a:ext>
            </a:extLst>
          </p:cNvPr>
          <p:cNvSpPr/>
          <p:nvPr/>
        </p:nvSpPr>
        <p:spPr>
          <a:xfrm>
            <a:off x="3294401" y="4285379"/>
            <a:ext cx="2120646" cy="82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4763DEBF-E089-4052-9858-A0FA0BEECC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</p:spTree>
    <p:extLst>
      <p:ext uri="{BB962C8B-B14F-4D97-AF65-F5344CB8AC3E}">
        <p14:creationId xmlns:p14="http://schemas.microsoft.com/office/powerpoint/2010/main" val="21680410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E45F93-B095-474F-8998-BA74A6897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6ED0EB-76E8-4E68-BC29-3F9D25013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Incident Details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985ABE8-998D-4020-B265-647B5F6966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2292" y="730068"/>
            <a:ext cx="5049232" cy="3975282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B6D9D-129D-4CB3-9F13-956DBDBCC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</p:spTree>
    <p:extLst>
      <p:ext uri="{BB962C8B-B14F-4D97-AF65-F5344CB8AC3E}">
        <p14:creationId xmlns:p14="http://schemas.microsoft.com/office/powerpoint/2010/main" val="20447052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E45F93-B095-474F-8998-BA74A6897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6ED0EB-76E8-4E68-BC29-3F9D25013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Incident Details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B6D9D-129D-4CB3-9F13-956DBDBCC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  <p:pic>
        <p:nvPicPr>
          <p:cNvPr id="9" name="Content Placeholder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F2CB8B9-1913-4D7E-B1C6-1E475E6999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48"/>
          <a:stretch/>
        </p:blipFill>
        <p:spPr>
          <a:xfrm>
            <a:off x="1804258" y="780836"/>
            <a:ext cx="4799079" cy="3796187"/>
          </a:xfr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E234A1-9655-4A7B-9AAC-A5A7FA988EAE}"/>
              </a:ext>
            </a:extLst>
          </p:cNvPr>
          <p:cNvSpPr/>
          <p:nvPr/>
        </p:nvSpPr>
        <p:spPr>
          <a:xfrm>
            <a:off x="2825394" y="2681556"/>
            <a:ext cx="1849348" cy="110447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343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E45F93-B095-474F-8998-BA74A6897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6ED0EB-76E8-4E68-BC29-3F9D25013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Incident Details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AEA99DC-6F9A-4500-9411-AED1493FD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  <p:pic>
        <p:nvPicPr>
          <p:cNvPr id="13" name="Content Placeholder 1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4844B03-4CCB-48A6-ACBA-B701336DF8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16"/>
          <a:stretch/>
        </p:blipFill>
        <p:spPr>
          <a:xfrm>
            <a:off x="2018872" y="758885"/>
            <a:ext cx="4855941" cy="3833212"/>
          </a:xfr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065CDE0-B587-401C-9636-38D26FB4FDE8}"/>
              </a:ext>
            </a:extLst>
          </p:cNvPr>
          <p:cNvSpPr/>
          <p:nvPr/>
        </p:nvSpPr>
        <p:spPr>
          <a:xfrm>
            <a:off x="2994917" y="2686693"/>
            <a:ext cx="1941816" cy="1135294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918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E45F93-B095-474F-8998-BA74A6897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6ED0EB-76E8-4E68-BC29-3F9D25013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Incident Details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AEA99DC-6F9A-4500-9411-AED1493FD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15E04A9-63C1-4A3B-81E1-C9DBA3BC46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69"/>
          <a:stretch/>
        </p:blipFill>
        <p:spPr>
          <a:xfrm>
            <a:off x="2018872" y="776458"/>
            <a:ext cx="4649878" cy="3835736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065CDE0-B587-401C-9636-38D26FB4FDE8}"/>
              </a:ext>
            </a:extLst>
          </p:cNvPr>
          <p:cNvSpPr/>
          <p:nvPr/>
        </p:nvSpPr>
        <p:spPr>
          <a:xfrm>
            <a:off x="2964095" y="2630184"/>
            <a:ext cx="1885308" cy="1188191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338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E45F93-B095-474F-8998-BA74A6897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6ED0EB-76E8-4E68-BC29-3F9D25013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Incident Details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AEA99DC-6F9A-4500-9411-AED1493FD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ACF3EDD-50C1-4296-A63D-6AA81D0C04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76"/>
          <a:stretch/>
        </p:blipFill>
        <p:spPr>
          <a:xfrm>
            <a:off x="1714498" y="819154"/>
            <a:ext cx="4802913" cy="379303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065CDE0-B587-401C-9636-38D26FB4FDE8}"/>
              </a:ext>
            </a:extLst>
          </p:cNvPr>
          <p:cNvSpPr/>
          <p:nvPr/>
        </p:nvSpPr>
        <p:spPr>
          <a:xfrm>
            <a:off x="4530903" y="3184989"/>
            <a:ext cx="1854825" cy="1169937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396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E45F93-B095-474F-8998-BA74A6897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6ED0EB-76E8-4E68-BC29-3F9D25013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Incident Details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AEA99DC-6F9A-4500-9411-AED1493FD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  <p:pic>
        <p:nvPicPr>
          <p:cNvPr id="6" name="Picture 5" descr="Graphical user interface, application, email&#10;&#10;Description automatically generated">
            <a:extLst>
              <a:ext uri="{FF2B5EF4-FFF2-40B4-BE49-F238E27FC236}">
                <a16:creationId xmlns:a16="http://schemas.microsoft.com/office/drawing/2014/main" id="{7F9A767D-D4BA-4DD8-AFC0-D2F4E98E3F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71"/>
          <a:stretch/>
        </p:blipFill>
        <p:spPr>
          <a:xfrm>
            <a:off x="2041812" y="750013"/>
            <a:ext cx="4737469" cy="378681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065CDE0-B587-401C-9636-38D26FB4FDE8}"/>
              </a:ext>
            </a:extLst>
          </p:cNvPr>
          <p:cNvSpPr/>
          <p:nvPr/>
        </p:nvSpPr>
        <p:spPr>
          <a:xfrm>
            <a:off x="4787757" y="3113070"/>
            <a:ext cx="1825734" cy="1127814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688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E45F93-B095-474F-8998-BA74A6897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6ED0EB-76E8-4E68-BC29-3F9D25013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Incident Details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AEA99DC-6F9A-4500-9411-AED1493FD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F4B6C50-F6FC-4D30-9791-4F3C47C52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727" y="716218"/>
            <a:ext cx="4225558" cy="3934912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065CDE0-B587-401C-9636-38D26FB4FDE8}"/>
              </a:ext>
            </a:extLst>
          </p:cNvPr>
          <p:cNvSpPr/>
          <p:nvPr/>
        </p:nvSpPr>
        <p:spPr>
          <a:xfrm>
            <a:off x="4710566" y="3445925"/>
            <a:ext cx="1727078" cy="100095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619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E45F93-B095-474F-8998-BA74A6897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6ED0EB-76E8-4E68-BC29-3F9D25013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Incident Details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AEA99DC-6F9A-4500-9411-AED1493FD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5106908-B78E-4DA5-8AC0-7E8006721453}"/>
              </a:ext>
            </a:extLst>
          </p:cNvPr>
          <p:cNvGrpSpPr/>
          <p:nvPr/>
        </p:nvGrpSpPr>
        <p:grpSpPr>
          <a:xfrm>
            <a:off x="2501203" y="802415"/>
            <a:ext cx="4141594" cy="3921766"/>
            <a:chOff x="2441749" y="729364"/>
            <a:chExt cx="4141594" cy="3921766"/>
          </a:xfrm>
        </p:grpSpPr>
        <p:pic>
          <p:nvPicPr>
            <p:cNvPr id="6" name="Picture 5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CAFB21EA-4932-41B3-9EB3-B50ACF10D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1749" y="729364"/>
              <a:ext cx="4141594" cy="392176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A8926EC-8B7F-482A-A852-B41055888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81044" y="1957029"/>
              <a:ext cx="1663003" cy="1556226"/>
            </a:xfrm>
            <a:prstGeom prst="rect">
              <a:avLst/>
            </a:prstGeom>
          </p:spPr>
        </p:pic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065CDE0-B587-401C-9636-38D26FB4FDE8}"/>
                </a:ext>
              </a:extLst>
            </p:cNvPr>
            <p:cNvSpPr/>
            <p:nvPr/>
          </p:nvSpPr>
          <p:spPr>
            <a:xfrm>
              <a:off x="3681044" y="1921942"/>
              <a:ext cx="1663003" cy="999812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85F7D04-5E85-4E3D-853B-2B30C3E881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1570" y="1923012"/>
            <a:ext cx="2677064" cy="368204"/>
          </a:xfrm>
          <a:prstGeom prst="rect">
            <a:avLst/>
          </a:prstGeom>
          <a:ln>
            <a:solidFill>
              <a:schemeClr val="accent6"/>
            </a:solidFill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A436DFA-B0F0-4E17-8F78-00BBAB5CFF54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5157627" y="2107114"/>
            <a:ext cx="793943" cy="317587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9129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E45F93-B095-474F-8998-BA74A6897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6ED0EB-76E8-4E68-BC29-3F9D25013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Incident Details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AEA99DC-6F9A-4500-9411-AED1493FD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17D2CF4-833E-44BB-9348-C2B231D889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45"/>
          <a:stretch/>
        </p:blipFill>
        <p:spPr>
          <a:xfrm>
            <a:off x="761144" y="819154"/>
            <a:ext cx="7489425" cy="385521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065CDE0-B587-401C-9636-38D26FB4FDE8}"/>
              </a:ext>
            </a:extLst>
          </p:cNvPr>
          <p:cNvSpPr/>
          <p:nvPr/>
        </p:nvSpPr>
        <p:spPr>
          <a:xfrm>
            <a:off x="4659331" y="2162710"/>
            <a:ext cx="3349376" cy="2470935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279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E45F93-B095-474F-8998-BA74A6897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6ED0EB-76E8-4E68-BC29-3F9D25013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Incident Details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AEA99DC-6F9A-4500-9411-AED1493FD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75232A5-18AB-45DF-84A6-B4A8068606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08"/>
          <a:stretch/>
        </p:blipFill>
        <p:spPr>
          <a:xfrm>
            <a:off x="1891858" y="788230"/>
            <a:ext cx="4928461" cy="3959287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065CDE0-B587-401C-9636-38D26FB4FDE8}"/>
              </a:ext>
            </a:extLst>
          </p:cNvPr>
          <p:cNvSpPr/>
          <p:nvPr/>
        </p:nvSpPr>
        <p:spPr>
          <a:xfrm>
            <a:off x="3395674" y="2570089"/>
            <a:ext cx="1905769" cy="20008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68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BC5951-221D-48B2-9F53-2992A7BD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A50F3D-47DA-4717-B1BA-88701F94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49" y="196234"/>
            <a:ext cx="7924800" cy="385763"/>
          </a:xfrm>
        </p:spPr>
        <p:txBody>
          <a:bodyPr/>
          <a:lstStyle/>
          <a:p>
            <a:r>
              <a:rPr lang="en-US" dirty="0"/>
              <a:t>Start Intake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D4B16A0-36B3-49AB-94C9-5474B0EE69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684"/>
          <a:stretch/>
        </p:blipFill>
        <p:spPr>
          <a:xfrm>
            <a:off x="361806" y="652409"/>
            <a:ext cx="8105698" cy="3935002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8BF42-AC7D-47A2-963D-587B90472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</p:spTree>
    <p:extLst>
      <p:ext uri="{BB962C8B-B14F-4D97-AF65-F5344CB8AC3E}">
        <p14:creationId xmlns:p14="http://schemas.microsoft.com/office/powerpoint/2010/main" val="35334180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E45F93-B095-474F-8998-BA74A6897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6ED0EB-76E8-4E68-BC29-3F9D25013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Incident Details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AEA99DC-6F9A-4500-9411-AED1493FD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4FB9FDA-C539-4C8C-B537-83BFC27E75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06"/>
          <a:stretch/>
        </p:blipFill>
        <p:spPr>
          <a:xfrm>
            <a:off x="2095080" y="819154"/>
            <a:ext cx="4819687" cy="388619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6710EC2-AD9E-4B9A-9C81-3EE1F703A715}"/>
              </a:ext>
            </a:extLst>
          </p:cNvPr>
          <p:cNvSpPr/>
          <p:nvPr/>
        </p:nvSpPr>
        <p:spPr>
          <a:xfrm>
            <a:off x="3072408" y="2502367"/>
            <a:ext cx="1684962" cy="94522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771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E45F93-B095-474F-8998-BA74A6897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6ED0EB-76E8-4E68-BC29-3F9D25013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Incident Details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AEA99DC-6F9A-4500-9411-AED1493FD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445539A-BB94-43F3-A723-F092364D37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5"/>
          <a:stretch/>
        </p:blipFill>
        <p:spPr>
          <a:xfrm>
            <a:off x="2293538" y="736169"/>
            <a:ext cx="4573522" cy="396918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6710EC2-AD9E-4B9A-9C81-3EE1F703A715}"/>
              </a:ext>
            </a:extLst>
          </p:cNvPr>
          <p:cNvSpPr/>
          <p:nvPr/>
        </p:nvSpPr>
        <p:spPr>
          <a:xfrm>
            <a:off x="3215377" y="2314124"/>
            <a:ext cx="1684962" cy="94522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848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E45F93-B095-474F-8998-BA74A6897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6ED0EB-76E8-4E68-BC29-3F9D25013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Incident Source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FBFFCC-7F18-4F4E-BC2B-CF8DB34B2F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8842" y="819154"/>
            <a:ext cx="6455492" cy="3886196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3039B-E081-44AE-89FD-BFC2926FAF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</p:spTree>
    <p:extLst>
      <p:ext uri="{BB962C8B-B14F-4D97-AF65-F5344CB8AC3E}">
        <p14:creationId xmlns:p14="http://schemas.microsoft.com/office/powerpoint/2010/main" val="5831261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E45F93-B095-474F-8998-BA74A6897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6ED0EB-76E8-4E68-BC29-3F9D25013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Incident Details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AEA99DC-6F9A-4500-9411-AED1493FD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3CD9B56-9C8E-46BA-8C33-791529B2AA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82"/>
          <a:stretch/>
        </p:blipFill>
        <p:spPr>
          <a:xfrm>
            <a:off x="1418095" y="771810"/>
            <a:ext cx="6277914" cy="393353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6710EC2-AD9E-4B9A-9C81-3EE1F703A715}"/>
              </a:ext>
            </a:extLst>
          </p:cNvPr>
          <p:cNvSpPr/>
          <p:nvPr/>
        </p:nvSpPr>
        <p:spPr>
          <a:xfrm>
            <a:off x="2766447" y="2502976"/>
            <a:ext cx="2440983" cy="1487837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31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E45F93-B095-474F-8998-BA74A6897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6ED0EB-76E8-4E68-BC29-3F9D25013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Incident Details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AEA99DC-6F9A-4500-9411-AED1493FD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1BADABF-4F40-4DCB-93B9-451C0383C4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81"/>
          <a:stretch/>
        </p:blipFill>
        <p:spPr>
          <a:xfrm>
            <a:off x="1356102" y="748754"/>
            <a:ext cx="6191163" cy="386199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6710EC2-AD9E-4B9A-9C81-3EE1F703A715}"/>
              </a:ext>
            </a:extLst>
          </p:cNvPr>
          <p:cNvSpPr/>
          <p:nvPr/>
        </p:nvSpPr>
        <p:spPr>
          <a:xfrm>
            <a:off x="2675983" y="2483996"/>
            <a:ext cx="2415210" cy="1429326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358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E45F93-B095-474F-8998-BA74A6897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6ED0EB-76E8-4E68-BC29-3F9D25013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Incident Details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AEA99DC-6F9A-4500-9411-AED1493FD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861D810-5693-4496-A66D-2F35C63079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82"/>
          <a:stretch/>
        </p:blipFill>
        <p:spPr>
          <a:xfrm>
            <a:off x="1511085" y="769480"/>
            <a:ext cx="6342259" cy="393587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6710EC2-AD9E-4B9A-9C81-3EE1F703A715}"/>
              </a:ext>
            </a:extLst>
          </p:cNvPr>
          <p:cNvSpPr/>
          <p:nvPr/>
        </p:nvSpPr>
        <p:spPr>
          <a:xfrm>
            <a:off x="2851689" y="2473677"/>
            <a:ext cx="2456480" cy="1540383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700402" y="2199742"/>
            <a:ext cx="581397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140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E45F93-B095-474F-8998-BA74A6897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6ED0EB-76E8-4E68-BC29-3F9D25013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Incident Details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AEA99DC-6F9A-4500-9411-AED1493FD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CD5526C-C7A8-4AD9-8FE6-D3172D1EAC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82"/>
          <a:stretch/>
        </p:blipFill>
        <p:spPr>
          <a:xfrm>
            <a:off x="1469813" y="776377"/>
            <a:ext cx="6136253" cy="382949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6710EC2-AD9E-4B9A-9C81-3EE1F703A715}"/>
              </a:ext>
            </a:extLst>
          </p:cNvPr>
          <p:cNvSpPr/>
          <p:nvPr/>
        </p:nvSpPr>
        <p:spPr>
          <a:xfrm>
            <a:off x="2783840" y="2482353"/>
            <a:ext cx="2411307" cy="1425859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363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E45F93-B095-474F-8998-BA74A6897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6ED0EB-76E8-4E68-BC29-3F9D25013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Incident Details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AEA99DC-6F9A-4500-9411-AED1493FD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FB0BCCF-DD1C-4F58-8A84-2CAB8F9B3B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82"/>
          <a:stretch/>
        </p:blipFill>
        <p:spPr>
          <a:xfrm>
            <a:off x="1253067" y="766605"/>
            <a:ext cx="6035325" cy="374367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6710EC2-AD9E-4B9A-9C81-3EE1F703A715}"/>
              </a:ext>
            </a:extLst>
          </p:cNvPr>
          <p:cNvSpPr/>
          <p:nvPr/>
        </p:nvSpPr>
        <p:spPr>
          <a:xfrm>
            <a:off x="2548771" y="2417230"/>
            <a:ext cx="2314482" cy="1382609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527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E45F93-B095-474F-8998-BA74A6897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6ED0EB-76E8-4E68-BC29-3F9D25013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Incident Details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AEA99DC-6F9A-4500-9411-AED1493FD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883685C-0429-4094-AA34-A2FC9CE175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82"/>
          <a:stretch/>
        </p:blipFill>
        <p:spPr>
          <a:xfrm>
            <a:off x="1498854" y="819154"/>
            <a:ext cx="6146292" cy="383412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6710EC2-AD9E-4B9A-9C81-3EE1F703A715}"/>
              </a:ext>
            </a:extLst>
          </p:cNvPr>
          <p:cNvSpPr/>
          <p:nvPr/>
        </p:nvSpPr>
        <p:spPr>
          <a:xfrm>
            <a:off x="2816887" y="2571750"/>
            <a:ext cx="2371485" cy="137033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590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E45F93-B095-474F-8998-BA74A6897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6ED0EB-76E8-4E68-BC29-3F9D25013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Incident Summary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2FA06A8-4CF2-4DC7-BA90-45499FC0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2358" y="73636"/>
            <a:ext cx="4816994" cy="4722386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712E58D-BD36-43F5-8377-21EE0EEAFA3C}"/>
              </a:ext>
            </a:extLst>
          </p:cNvPr>
          <p:cNvSpPr/>
          <p:nvPr/>
        </p:nvSpPr>
        <p:spPr>
          <a:xfrm>
            <a:off x="4076966" y="1106271"/>
            <a:ext cx="1594201" cy="3135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32CD59-2B46-4F8A-9BFE-B2428C2D6946}"/>
              </a:ext>
            </a:extLst>
          </p:cNvPr>
          <p:cNvSpPr/>
          <p:nvPr/>
        </p:nvSpPr>
        <p:spPr>
          <a:xfrm>
            <a:off x="4076966" y="4184300"/>
            <a:ext cx="507427" cy="3344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1243098-A3AF-4097-B926-9893AD5BAB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</p:spTree>
    <p:extLst>
      <p:ext uri="{BB962C8B-B14F-4D97-AF65-F5344CB8AC3E}">
        <p14:creationId xmlns:p14="http://schemas.microsoft.com/office/powerpoint/2010/main" val="228730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BC5951-221D-48B2-9F53-2992A7BD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A50F3D-47DA-4717-B1BA-88701F94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49" y="196234"/>
            <a:ext cx="7924800" cy="385763"/>
          </a:xfrm>
        </p:spPr>
        <p:txBody>
          <a:bodyPr/>
          <a:lstStyle/>
          <a:p>
            <a:r>
              <a:rPr lang="en-US" dirty="0"/>
              <a:t>Start Intake</a:t>
            </a:r>
          </a:p>
        </p:txBody>
      </p:sp>
      <p:pic>
        <p:nvPicPr>
          <p:cNvPr id="7" name="Content Placeholder 6" descr="Graphical user interface&#10;&#10;Description automatically generated">
            <a:extLst>
              <a:ext uri="{FF2B5EF4-FFF2-40B4-BE49-F238E27FC236}">
                <a16:creationId xmlns:a16="http://schemas.microsoft.com/office/drawing/2014/main" id="{51426A8E-93A0-489C-BA9F-5A35E3757D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70"/>
          <a:stretch/>
        </p:blipFill>
        <p:spPr>
          <a:xfrm>
            <a:off x="1248310" y="511454"/>
            <a:ext cx="6090940" cy="4193896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120A2D-C468-4797-9E94-838D5D154307}"/>
              </a:ext>
            </a:extLst>
          </p:cNvPr>
          <p:cNvSpPr txBox="1"/>
          <p:nvPr/>
        </p:nvSpPr>
        <p:spPr>
          <a:xfrm>
            <a:off x="7293428" y="1639083"/>
            <a:ext cx="1698172" cy="1754326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NOTE: </a:t>
            </a:r>
          </a:p>
          <a:p>
            <a:r>
              <a:rPr lang="en-US" b="1" dirty="0">
                <a:solidFill>
                  <a:schemeClr val="tx2"/>
                </a:solidFill>
              </a:rPr>
              <a:t>All Date fields throughout the PSB-CY System use the same format. 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40136A0-BD6E-4079-A8B4-56A2C798F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</p:spTree>
    <p:extLst>
      <p:ext uri="{BB962C8B-B14F-4D97-AF65-F5344CB8AC3E}">
        <p14:creationId xmlns:p14="http://schemas.microsoft.com/office/powerpoint/2010/main" val="3485632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BC5951-221D-48B2-9F53-2992A7BD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A50F3D-47DA-4717-B1BA-88701F94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49" y="196234"/>
            <a:ext cx="7924800" cy="385763"/>
          </a:xfrm>
        </p:spPr>
        <p:txBody>
          <a:bodyPr/>
          <a:lstStyle/>
          <a:p>
            <a:r>
              <a:rPr lang="en-US" dirty="0"/>
              <a:t>Start Intake</a:t>
            </a:r>
          </a:p>
        </p:txBody>
      </p:sp>
      <p:pic>
        <p:nvPicPr>
          <p:cNvPr id="8" name="Content Placeholder 7" descr="Graphical user interface, application, email&#10;&#10;Description automatically generated">
            <a:extLst>
              <a:ext uri="{FF2B5EF4-FFF2-40B4-BE49-F238E27FC236}">
                <a16:creationId xmlns:a16="http://schemas.microsoft.com/office/drawing/2014/main" id="{1FE66233-B692-4E6A-BCF3-FB2190153B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88"/>
          <a:stretch/>
        </p:blipFill>
        <p:spPr>
          <a:xfrm>
            <a:off x="1173224" y="534256"/>
            <a:ext cx="6431689" cy="4058292"/>
          </a:xfr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AB9E2EE-F5DF-40C4-ACE5-370D2092E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</p:spTree>
    <p:extLst>
      <p:ext uri="{BB962C8B-B14F-4D97-AF65-F5344CB8AC3E}">
        <p14:creationId xmlns:p14="http://schemas.microsoft.com/office/powerpoint/2010/main" val="3533966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BC5951-221D-48B2-9F53-2992A7BD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A50F3D-47DA-4717-B1BA-88701F94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49" y="196234"/>
            <a:ext cx="7924800" cy="385763"/>
          </a:xfrm>
        </p:spPr>
        <p:txBody>
          <a:bodyPr/>
          <a:lstStyle/>
          <a:p>
            <a:r>
              <a:rPr lang="en-US" dirty="0"/>
              <a:t>Start Intake</a:t>
            </a:r>
          </a:p>
        </p:txBody>
      </p:sp>
      <p:pic>
        <p:nvPicPr>
          <p:cNvPr id="7" name="Content Placeholder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0661860-9415-42B4-BF79-1EB3C77BC8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71"/>
          <a:stretch/>
        </p:blipFill>
        <p:spPr>
          <a:xfrm>
            <a:off x="1664413" y="518132"/>
            <a:ext cx="5803296" cy="4187217"/>
          </a:xfr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2D00A14-60E6-45A2-8C86-3820CDF0C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</p:spTree>
    <p:extLst>
      <p:ext uri="{BB962C8B-B14F-4D97-AF65-F5344CB8AC3E}">
        <p14:creationId xmlns:p14="http://schemas.microsoft.com/office/powerpoint/2010/main" val="1285503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BC5951-221D-48B2-9F53-2992A7BD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A50F3D-47DA-4717-B1BA-88701F94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49" y="196234"/>
            <a:ext cx="7924800" cy="385763"/>
          </a:xfrm>
        </p:spPr>
        <p:txBody>
          <a:bodyPr/>
          <a:lstStyle/>
          <a:p>
            <a:r>
              <a:rPr lang="en-US" dirty="0"/>
              <a:t>Start Intake</a:t>
            </a:r>
          </a:p>
        </p:txBody>
      </p:sp>
      <p:pic>
        <p:nvPicPr>
          <p:cNvPr id="8" name="Content Placeholder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6C81B10-8225-40A3-A85C-9AAC3148F2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07"/>
          <a:stretch/>
        </p:blipFill>
        <p:spPr>
          <a:xfrm>
            <a:off x="1489753" y="509201"/>
            <a:ext cx="5462766" cy="4196149"/>
          </a:xfr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66824C4-19DE-480B-8255-2D701F9D1F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</p:spTree>
    <p:extLst>
      <p:ext uri="{BB962C8B-B14F-4D97-AF65-F5344CB8AC3E}">
        <p14:creationId xmlns:p14="http://schemas.microsoft.com/office/powerpoint/2010/main" val="3839385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BC5951-221D-48B2-9F53-2992A7BD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A50F3D-47DA-4717-B1BA-88701F94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49" y="196234"/>
            <a:ext cx="7924800" cy="385763"/>
          </a:xfrm>
        </p:spPr>
        <p:txBody>
          <a:bodyPr/>
          <a:lstStyle/>
          <a:p>
            <a:r>
              <a:rPr lang="en-US" dirty="0"/>
              <a:t>Start Intake</a:t>
            </a:r>
          </a:p>
        </p:txBody>
      </p:sp>
      <p:pic>
        <p:nvPicPr>
          <p:cNvPr id="7" name="Content Placeholder 6" descr="Graphical user interface, application, email&#10;&#10;Description automatically generated">
            <a:extLst>
              <a:ext uri="{FF2B5EF4-FFF2-40B4-BE49-F238E27FC236}">
                <a16:creationId xmlns:a16="http://schemas.microsoft.com/office/drawing/2014/main" id="{721CBD91-E218-4B67-AF89-E5BC6DE8A1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5"/>
          <a:stretch/>
        </p:blipFill>
        <p:spPr>
          <a:xfrm>
            <a:off x="1875034" y="518900"/>
            <a:ext cx="5150560" cy="4232683"/>
          </a:xfr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5D7A3BF-D8A2-42FF-BACE-AF905F54B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</p:spTree>
    <p:extLst>
      <p:ext uri="{BB962C8B-B14F-4D97-AF65-F5344CB8AC3E}">
        <p14:creationId xmlns:p14="http://schemas.microsoft.com/office/powerpoint/2010/main" val="579982986"/>
      </p:ext>
    </p:extLst>
  </p:cSld>
  <p:clrMapOvr>
    <a:masterClrMapping/>
  </p:clrMapOvr>
</p:sld>
</file>

<file path=ppt/theme/theme1.xml><?xml version="1.0" encoding="utf-8"?>
<a:theme xmlns:a="http://schemas.openxmlformats.org/drawingml/2006/main" name="IPTA  Powerpoint Template (Widescreen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PT PowerPoint Template (Widescreen) V2.potx" id="{A3BA88D8-1B3D-456C-BBB0-CE4E5FB28353}" vid="{77960928-2DE0-47E6-8754-B132368123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>0</_ip_UnifiedCompliancePolicyUIAction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4BB01BC4EAB546A850751300989FA5" ma:contentTypeVersion="14" ma:contentTypeDescription="Create a new document." ma:contentTypeScope="" ma:versionID="d72329db57dbf3c4bfc8b865eefadf14">
  <xsd:schema xmlns:xsd="http://www.w3.org/2001/XMLSchema" xmlns:xs="http://www.w3.org/2001/XMLSchema" xmlns:p="http://schemas.microsoft.com/office/2006/metadata/properties" xmlns:ns1="http://schemas.microsoft.com/sharepoint/v3" xmlns:ns2="6e6bc57f-8269-4a75-b4ef-5be401da3e1d" xmlns:ns3="9dfb4c9f-6fca-4d4f-be40-fec407cbad91" targetNamespace="http://schemas.microsoft.com/office/2006/metadata/properties" ma:root="true" ma:fieldsID="bb89ba0cfa560109f5daad8f7e970998" ns1:_="" ns2:_="" ns3:_="">
    <xsd:import namespace="http://schemas.microsoft.com/sharepoint/v3"/>
    <xsd:import namespace="6e6bc57f-8269-4a75-b4ef-5be401da3e1d"/>
    <xsd:import namespace="9dfb4c9f-6fca-4d4f-be40-fec407cbad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6bc57f-8269-4a75-b4ef-5be401da3e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fb4c9f-6fca-4d4f-be40-fec407cbad9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FAEE14-DFC7-4201-8761-27BF655DBCBB}">
  <ds:schemaRefs>
    <ds:schemaRef ds:uri="http://purl.org/dc/terms/"/>
    <ds:schemaRef ds:uri="http://schemas.microsoft.com/office/2006/documentManagement/types"/>
    <ds:schemaRef ds:uri="http://purl.org/dc/elements/1.1/"/>
    <ds:schemaRef ds:uri="9dfb4c9f-6fca-4d4f-be40-fec407cbad91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6e6bc57f-8269-4a75-b4ef-5be401da3e1d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DE3E640-D965-492D-BEAA-B86BA18428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256ADF-6989-472A-A312-E860015E8BBA}">
  <ds:schemaRefs>
    <ds:schemaRef ds:uri="6e6bc57f-8269-4a75-b4ef-5be401da3e1d"/>
    <ds:schemaRef ds:uri="9dfb4c9f-6fca-4d4f-be40-fec407cbad9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4376</TotalTime>
  <Words>1371</Words>
  <Application>Microsoft Office PowerPoint</Application>
  <PresentationFormat>On-screen Show (16:9)</PresentationFormat>
  <Paragraphs>162</Paragraphs>
  <Slides>49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Helvetica</vt:lpstr>
      <vt:lpstr>Times New Roman</vt:lpstr>
      <vt:lpstr>IPTA  Powerpoint Template (Widescreen)</vt:lpstr>
      <vt:lpstr>PSB-CY System   Incident Intake - Updated with drop-down screen information  IMPORTANT: ALL DATA SHOWN IN THIS PRESENTATION IS FOR DEMONSTRATION PURPOSES. NO REAL DATA (PII) FROM ANY PERSON HAS BEEN USED.</vt:lpstr>
      <vt:lpstr>ADN to the Warning page – screenshot</vt:lpstr>
      <vt:lpstr>Add Incident</vt:lpstr>
      <vt:lpstr>Start Intake</vt:lpstr>
      <vt:lpstr>Start Intake</vt:lpstr>
      <vt:lpstr>Start Intake</vt:lpstr>
      <vt:lpstr>Start Intake</vt:lpstr>
      <vt:lpstr>Start Intake</vt:lpstr>
      <vt:lpstr>Start Intake</vt:lpstr>
      <vt:lpstr>Start Intake</vt:lpstr>
      <vt:lpstr>Start Intake</vt:lpstr>
      <vt:lpstr>Start Intake</vt:lpstr>
      <vt:lpstr>Involved Children</vt:lpstr>
      <vt:lpstr>Involved Children</vt:lpstr>
      <vt:lpstr>Involved Children</vt:lpstr>
      <vt:lpstr>Involved Children</vt:lpstr>
      <vt:lpstr>Involved Children</vt:lpstr>
      <vt:lpstr>Involved Children</vt:lpstr>
      <vt:lpstr>Involved Children</vt:lpstr>
      <vt:lpstr>Involved Children</vt:lpstr>
      <vt:lpstr>Involved Children</vt:lpstr>
      <vt:lpstr>Involved Children</vt:lpstr>
      <vt:lpstr>Involved Children</vt:lpstr>
      <vt:lpstr>Involved Children</vt:lpstr>
      <vt:lpstr>Involved Children</vt:lpstr>
      <vt:lpstr>Involved Children</vt:lpstr>
      <vt:lpstr>Involved Children</vt:lpstr>
      <vt:lpstr>Involved Children</vt:lpstr>
      <vt:lpstr>Involved Children</vt:lpstr>
      <vt:lpstr>Incident Details</vt:lpstr>
      <vt:lpstr>Incident Details</vt:lpstr>
      <vt:lpstr>Incident Details</vt:lpstr>
      <vt:lpstr>Incident Details</vt:lpstr>
      <vt:lpstr>Incident Details</vt:lpstr>
      <vt:lpstr>Incident Details</vt:lpstr>
      <vt:lpstr>Incident Details</vt:lpstr>
      <vt:lpstr>Incident Details</vt:lpstr>
      <vt:lpstr>Incident Details</vt:lpstr>
      <vt:lpstr>Incident Details</vt:lpstr>
      <vt:lpstr>Incident Details</vt:lpstr>
      <vt:lpstr>Incident Details</vt:lpstr>
      <vt:lpstr>Incident Source</vt:lpstr>
      <vt:lpstr>Incident Details</vt:lpstr>
      <vt:lpstr>Incident Details</vt:lpstr>
      <vt:lpstr>Incident Details</vt:lpstr>
      <vt:lpstr>Incident Details</vt:lpstr>
      <vt:lpstr>Incident Details</vt:lpstr>
      <vt:lpstr>Incident Details</vt:lpstr>
      <vt:lpstr>Incident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DASD MC&amp;FP PSB-CY Project Weekly Status Meeting Deliverable #13</dc:title>
  <dc:creator>Marcel Winner</dc:creator>
  <cp:lastModifiedBy>Anderson, Lori J CIV OSD OUSD P-R</cp:lastModifiedBy>
  <cp:revision>26</cp:revision>
  <cp:lastPrinted>2020-07-28T23:08:42Z</cp:lastPrinted>
  <dcterms:created xsi:type="dcterms:W3CDTF">2020-05-26T20:31:33Z</dcterms:created>
  <dcterms:modified xsi:type="dcterms:W3CDTF">2021-09-22T12:41:04Z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0x010100324BB01BC4EAB546A850751300989FA5</vt:lpwstr>
  </property>
</Properties>
</file>