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72" r:id="rId5"/>
  </p:sldMasterIdLst>
  <p:notesMasterIdLst>
    <p:notesMasterId r:id="rId19"/>
  </p:notesMasterIdLst>
  <p:sldIdLst>
    <p:sldId id="256" r:id="rId6"/>
    <p:sldId id="850" r:id="rId7"/>
    <p:sldId id="865" r:id="rId8"/>
    <p:sldId id="866" r:id="rId9"/>
    <p:sldId id="867" r:id="rId10"/>
    <p:sldId id="868" r:id="rId11"/>
    <p:sldId id="869" r:id="rId12"/>
    <p:sldId id="870" r:id="rId13"/>
    <p:sldId id="875" r:id="rId14"/>
    <p:sldId id="871" r:id="rId15"/>
    <p:sldId id="872" r:id="rId16"/>
    <p:sldId id="873" r:id="rId17"/>
    <p:sldId id="874" r:id="rId1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BBD0ABB-83E0-4D7D-A354-21D9534448D1}">
          <p14:sldIdLst>
            <p14:sldId id="256"/>
            <p14:sldId id="850"/>
            <p14:sldId id="865"/>
            <p14:sldId id="866"/>
            <p14:sldId id="867"/>
            <p14:sldId id="868"/>
            <p14:sldId id="869"/>
            <p14:sldId id="870"/>
            <p14:sldId id="875"/>
            <p14:sldId id="871"/>
            <p14:sldId id="872"/>
            <p14:sldId id="873"/>
            <p14:sldId id="8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758">
          <p15:clr>
            <a:srgbClr val="A4A3A4"/>
          </p15:clr>
        </p15:guide>
        <p15:guide id="2" pos="2760" userDrawn="1">
          <p15:clr>
            <a:srgbClr val="A4A3A4"/>
          </p15:clr>
        </p15:guide>
        <p15:guide id="3" orient="horz" pos="2307">
          <p15:clr>
            <a:srgbClr val="A4A3A4"/>
          </p15:clr>
        </p15:guide>
        <p15:guide id="4" pos="298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ne Powers" initials="CP" lastIdx="32" clrIdx="0"/>
  <p:cmAuthor id="2" name="Scott Goldsmith" initials="SG" lastIdx="17" clrIdx="1"/>
  <p:cmAuthor id="3" name="Victoria N. Child" initials="VNC" lastIdx="22" clrIdx="2"/>
  <p:cmAuthor id="4" name="Emily L. Shelley" initials="ELS" lastIdx="11" clrIdx="3"/>
  <p:cmAuthor id="5" name="Sarah Honig" initials="SH" lastIdx="2" clrIdx="4"/>
  <p:cmAuthor id="6" name="Crockett, Cailin A CIV OSD OUSD P-R (USA)" initials="CCACOOP(" lastIdx="14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1815"/>
    <a:srgbClr val="526DB0"/>
    <a:srgbClr val="2B4795"/>
    <a:srgbClr val="737FC7"/>
    <a:srgbClr val="22B857"/>
    <a:srgbClr val="17375E"/>
    <a:srgbClr val="C052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93" autoAdjust="0"/>
    <p:restoredTop sz="91812" autoAdjust="0"/>
  </p:normalViewPr>
  <p:slideViewPr>
    <p:cSldViewPr snapToGrid="0" snapToObjects="1" showGuides="1">
      <p:cViewPr varScale="1">
        <p:scale>
          <a:sx n="109" d="100"/>
          <a:sy n="109" d="100"/>
        </p:scale>
        <p:origin x="1964" y="84"/>
      </p:cViewPr>
      <p:guideLst>
        <p:guide orient="horz" pos="1758"/>
        <p:guide pos="2760"/>
        <p:guide orient="horz" pos="2307"/>
        <p:guide pos="298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125" d="100"/>
          <a:sy n="125" d="100"/>
        </p:scale>
        <p:origin x="2952" y="-108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r">
              <a:defRPr sz="1200"/>
            </a:lvl1pPr>
          </a:lstStyle>
          <a:p>
            <a:fld id="{73A9A9C2-C29B-401A-83E2-3B98AC9B7427}" type="datetimeFigureOut">
              <a:rPr lang="en-US" smtClean="0"/>
              <a:t>9/24/2021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57" tIns="46378" rIns="92757" bIns="4637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2757" tIns="46378" rIns="92757" bIns="4637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4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4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r">
              <a:defRPr sz="1200"/>
            </a:lvl1pPr>
          </a:lstStyle>
          <a:p>
            <a:fld id="{944FBE0A-67ED-4294-968F-9FDD1B3C44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84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FBE0A-67ED-4294-968F-9FDD1B3C44C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813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73D8-962B-4AD5-B5F4-31D610A6CA5E}" type="datetime1">
              <a:rPr lang="en-US" smtClean="0"/>
              <a:t>9/24/2021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DEE5-3222-2B4F-B860-22D7D6E499C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44172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8061392" y="125526"/>
            <a:ext cx="893876" cy="893876"/>
            <a:chOff x="504290" y="4463591"/>
            <a:chExt cx="1743330" cy="1743330"/>
          </a:xfrm>
        </p:grpSpPr>
        <p:sp>
          <p:nvSpPr>
            <p:cNvPr id="11" name="Oval 10"/>
            <p:cNvSpPr/>
            <p:nvPr/>
          </p:nvSpPr>
          <p:spPr>
            <a:xfrm>
              <a:off x="504290" y="4463591"/>
              <a:ext cx="1743330" cy="17433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pic>
          <p:nvPicPr>
            <p:cNvPr id="12" name="Picture 11" descr="MCFP_seal_cmyk.eps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86696" y="4545996"/>
              <a:ext cx="1578519" cy="157852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06687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A03F-596F-4FB4-9C15-6BF7CB317C36}" type="datetime1">
              <a:rPr lang="en-US" smtClean="0"/>
              <a:t>9/24/2021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DEE5-3222-2B4F-B860-22D7D6E499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26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06A51-7C06-4B71-B19C-EA19A8E1EAA4}" type="datetime1">
              <a:rPr lang="en-US" smtClean="0"/>
              <a:t>9/24/2021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DEE5-3222-2B4F-B860-22D7D6E499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99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346931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342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55579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defTabSz="457200"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B977F8B1-189B-4CEE-A29A-7304CE476EB6}" type="datetime1">
              <a:rPr lang="en-US"/>
              <a:pPr>
                <a:defRPr/>
              </a:pPr>
              <a:t>9/24/2021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defTabSz="457200"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defTabSz="457200"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90A7FFD6-92D0-471D-918A-5BC530EDEE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701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3820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143000"/>
            <a:ext cx="8305800" cy="5334000"/>
          </a:xfrm>
        </p:spPr>
        <p:txBody>
          <a:bodyPr rtlCol="0">
            <a:normAutofit/>
          </a:bodyPr>
          <a:lstStyle/>
          <a:p>
            <a:pPr lvl="0"/>
            <a:endParaRPr lang="en-US" noProof="0" dirty="0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dt" sz="half" idx="10"/>
          </p:nvPr>
        </p:nvSpPr>
        <p:spPr>
          <a:xfrm>
            <a:off x="5187950" y="6515100"/>
            <a:ext cx="2382838" cy="307975"/>
          </a:xfrm>
          <a:prstGeom prst="rect">
            <a:avLst/>
          </a:prstGeom>
        </p:spPr>
        <p:txBody>
          <a:bodyPr/>
          <a:lstStyle>
            <a:lvl1pPr defTabSz="457200"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4749AF10-8906-47DD-AF11-F30DFBC16725}" type="datetime1">
              <a:rPr lang="en-US"/>
              <a:pPr>
                <a:defRPr/>
              </a:pPr>
              <a:t>9/24/2021</a:t>
            </a:fld>
            <a:endParaRPr lang="en-US" dirty="0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</p:spPr>
        <p:txBody>
          <a:bodyPr/>
          <a:lstStyle>
            <a:lvl1pPr defTabSz="457200"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E4D6EEF2-31DE-467A-99B4-469D6EB869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775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dt" sz="half" idx="10"/>
          </p:nvPr>
        </p:nvSpPr>
        <p:spPr>
          <a:xfrm>
            <a:off x="5187950" y="6515100"/>
            <a:ext cx="2382838" cy="307975"/>
          </a:xfrm>
          <a:prstGeom prst="rect">
            <a:avLst/>
          </a:prstGeom>
        </p:spPr>
        <p:txBody>
          <a:bodyPr/>
          <a:lstStyle>
            <a:lvl1pPr defTabSz="457200"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1DBCF659-F0C7-4F16-99EB-89DD26166437}" type="datetime1">
              <a:rPr lang="en-US"/>
              <a:pPr>
                <a:defRPr/>
              </a:pPr>
              <a:t>9/24/2021</a:t>
            </a:fld>
            <a:endParaRPr lang="en-US" dirty="0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ftr" sz="quarter" idx="11"/>
          </p:nvPr>
        </p:nvSpPr>
        <p:spPr>
          <a:xfrm>
            <a:off x="6350" y="6515100"/>
            <a:ext cx="4978400" cy="328613"/>
          </a:xfrm>
          <a:prstGeom prst="rect">
            <a:avLst/>
          </a:prstGeom>
        </p:spPr>
        <p:txBody>
          <a:bodyPr/>
          <a:lstStyle>
            <a:lvl1pPr defTabSz="457200"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</p:spPr>
        <p:txBody>
          <a:bodyPr/>
          <a:lstStyle>
            <a:lvl1pPr defTabSz="457200"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384DD465-7D64-4CFF-9BF7-D63B33329B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291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710" y="499723"/>
            <a:ext cx="8229600" cy="87029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9776"/>
            <a:ext cx="8229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64F40-31B7-4F3D-8CD8-CF86529434FD}" type="datetime1">
              <a:rPr lang="en-US" smtClean="0"/>
              <a:t>9/24/2021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DEE5-3222-2B4F-B860-22D7D6E499C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6BEEF53-160D-4C7F-AA22-53656CF5063E}"/>
              </a:ext>
            </a:extLst>
          </p:cNvPr>
          <p:cNvSpPr/>
          <p:nvPr userDrawn="1"/>
        </p:nvSpPr>
        <p:spPr>
          <a:xfrm>
            <a:off x="0" y="0"/>
            <a:ext cx="9144000" cy="44172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0FFFC27-79E0-48E0-BBE2-B36EB7C01695}"/>
              </a:ext>
            </a:extLst>
          </p:cNvPr>
          <p:cNvGrpSpPr/>
          <p:nvPr userDrawn="1"/>
        </p:nvGrpSpPr>
        <p:grpSpPr>
          <a:xfrm>
            <a:off x="8061392" y="125526"/>
            <a:ext cx="893876" cy="893876"/>
            <a:chOff x="504290" y="4463591"/>
            <a:chExt cx="1743330" cy="174333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D0DA64D-4043-4560-BE86-0F3AAFE4A4F1}"/>
                </a:ext>
              </a:extLst>
            </p:cNvPr>
            <p:cNvSpPr/>
            <p:nvPr/>
          </p:nvSpPr>
          <p:spPr>
            <a:xfrm>
              <a:off x="504290" y="4463591"/>
              <a:ext cx="1743330" cy="17433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pic>
          <p:nvPicPr>
            <p:cNvPr id="10" name="Picture 9" descr="MCFP_seal_cmyk.eps">
              <a:extLst>
                <a:ext uri="{FF2B5EF4-FFF2-40B4-BE49-F238E27FC236}">
                  <a16:creationId xmlns:a16="http://schemas.microsoft.com/office/drawing/2014/main" id="{825ACE5D-41D8-44BD-B910-F6CFBE8FEE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86696" y="4545996"/>
              <a:ext cx="1578519" cy="157852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36411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4452E-4918-4DA8-9A6B-2FACB6A64EA6}" type="datetime1">
              <a:rPr lang="en-US" smtClean="0"/>
              <a:t>9/24/2021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DEE5-3222-2B4F-B860-22D7D6E499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720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9041-90E7-4840-9243-AF9B322AA3BE}" type="datetime1">
              <a:rPr lang="en-US" smtClean="0"/>
              <a:t>9/24/2021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DEE5-3222-2B4F-B860-22D7D6E499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07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55782-63AA-40F6-9EFC-F8E2012B6B00}" type="datetime1">
              <a:rPr lang="en-US" smtClean="0"/>
              <a:t>9/24/2021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DEE5-3222-2B4F-B860-22D7D6E499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997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0C57-2409-4422-842E-36398DC61955}" type="datetime1">
              <a:rPr lang="en-US" smtClean="0"/>
              <a:t>9/24/2021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DEE5-3222-2B4F-B860-22D7D6E499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844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12606-087F-42D2-8729-16FD8642668B}" type="datetime1">
              <a:rPr lang="en-US" smtClean="0"/>
              <a:t>9/24/2021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DEE5-3222-2B4F-B860-22D7D6E499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289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5166E-85E9-4342-BE43-52ADD4AF1835}" type="datetime1">
              <a:rPr lang="en-US" smtClean="0"/>
              <a:t>9/24/2021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DEE5-3222-2B4F-B860-22D7D6E499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080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C44B8-7B37-4749-A538-14617FF8BDD7}" type="datetime1">
              <a:rPr lang="en-US" smtClean="0"/>
              <a:t>9/24/2021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DEE5-3222-2B4F-B860-22D7D6E499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745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A46FA-A4AD-4521-B217-63170373CFB8}" type="datetime1">
              <a:rPr lang="en-US" smtClean="0"/>
              <a:t>9/24/2021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935DEE5-3222-2B4F-B860-22D7D6E499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083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6554788" y="6291263"/>
            <a:ext cx="1920875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92150" y="469900"/>
            <a:ext cx="6775450" cy="914400"/>
          </a:xfrm>
          <a:prstGeom prst="roundRect">
            <a:avLst>
              <a:gd name="adj" fmla="val 4514"/>
            </a:avLst>
          </a:prstGeom>
          <a:solidFill>
            <a:schemeClr val="accent1"/>
          </a:solidFill>
          <a:ln>
            <a:solidFill>
              <a:srgbClr val="DA291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5060" name="Title Placeholder 1"/>
          <p:cNvSpPr>
            <a:spLocks noGrp="1"/>
          </p:cNvSpPr>
          <p:nvPr>
            <p:ph type="title"/>
          </p:nvPr>
        </p:nvSpPr>
        <p:spPr bwMode="auto">
          <a:xfrm>
            <a:off x="712788" y="469900"/>
            <a:ext cx="6748462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Slide Title</a:t>
            </a:r>
          </a:p>
        </p:txBody>
      </p:sp>
      <p:sp>
        <p:nvSpPr>
          <p:cNvPr id="4506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23900" y="1536700"/>
            <a:ext cx="7721600" cy="460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First level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45062" name="Title Placeholder 1"/>
          <p:cNvSpPr txBox="1">
            <a:spLocks/>
          </p:cNvSpPr>
          <p:nvPr/>
        </p:nvSpPr>
        <p:spPr bwMode="auto">
          <a:xfrm>
            <a:off x="7472363" y="274638"/>
            <a:ext cx="12144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4400" b="1" dirty="0">
              <a:solidFill>
                <a:srgbClr val="FF000A"/>
              </a:solidFill>
              <a:latin typeface="Arial" charset="0"/>
            </a:endParaRPr>
          </a:p>
        </p:txBody>
      </p:sp>
      <p:sp>
        <p:nvSpPr>
          <p:cNvPr id="45063" name="Title Placeholder 1"/>
          <p:cNvSpPr txBox="1">
            <a:spLocks/>
          </p:cNvSpPr>
          <p:nvPr/>
        </p:nvSpPr>
        <p:spPr bwMode="auto">
          <a:xfrm>
            <a:off x="7472363" y="274638"/>
            <a:ext cx="12144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4400" b="1" dirty="0">
              <a:solidFill>
                <a:srgbClr val="FF000A"/>
              </a:solidFill>
              <a:latin typeface="Arial" charset="0"/>
            </a:endParaRPr>
          </a:p>
        </p:txBody>
      </p:sp>
      <p:pic>
        <p:nvPicPr>
          <p:cNvPr id="15" name="Picture 14" descr="abt_GEO_white.ai"/>
          <p:cNvPicPr>
            <a:picLocks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23480" y="469900"/>
            <a:ext cx="914400" cy="914400"/>
          </a:xfrm>
          <a:prstGeom prst="roundRect">
            <a:avLst>
              <a:gd name="adj" fmla="val 3376"/>
            </a:avLst>
          </a:prstGeom>
          <a:solidFill>
            <a:schemeClr val="accent2"/>
          </a:solidFill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059488" y="6234113"/>
            <a:ext cx="2133600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pPr defTabSz="457200">
              <a:defRPr/>
            </a:pPr>
            <a:r>
              <a:rPr lang="en-US" sz="800" b="1" dirty="0">
                <a:solidFill>
                  <a:srgbClr val="FFFFFF"/>
                </a:solidFill>
                <a:latin typeface="Arial"/>
                <a:cs typeface="Arial"/>
              </a:rPr>
              <a:t>Abt Associates </a:t>
            </a:r>
            <a:r>
              <a:rPr lang="en-US" sz="800" dirty="0">
                <a:solidFill>
                  <a:srgbClr val="FFFFFF"/>
                </a:solidFill>
                <a:latin typeface="Arial"/>
                <a:cs typeface="Arial"/>
              </a:rPr>
              <a:t>| pg </a:t>
            </a:r>
            <a:fld id="{7ADADB5C-75F7-4925-9E8F-67C0FBF3362A}" type="slidenum">
              <a:rPr lang="en-US" sz="800" smtClean="0">
                <a:solidFill>
                  <a:srgbClr val="FFFFFF"/>
                </a:solidFill>
                <a:latin typeface="Arial"/>
                <a:cs typeface="Arial"/>
              </a:rPr>
              <a:pPr defTabSz="457200">
                <a:defRPr/>
              </a:pPr>
              <a:t>‹#›</a:t>
            </a:fld>
            <a:endParaRPr lang="en-US" sz="8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85800" y="6291263"/>
            <a:ext cx="2879725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619500" y="6291263"/>
            <a:ext cx="933450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589463" y="6291263"/>
            <a:ext cx="1919287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855663" y="6234113"/>
            <a:ext cx="2260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572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i="1" dirty="0">
                <a:solidFill>
                  <a:srgbClr val="7F7F7F"/>
                </a:solidFill>
              </a:rPr>
              <a:t>Company Confidential</a:t>
            </a:r>
          </a:p>
        </p:txBody>
      </p:sp>
    </p:spTree>
    <p:extLst>
      <p:ext uri="{BB962C8B-B14F-4D97-AF65-F5344CB8AC3E}">
        <p14:creationId xmlns:p14="http://schemas.microsoft.com/office/powerpoint/2010/main" val="1851866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</p:sldLayoutIdLst>
  <p:hf sldNum="0" hdr="0" ftr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Arial"/>
          <a:ea typeface="+mj-ea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763"/>
        </a:spcBef>
        <a:spcAft>
          <a:spcPts val="800"/>
        </a:spcAft>
        <a:buClr>
          <a:srgbClr val="DA291C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0" fontAlgn="base" hangingPunct="0">
        <a:spcBef>
          <a:spcPts val="763"/>
        </a:spcBef>
        <a:spcAft>
          <a:spcPts val="800"/>
        </a:spcAft>
        <a:buFont typeface="Arial" pitchFamily="34" charset="0"/>
        <a:buChar char="–"/>
        <a:defRPr lang="en-US" sz="2000" kern="1200" dirty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0" fontAlgn="base" hangingPunct="0">
        <a:spcBef>
          <a:spcPts val="763"/>
        </a:spcBef>
        <a:spcAft>
          <a:spcPts val="800"/>
        </a:spcAft>
        <a:buFont typeface="Arial" pitchFamily="34" charset="0"/>
        <a:buChar char="•"/>
        <a:defRPr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Helvetica"/>
          <a:ea typeface="+mn-ea"/>
          <a:cs typeface="Arial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Helvetica"/>
          <a:ea typeface="+mn-ea"/>
          <a:cs typeface="Arial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625558" y="5231874"/>
            <a:ext cx="61173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Provided by CYAP to DHRA </a:t>
            </a:r>
          </a:p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24 Sep 21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504290" y="4463591"/>
            <a:ext cx="1743330" cy="1743330"/>
            <a:chOff x="504290" y="4463591"/>
            <a:chExt cx="1743330" cy="1743330"/>
          </a:xfrm>
        </p:grpSpPr>
        <p:sp>
          <p:nvSpPr>
            <p:cNvPr id="15" name="Oval 14"/>
            <p:cNvSpPr/>
            <p:nvPr/>
          </p:nvSpPr>
          <p:spPr>
            <a:xfrm>
              <a:off x="504290" y="4463591"/>
              <a:ext cx="1743330" cy="17433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pic>
          <p:nvPicPr>
            <p:cNvPr id="16" name="Picture 15" descr="MCFP_seal_cmyk.eps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86696" y="4545996"/>
              <a:ext cx="1578519" cy="1578521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216877" y="954260"/>
            <a:ext cx="871024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tx2">
                    <a:lumMod val="75000"/>
                  </a:schemeClr>
                </a:solidFill>
              </a:rPr>
              <a:t>MC&amp;FP PSB-CY System </a:t>
            </a:r>
            <a:endParaRPr lang="en-US" sz="4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US" sz="4400" b="1" u="sng" dirty="0" smtClean="0">
                <a:solidFill>
                  <a:schemeClr val="tx2">
                    <a:lumMod val="75000"/>
                  </a:schemeClr>
                </a:solidFill>
              </a:rPr>
              <a:t>Reports</a:t>
            </a:r>
            <a:r>
              <a:rPr lang="en-US" sz="4400" b="1" dirty="0" smtClean="0">
                <a:solidFill>
                  <a:schemeClr val="tx2">
                    <a:lumMod val="75000"/>
                  </a:schemeClr>
                </a:solidFill>
              </a:rPr>
              <a:t> and </a:t>
            </a:r>
            <a:r>
              <a:rPr lang="en-US" sz="4400" b="1" u="sng" dirty="0" smtClean="0">
                <a:solidFill>
                  <a:schemeClr val="tx2">
                    <a:lumMod val="75000"/>
                  </a:schemeClr>
                </a:solidFill>
              </a:rPr>
              <a:t>DASHBOARD</a:t>
            </a:r>
            <a:r>
              <a:rPr lang="en-US" sz="4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4400" b="1" dirty="0" smtClean="0">
                <a:solidFill>
                  <a:schemeClr val="tx2">
                    <a:lumMod val="75000"/>
                  </a:schemeClr>
                </a:solidFill>
              </a:rPr>
              <a:t>Screenshots</a:t>
            </a:r>
            <a:endParaRPr lang="en-US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231" y="3650867"/>
            <a:ext cx="5354053" cy="1015663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ALL DATA REFLECTED IS FICTITIOUS /NOTIONAL FOR SYSTEM DEVELOPMENT, TESTING AND DEMONSTRATION PURPOSES ONLY</a:t>
            </a: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145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A86B0-9D7A-4DD7-8B0F-552E7C0AF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50333"/>
            <a:ext cx="8141111" cy="4286961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2EDF2-4ADE-4C92-8AFD-1B6270291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DEE5-3222-2B4F-B860-22D7D6E499C1}" type="slidenum">
              <a:rPr lang="en-US" smtClean="0"/>
              <a:t>10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r="6821" b="26379"/>
          <a:stretch/>
        </p:blipFill>
        <p:spPr>
          <a:xfrm>
            <a:off x="1812316" y="609600"/>
            <a:ext cx="5084662" cy="6013937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1812316" y="511662"/>
            <a:ext cx="1810116" cy="566861"/>
          </a:xfrm>
          <a:prstGeom prst="ellipse">
            <a:avLst/>
          </a:prstGeom>
          <a:noFill/>
          <a:ln w="38100">
            <a:solidFill>
              <a:srgbClr val="8C181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616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A86B0-9D7A-4DD7-8B0F-552E7C0AF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50333"/>
            <a:ext cx="8141111" cy="4286961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2EDF2-4ADE-4C92-8AFD-1B6270291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DEE5-3222-2B4F-B860-22D7D6E499C1}" type="slidenum">
              <a:rPr lang="en-US" smtClean="0"/>
              <a:t>11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914509"/>
            <a:ext cx="8803579" cy="531374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175730" y="1359376"/>
            <a:ext cx="2760901" cy="359764"/>
          </a:xfrm>
          <a:prstGeom prst="ellipse">
            <a:avLst/>
          </a:prstGeom>
          <a:noFill/>
          <a:ln w="38100">
            <a:solidFill>
              <a:srgbClr val="8C181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606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A86B0-9D7A-4DD7-8B0F-552E7C0AF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50333"/>
            <a:ext cx="8141111" cy="4286961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2EDF2-4ADE-4C92-8AFD-1B6270291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DEE5-3222-2B4F-B860-22D7D6E499C1}" type="slidenum">
              <a:rPr lang="en-US" smtClean="0"/>
              <a:t>12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69" y="816701"/>
            <a:ext cx="8444441" cy="5954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203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A86B0-9D7A-4DD7-8B0F-552E7C0AF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50333"/>
            <a:ext cx="8141111" cy="4286961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2EDF2-4ADE-4C92-8AFD-1B6270291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DEE5-3222-2B4F-B860-22D7D6E499C1}" type="slidenum">
              <a:rPr lang="en-US" smtClean="0"/>
              <a:t>13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-1020" t="48986"/>
          <a:stretch/>
        </p:blipFill>
        <p:spPr>
          <a:xfrm>
            <a:off x="246184" y="1785757"/>
            <a:ext cx="8165123" cy="2907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955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A86B0-9D7A-4DD7-8B0F-552E7C0AF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50333"/>
            <a:ext cx="8141111" cy="4286961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2EDF2-4ADE-4C92-8AFD-1B6270291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DEE5-3222-2B4F-B860-22D7D6E499C1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SCREEN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835" y="1757195"/>
            <a:ext cx="8436475" cy="4073236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5491748" y="2304716"/>
            <a:ext cx="933116" cy="58614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69025" y="3299327"/>
            <a:ext cx="614948" cy="285939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1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A86B0-9D7A-4DD7-8B0F-552E7C0AF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50333"/>
            <a:ext cx="8141111" cy="4286961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2EDF2-4ADE-4C92-8AFD-1B6270291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DEE5-3222-2B4F-B860-22D7D6E499C1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 Menu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76" y="1540329"/>
            <a:ext cx="8887038" cy="422354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7301" y="1962492"/>
            <a:ext cx="6830190" cy="2582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10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A86B0-9D7A-4DD7-8B0F-552E7C0AF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50333"/>
            <a:ext cx="8141111" cy="4286961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2EDF2-4ADE-4C92-8AFD-1B6270291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DEE5-3222-2B4F-B860-22D7D6E499C1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Cases Opened in Current FY by Gender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33" y="3112169"/>
            <a:ext cx="8926241" cy="353903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550" y="1444155"/>
            <a:ext cx="4000966" cy="1512928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457199" y="1727200"/>
            <a:ext cx="2438400" cy="315495"/>
          </a:xfrm>
          <a:prstGeom prst="ellipse">
            <a:avLst/>
          </a:prstGeom>
          <a:noFill/>
          <a:ln w="38100">
            <a:solidFill>
              <a:srgbClr val="8C181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8100">
                <a:solidFill>
                  <a:srgbClr val="8C1815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078512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A86B0-9D7A-4DD7-8B0F-552E7C0AF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50333"/>
            <a:ext cx="8141111" cy="4286961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2EDF2-4ADE-4C92-8AFD-1B6270291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DEE5-3222-2B4F-B860-22D7D6E499C1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12954" y="674322"/>
            <a:ext cx="8229600" cy="870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Cautionary and Problematic Incidents with Multiple Impacted or Impacted &amp; Exhibiting Children 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4978" y="1469023"/>
            <a:ext cx="4152390" cy="48873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41" y="1919413"/>
            <a:ext cx="4466954" cy="2031068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226189" y="2541506"/>
            <a:ext cx="4219731" cy="359764"/>
          </a:xfrm>
          <a:prstGeom prst="ellipse">
            <a:avLst/>
          </a:prstGeom>
          <a:noFill/>
          <a:ln w="38100">
            <a:solidFill>
              <a:srgbClr val="8C181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141" y="4325282"/>
            <a:ext cx="4766366" cy="208303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285058" y="2392298"/>
            <a:ext cx="77623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Rollup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104015" y="3147756"/>
            <a:ext cx="113832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By Service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388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A86B0-9D7A-4DD7-8B0F-552E7C0AF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50333"/>
            <a:ext cx="8141111" cy="4286961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2EDF2-4ADE-4C92-8AFD-1B6270291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DEE5-3222-2B4F-B860-22D7D6E499C1}" type="slidenum">
              <a:rPr lang="en-US" smtClean="0"/>
              <a:t>6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285058" y="2392298"/>
            <a:ext cx="77623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Rollup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104015" y="3147756"/>
            <a:ext cx="113832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By Service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479" y="1821963"/>
            <a:ext cx="8658241" cy="2835595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1349553" y="2267466"/>
            <a:ext cx="4219731" cy="359764"/>
          </a:xfrm>
          <a:prstGeom prst="ellipse">
            <a:avLst/>
          </a:prstGeom>
          <a:noFill/>
          <a:ln w="38100">
            <a:solidFill>
              <a:srgbClr val="8C181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882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A86B0-9D7A-4DD7-8B0F-552E7C0AF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50333"/>
            <a:ext cx="8141111" cy="4286961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2EDF2-4ADE-4C92-8AFD-1B6270291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DEE5-3222-2B4F-B860-22D7D6E499C1}" type="slidenum">
              <a:rPr lang="en-US" smtClean="0"/>
              <a:t>7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575762"/>
            <a:ext cx="7684051" cy="613985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1315453" y="947734"/>
            <a:ext cx="1491915" cy="359764"/>
          </a:xfrm>
          <a:prstGeom prst="ellipse">
            <a:avLst/>
          </a:prstGeom>
          <a:noFill/>
          <a:ln w="38100">
            <a:solidFill>
              <a:srgbClr val="8C181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72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A86B0-9D7A-4DD7-8B0F-552E7C0AF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50333"/>
            <a:ext cx="8141111" cy="4286961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2EDF2-4ADE-4C92-8AFD-1B6270291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DEE5-3222-2B4F-B860-22D7D6E499C1}" type="slidenum">
              <a:rPr lang="en-US" smtClean="0"/>
              <a:t>8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737042" y="1463705"/>
            <a:ext cx="4219731" cy="359764"/>
          </a:xfrm>
          <a:prstGeom prst="ellipse">
            <a:avLst/>
          </a:prstGeom>
          <a:noFill/>
          <a:ln w="38100">
            <a:solidFill>
              <a:srgbClr val="8C181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285058" y="2392298"/>
            <a:ext cx="77623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Rollup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104015" y="3147756"/>
            <a:ext cx="113832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By Service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786814"/>
            <a:ext cx="7515225" cy="486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676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A86B0-9D7A-4DD7-8B0F-552E7C0AF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50333"/>
            <a:ext cx="8141111" cy="4286961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2EDF2-4ADE-4C92-8AFD-1B6270291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35DEE5-3222-2B4F-B860-22D7D6E499C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SCREEN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835" y="1757195"/>
            <a:ext cx="8436475" cy="4073236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149725" y="2595943"/>
            <a:ext cx="614948" cy="285939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Down Arrow 1"/>
          <p:cNvSpPr/>
          <p:nvPr/>
        </p:nvSpPr>
        <p:spPr>
          <a:xfrm rot="3531475">
            <a:off x="1008186" y="1962291"/>
            <a:ext cx="484632" cy="978408"/>
          </a:xfrm>
          <a:prstGeom prst="downArrow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358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36_Office Theme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396ED0DABE7C43BF9A5124710B44FD" ma:contentTypeVersion="9" ma:contentTypeDescription="Create a new document." ma:contentTypeScope="" ma:versionID="134077134474c9b7d2a4e66c9f302f81">
  <xsd:schema xmlns:xsd="http://www.w3.org/2001/XMLSchema" xmlns:xs="http://www.w3.org/2001/XMLSchema" xmlns:p="http://schemas.microsoft.com/office/2006/metadata/properties" xmlns:ns3="b340183c-ca8a-4b50-99a1-1be28ec94756" targetNamespace="http://schemas.microsoft.com/office/2006/metadata/properties" ma:root="true" ma:fieldsID="3cd2ded6f3818b7e1dd4cda17c776404" ns3:_="">
    <xsd:import namespace="b340183c-ca8a-4b50-99a1-1be28ec9475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40183c-ca8a-4b50-99a1-1be28ec947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A7654D-13D2-4773-B707-D565C0C9A874}">
  <ds:schemaRefs>
    <ds:schemaRef ds:uri="http://purl.org/dc/elements/1.1/"/>
    <ds:schemaRef ds:uri="http://schemas.microsoft.com/office/2006/metadata/properties"/>
    <ds:schemaRef ds:uri="http://purl.org/dc/terms/"/>
    <ds:schemaRef ds:uri="b340183c-ca8a-4b50-99a1-1be28ec947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AA14802-9325-47A8-8A7D-38CC15FE9F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40183c-ca8a-4b50-99a1-1be28ec947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03C5754-18B7-40AA-94BB-10C8CAE057B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78</Words>
  <Application>Microsoft Office PowerPoint</Application>
  <PresentationFormat>On-screen Show (4:3)</PresentationFormat>
  <Paragraphs>52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Helvetica</vt:lpstr>
      <vt:lpstr>Wingdings</vt:lpstr>
      <vt:lpstr>Office Theme</vt:lpstr>
      <vt:lpstr>36_Office Theme</vt:lpstr>
      <vt:lpstr>PowerPoint Presentation</vt:lpstr>
      <vt:lpstr>HOME SCREEN</vt:lpstr>
      <vt:lpstr>Report Menu</vt:lpstr>
      <vt:lpstr>Cases Opened in Current FY by Gender</vt:lpstr>
      <vt:lpstr>Cautionary and Problematic Incidents with Multiple Impacted or Impacted &amp; Exhibiting Children </vt:lpstr>
      <vt:lpstr>PowerPoint Presentation</vt:lpstr>
      <vt:lpstr>PowerPoint Presentation</vt:lpstr>
      <vt:lpstr>PowerPoint Presentation</vt:lpstr>
      <vt:lpstr>HOME SCREEN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C. Heritage</dc:creator>
  <cp:lastModifiedBy>Anderson, Lori J CIV OSD OUSD P-R</cp:lastModifiedBy>
  <cp:revision>38</cp:revision>
  <dcterms:created xsi:type="dcterms:W3CDTF">2020-02-25T21:59:51Z</dcterms:created>
  <dcterms:modified xsi:type="dcterms:W3CDTF">2021-09-24T15:27:46Z</dcterms:modified>
</cp:coreProperties>
</file>