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95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6" r:id="rId40"/>
    <p:sldId id="294" r:id="rId41"/>
    <p:sldId id="297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32" autoAdjust="0"/>
    <p:restoredTop sz="98186" autoAdjust="0"/>
  </p:normalViewPr>
  <p:slideViewPr>
    <p:cSldViewPr snapToGrid="0">
      <p:cViewPr varScale="1">
        <p:scale>
          <a:sx n="112" d="100"/>
          <a:sy n="112" d="100"/>
        </p:scale>
        <p:origin x="58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56FA2-A9D0-45AF-8398-8C4FB148F485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FE60-4ED2-465B-ACB3-A4F1FC19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37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56FA2-A9D0-45AF-8398-8C4FB148F485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FE60-4ED2-465B-ACB3-A4F1FC19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30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56FA2-A9D0-45AF-8398-8C4FB148F485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FE60-4ED2-465B-ACB3-A4F1FC19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90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56FA2-A9D0-45AF-8398-8C4FB148F485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FE60-4ED2-465B-ACB3-A4F1FC19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934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56FA2-A9D0-45AF-8398-8C4FB148F485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FE60-4ED2-465B-ACB3-A4F1FC19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497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56FA2-A9D0-45AF-8398-8C4FB148F485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FE60-4ED2-465B-ACB3-A4F1FC19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957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56FA2-A9D0-45AF-8398-8C4FB148F485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FE60-4ED2-465B-ACB3-A4F1FC19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602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56FA2-A9D0-45AF-8398-8C4FB148F485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FE60-4ED2-465B-ACB3-A4F1FC19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76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56FA2-A9D0-45AF-8398-8C4FB148F485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FE60-4ED2-465B-ACB3-A4F1FC19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476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56FA2-A9D0-45AF-8398-8C4FB148F485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FE60-4ED2-465B-ACB3-A4F1FC19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47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56FA2-A9D0-45AF-8398-8C4FB148F485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FE60-4ED2-465B-ACB3-A4F1FC19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74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56FA2-A9D0-45AF-8398-8C4FB148F485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5FE60-4ED2-465B-ACB3-A4F1FC19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23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New Registration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90687"/>
            <a:ext cx="8402619" cy="454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62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Damage Type  “Other”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9380" y="1825625"/>
            <a:ext cx="803323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296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746" y="365125"/>
            <a:ext cx="10935054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Disaster Related Losses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746" y="1783582"/>
            <a:ext cx="9166688" cy="468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57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442" y="365125"/>
            <a:ext cx="10735358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Damaged Dwelling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442" y="1690687"/>
            <a:ext cx="8988013" cy="448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90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662" y="365125"/>
            <a:ext cx="10681138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Damage Dwelling (Drop Down for Owner to first question) Where are you currently living or staying?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662" y="1825625"/>
            <a:ext cx="943995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701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Damaged Dwelling (Drop Down to second question) What type of home are you registering?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9380" y="1825625"/>
            <a:ext cx="803323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64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787" y="365125"/>
            <a:ext cx="10893013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Damaged Dwelling (Drop down to third question) Is this your primary residence…….?</a:t>
            </a:r>
            <a:endParaRPr lang="en-US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787" y="1878175"/>
            <a:ext cx="8630661" cy="449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42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7367" y="1325882"/>
            <a:ext cx="10496550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400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993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Home Insurance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993" y="1888687"/>
            <a:ext cx="8536069" cy="442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09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994" y="365125"/>
            <a:ext cx="10682806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Disaster Related Expenses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994" y="1690687"/>
            <a:ext cx="8451985" cy="449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48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807" y="365125"/>
            <a:ext cx="10871993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Other Insurance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807" y="1794093"/>
            <a:ext cx="8515048" cy="452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39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298" y="365125"/>
            <a:ext cx="11210502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Registrations Instructions</a:t>
            </a:r>
            <a:endParaRPr lang="en-US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298" y="1545410"/>
            <a:ext cx="9233210" cy="463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1860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421" y="365125"/>
            <a:ext cx="10756379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Disaster Related Vehicle Damage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7421" y="1690688"/>
            <a:ext cx="8546579" cy="458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55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953" y="365125"/>
            <a:ext cx="10724847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Vehicles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953" y="1803643"/>
            <a:ext cx="8599130" cy="464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85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932" y="365125"/>
            <a:ext cx="10745868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Update Vehicle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932" y="1783584"/>
            <a:ext cx="8840868" cy="450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6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Emergency Needs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3159" y="1771836"/>
            <a:ext cx="8721297" cy="46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716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Special Needs General Categories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71837"/>
            <a:ext cx="8585499" cy="467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928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432" y="365125"/>
            <a:ext cx="10608368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Special Needs Specific Categories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5432" y="1782593"/>
            <a:ext cx="8624480" cy="466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674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Occupants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47140"/>
            <a:ext cx="8424134" cy="456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54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Update Occupant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8467165" cy="46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75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Business Damage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04110"/>
            <a:ext cx="8467165" cy="452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9031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Financial Information (when selecting self employed) from previous screen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8488680" cy="446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945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917" y="365125"/>
            <a:ext cx="11182883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Privacy Act Statement and Declaration of Eligibility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917" y="1690688"/>
            <a:ext cx="8215452" cy="455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78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Financial Information when selecting No to self employed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57897"/>
            <a:ext cx="8381104" cy="452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941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Electronic Funds Transfer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71836"/>
            <a:ext cx="8467165" cy="455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2641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Correspondence Preferences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8467165" cy="452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4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Correspondence Preferences when selecting E-mail 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7"/>
            <a:ext cx="8607014" cy="449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164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SMS Correspondence Summary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8359588" cy="453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74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431" y="365125"/>
            <a:ext cx="10608369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SMS Correspondence Summary when selecting Yes 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5431" y="1814866"/>
            <a:ext cx="8602964" cy="452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274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855" y="365125"/>
            <a:ext cx="10715945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Program Referrals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19178" y="1126646"/>
            <a:ext cx="11162581" cy="5282952"/>
            <a:chOff x="319178" y="1126646"/>
            <a:chExt cx="11162581" cy="528295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t="32400"/>
            <a:stretch/>
          </p:blipFill>
          <p:spPr>
            <a:xfrm>
              <a:off x="319178" y="2361538"/>
              <a:ext cx="11162581" cy="404806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t="6014" b="74428"/>
            <a:stretch/>
          </p:blipFill>
          <p:spPr>
            <a:xfrm>
              <a:off x="319178" y="1126646"/>
              <a:ext cx="11162581" cy="11711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80172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944" y="365125"/>
            <a:ext cx="10729856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Agency Referrals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944" y="1804108"/>
            <a:ext cx="8659905" cy="458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1622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Close Interview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838200" y="2188271"/>
            <a:ext cx="11539068" cy="3804122"/>
            <a:chOff x="170155" y="752506"/>
            <a:chExt cx="12261542" cy="380412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r="3095" b="61419"/>
            <a:stretch/>
          </p:blipFill>
          <p:spPr>
            <a:xfrm>
              <a:off x="170155" y="752506"/>
              <a:ext cx="11814699" cy="252335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t="38738" b="53969"/>
            <a:stretch/>
          </p:blipFill>
          <p:spPr>
            <a:xfrm>
              <a:off x="170155" y="3491305"/>
              <a:ext cx="12192000" cy="47701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72358" y="3275860"/>
              <a:ext cx="27927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chemeClr val="accent6">
                      <a:lumMod val="75000"/>
                    </a:schemeClr>
                  </a:solidFill>
                </a:rPr>
                <a:t>We’re almost done with the registration process.  </a:t>
              </a:r>
              <a:endParaRPr lang="en-US" sz="1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t="63948" b="30352"/>
            <a:stretch/>
          </p:blipFill>
          <p:spPr>
            <a:xfrm>
              <a:off x="239697" y="4183764"/>
              <a:ext cx="12192000" cy="37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30941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905" y="2115579"/>
            <a:ext cx="8876190" cy="37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72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580" y="365125"/>
            <a:ext cx="11103220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Personal Identification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580" y="1690688"/>
            <a:ext cx="803323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953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Conclusion</a:t>
            </a:r>
            <a:endParaRPr lang="en-US" sz="3200" dirty="0"/>
          </a:p>
        </p:txBody>
      </p:sp>
      <p:pic>
        <p:nvPicPr>
          <p:cNvPr id="17" name="Content Placeholder 1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12017"/>
            <a:ext cx="10515600" cy="409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288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12017"/>
            <a:ext cx="10515600" cy="417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7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310" y="365125"/>
            <a:ext cx="11038490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Contact Phone Numbers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310" y="1456289"/>
            <a:ext cx="8597462" cy="472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48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125"/>
            <a:ext cx="11049000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Damaged Dwelling Address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794094"/>
            <a:ext cx="8566639" cy="473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619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331" y="365125"/>
            <a:ext cx="11017469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County/Parish/</a:t>
            </a:r>
            <a:r>
              <a:rPr lang="en-US" sz="3200" dirty="0" err="1" smtClean="0"/>
              <a:t>Municipio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331" y="1690687"/>
            <a:ext cx="8662191" cy="444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521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Disaster Selection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007" y="1690687"/>
            <a:ext cx="8546577" cy="455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88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Damage Type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5624"/>
            <a:ext cx="9125607" cy="458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103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167</Words>
  <Application>Microsoft Office PowerPoint</Application>
  <PresentationFormat>Widescreen</PresentationFormat>
  <Paragraphs>39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Office Theme</vt:lpstr>
      <vt:lpstr>New Registration</vt:lpstr>
      <vt:lpstr>Registrations Instructions</vt:lpstr>
      <vt:lpstr>Privacy Act Statement and Declaration of Eligibility</vt:lpstr>
      <vt:lpstr>Personal Identification</vt:lpstr>
      <vt:lpstr>Contact Phone Numbers</vt:lpstr>
      <vt:lpstr>Damaged Dwelling Address</vt:lpstr>
      <vt:lpstr>County/Parish/Municipio</vt:lpstr>
      <vt:lpstr>Disaster Selection</vt:lpstr>
      <vt:lpstr>Damage Type</vt:lpstr>
      <vt:lpstr>Damage Type  “Other”</vt:lpstr>
      <vt:lpstr>Disaster Related Losses</vt:lpstr>
      <vt:lpstr>Damaged Dwelling</vt:lpstr>
      <vt:lpstr>Damage Dwelling (Drop Down for Owner to first question) Where are you currently living or staying?</vt:lpstr>
      <vt:lpstr>Damaged Dwelling (Drop Down to second question) What type of home are you registering?</vt:lpstr>
      <vt:lpstr>Damaged Dwelling (Drop down to third question) Is this your primary residence…….?</vt:lpstr>
      <vt:lpstr>PowerPoint Presentation</vt:lpstr>
      <vt:lpstr>Home Insurance</vt:lpstr>
      <vt:lpstr>Disaster Related Expenses</vt:lpstr>
      <vt:lpstr>Other Insurance</vt:lpstr>
      <vt:lpstr>Disaster Related Vehicle Damage</vt:lpstr>
      <vt:lpstr>Vehicles</vt:lpstr>
      <vt:lpstr>Update Vehicle</vt:lpstr>
      <vt:lpstr>Emergency Needs</vt:lpstr>
      <vt:lpstr>Special Needs General Categories</vt:lpstr>
      <vt:lpstr>Special Needs Specific Categories</vt:lpstr>
      <vt:lpstr>Occupants</vt:lpstr>
      <vt:lpstr>Update Occupant</vt:lpstr>
      <vt:lpstr>Business Damage</vt:lpstr>
      <vt:lpstr>Financial Information (when selecting self employed) from previous screen</vt:lpstr>
      <vt:lpstr>Financial Information when selecting No to self employed</vt:lpstr>
      <vt:lpstr>Electronic Funds Transfer</vt:lpstr>
      <vt:lpstr>Correspondence Preferences</vt:lpstr>
      <vt:lpstr>Correspondence Preferences when selecting E-mail </vt:lpstr>
      <vt:lpstr>SMS Correspondence Summary</vt:lpstr>
      <vt:lpstr>SMS Correspondence Summary when selecting Yes </vt:lpstr>
      <vt:lpstr>Program Referrals</vt:lpstr>
      <vt:lpstr>Agency Referrals</vt:lpstr>
      <vt:lpstr>Close Interview</vt:lpstr>
      <vt:lpstr>PowerPoint Presentation</vt:lpstr>
      <vt:lpstr>Conclusion</vt:lpstr>
      <vt:lpstr>PowerPoint Presentation</vt:lpstr>
    </vt:vector>
  </TitlesOfParts>
  <Company>DHS/FEMA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Vickrek, Linda</dc:creator>
  <cp:lastModifiedBy>McDowell, Elizabeth</cp:lastModifiedBy>
  <cp:revision>13</cp:revision>
  <dcterms:created xsi:type="dcterms:W3CDTF">2018-03-30T12:25:49Z</dcterms:created>
  <dcterms:modified xsi:type="dcterms:W3CDTF">2018-09-15T10:32:55Z</dcterms:modified>
</cp:coreProperties>
</file>