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88" r:id="rId5"/>
  </p:sldMasterIdLst>
  <p:sldIdLst>
    <p:sldId id="256" r:id="rId6"/>
    <p:sldId id="261" r:id="rId7"/>
    <p:sldId id="258" r:id="rId8"/>
    <p:sldId id="263" r:id="rId9"/>
    <p:sldId id="260"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67" autoAdjust="0"/>
    <p:restoredTop sz="94660"/>
  </p:normalViewPr>
  <p:slideViewPr>
    <p:cSldViewPr snapToGrid="0">
      <p:cViewPr varScale="1">
        <p:scale>
          <a:sx n="93" d="100"/>
          <a:sy n="93" d="100"/>
        </p:scale>
        <p:origin x="392" y="7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1.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smtClean="0"/>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03781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4E5243-F52A-4D37-9694-EB26C6C31910}" type="datetimeFigureOut">
              <a:rPr lang="en-US" smtClean="0"/>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8520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3A77B6E1-634A-48DC-9E8B-D894023267EF}" type="datetimeFigureOut">
              <a:rPr lang="en-US" smtClean="0"/>
              <a:t>8/10/2021</a:t>
            </a:fld>
            <a:endParaRPr lang="en-US" dirty="0"/>
          </a:p>
        </p:txBody>
      </p:sp>
      <p:sp>
        <p:nvSpPr>
          <p:cNvPr id="5" name="Footer Placeholder 4"/>
          <p:cNvSpPr>
            <a:spLocks noGrp="1"/>
          </p:cNvSpPr>
          <p:nvPr>
            <p:ph type="ftr" sz="quarter" idx="11"/>
          </p:nvPr>
        </p:nvSpPr>
        <p:spPr>
          <a:xfrm>
            <a:off x="3776135" y="6422854"/>
            <a:ext cx="4279669" cy="365125"/>
          </a:xfrm>
        </p:spPr>
        <p:txBody>
          <a:bodyPr/>
          <a:lstStyle/>
          <a:p>
            <a:endParaRPr lang="en-US" dirty="0"/>
          </a:p>
        </p:txBody>
      </p:sp>
      <p:sp>
        <p:nvSpPr>
          <p:cNvPr id="6" name="Slide Number Placeholder 5"/>
          <p:cNvSpPr>
            <a:spLocks noGrp="1"/>
          </p:cNvSpPr>
          <p:nvPr>
            <p:ph type="sldNum" sz="quarter" idx="12"/>
          </p:nvPr>
        </p:nvSpPr>
        <p:spPr>
          <a:xfrm>
            <a:off x="8073048" y="6422854"/>
            <a:ext cx="879759"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92343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2D3E9E-A95C-48F2-B4BF-A71542E0BE9A}" type="datetimeFigureOut">
              <a:rPr lang="en-US" smtClean="0"/>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45367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5586B75A-687E-405C-8A0B-8D00578BA2C3}" type="datetimeFigureOut">
              <a:rPr lang="en-US" smtClean="0"/>
              <a:pPr/>
              <a:t>8/10/2021</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6076819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12952B5-7A2F-4CC8-B7CE-9234E21C2837}" type="datetimeFigureOut">
              <a:rPr lang="en-US" smtClean="0"/>
              <a:t>8/10/2021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29051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DA07A-9201-4B4B-BAF2-015AFA30F520}" type="datetimeFigureOut">
              <a:rPr lang="en-US" smtClean="0"/>
              <a:t>8/10/2021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15690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3D7E00A-486F-4252-8B1D-E32645521F49}" type="datetimeFigureOut">
              <a:rPr lang="en-US" smtClean="0"/>
              <a:t>8/10/2021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286016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DF5F92-E675-4B36-9A60-69A962A68675}" type="datetimeFigureOut">
              <a:rPr lang="en-US" smtClean="0"/>
              <a:t>8/10/2021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99122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F6E2C9B-5FA2-460D-9BE7-B0812FC2A6FF}" type="datetimeFigureOut">
              <a:rPr lang="en-US" smtClean="0"/>
              <a:t>8/10/2021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94025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8/10/2021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173549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5586B75A-687E-405C-8A0B-8D00578BA2C3}" type="datetimeFigureOut">
              <a:rPr lang="en-US" smtClean="0"/>
              <a:pPr/>
              <a:t>8/10/2021</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09598880"/>
      </p:ext>
    </p:extLst>
  </p:cSld>
  <p:clrMap bg1="dk1" tx1="lt1" bg2="dk2" tx2="lt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sldNum="0" hdr="0" ftr="0" dt="0"/>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1652-0034 LEO _ FAT</a:t>
            </a:r>
            <a:endParaRPr lang="en-US" dirty="0"/>
          </a:p>
        </p:txBody>
      </p:sp>
      <p:sp>
        <p:nvSpPr>
          <p:cNvPr id="3" name="Subtitle 2"/>
          <p:cNvSpPr>
            <a:spLocks noGrp="1"/>
          </p:cNvSpPr>
          <p:nvPr>
            <p:ph type="subTitle" idx="1"/>
          </p:nvPr>
        </p:nvSpPr>
        <p:spPr/>
        <p:txBody>
          <a:bodyPr/>
          <a:lstStyle/>
          <a:p>
            <a:pPr algn="ctr"/>
            <a:r>
              <a:rPr lang="en-US" dirty="0" smtClean="0"/>
              <a:t>Screenshots of webpage</a:t>
            </a:r>
            <a:endParaRPr lang="en-US" dirty="0"/>
          </a:p>
        </p:txBody>
      </p:sp>
    </p:spTree>
    <p:extLst>
      <p:ext uri="{BB962C8B-B14F-4D97-AF65-F5344CB8AC3E}">
        <p14:creationId xmlns:p14="http://schemas.microsoft.com/office/powerpoint/2010/main" val="40369669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543050" y="28575"/>
            <a:ext cx="9105900" cy="6800850"/>
          </a:xfrm>
          <a:prstGeom prst="rect">
            <a:avLst/>
          </a:prstGeom>
        </p:spPr>
      </p:pic>
    </p:spTree>
    <p:extLst>
      <p:ext uri="{BB962C8B-B14F-4D97-AF65-F5344CB8AC3E}">
        <p14:creationId xmlns:p14="http://schemas.microsoft.com/office/powerpoint/2010/main" val="39418284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409700" y="85725"/>
            <a:ext cx="9372600" cy="6686550"/>
          </a:xfrm>
          <a:prstGeom prst="rect">
            <a:avLst/>
          </a:prstGeom>
        </p:spPr>
      </p:pic>
    </p:spTree>
    <p:extLst>
      <p:ext uri="{BB962C8B-B14F-4D97-AF65-F5344CB8AC3E}">
        <p14:creationId xmlns:p14="http://schemas.microsoft.com/office/powerpoint/2010/main" val="10557811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781778" y="482321"/>
            <a:ext cx="10784336" cy="2124075"/>
          </a:xfrm>
          <a:prstGeom prst="rect">
            <a:avLst/>
          </a:prstGeom>
        </p:spPr>
      </p:pic>
      <p:sp>
        <p:nvSpPr>
          <p:cNvPr id="3" name="Rectangle 2"/>
          <p:cNvSpPr/>
          <p:nvPr/>
        </p:nvSpPr>
        <p:spPr>
          <a:xfrm>
            <a:off x="3048000" y="2724192"/>
            <a:ext cx="6096000" cy="1409617"/>
          </a:xfrm>
          <a:prstGeom prst="rect">
            <a:avLst/>
          </a:prstGeom>
        </p:spPr>
        <p:txBody>
          <a:bodyPr>
            <a:spAutoFit/>
          </a:bodyPr>
          <a:lstStyle/>
          <a:p>
            <a:pPr>
              <a:lnSpc>
                <a:spcPct val="107000"/>
              </a:lnSpc>
              <a:spcAft>
                <a:spcPts val="800"/>
              </a:spcAft>
            </a:pPr>
            <a:r>
              <a:rPr lang="en-US" sz="1000" dirty="0">
                <a:solidFill>
                  <a:srgbClr val="1B1B1B"/>
                </a:solidFill>
                <a:latin typeface="Helvetica" panose="020B0604020202020204" pitchFamily="34" charset="0"/>
                <a:ea typeface="Times New Roman" panose="02020603050405020304" pitchFamily="18" charset="0"/>
                <a:cs typeface="Times New Roman" panose="02020603050405020304" pitchFamily="18" charset="0"/>
              </a:rPr>
              <a:t>TSA is collecting this information from law enforcement agencies that have requested the LEO Flying Armed training course.  The public burden for this collection of information is estimated to be approximately 5 minutes per response.  This is a mandatory collection of information.  Send comments regarding this burden estimate or any other aspect of this collection to: TSA-11, Attention: PRA 1652-0034 </a:t>
            </a:r>
            <a:r>
              <a:rPr lang="en-US" sz="1000" dirty="0">
                <a:latin typeface="Helvetica" panose="020B0604020202020204" pitchFamily="34" charset="0"/>
                <a:ea typeface="Calibri" panose="020F0502020204030204" pitchFamily="34" charset="0"/>
                <a:cs typeface="Times New Roman" panose="02020603050405020304" pitchFamily="18" charset="0"/>
              </a:rPr>
              <a:t>6595 Springfield Center Drive, Springfield</a:t>
            </a:r>
            <a:r>
              <a:rPr lang="en-US" sz="1000" dirty="0">
                <a:solidFill>
                  <a:srgbClr val="1B1B1B"/>
                </a:solidFill>
                <a:latin typeface="Helvetica" panose="020B0604020202020204" pitchFamily="34" charset="0"/>
                <a:ea typeface="Times New Roman" panose="02020603050405020304" pitchFamily="18" charset="0"/>
                <a:cs typeface="Times New Roman" panose="02020603050405020304" pitchFamily="18" charset="0"/>
              </a:rPr>
              <a:t>, VA 20598-6011.  An agency may not conduct or sponsor, and persons are not required to respond to, a collection of information unless it displays a currently valid OMB control number.  The OMB control number assigned to this collection is 1652-0034, which expires 02/28/2022.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11325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73578" y="1233487"/>
            <a:ext cx="11346873" cy="4391025"/>
          </a:xfrm>
          <a:prstGeom prst="rect">
            <a:avLst/>
          </a:prstGeom>
        </p:spPr>
      </p:pic>
    </p:spTree>
    <p:extLst>
      <p:ext uri="{BB962C8B-B14F-4D97-AF65-F5344CB8AC3E}">
        <p14:creationId xmlns:p14="http://schemas.microsoft.com/office/powerpoint/2010/main" val="32889229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dcc26ded-df53-40e4-b0ec-50f0378640d6">2MNXFYDWMX7Y-1832746947-482</_dlc_DocId>
    <_dlc_DocIdUrl xmlns="dcc26ded-df53-40e4-b0ec-50f0378640d6">
      <Url>https://office.ishare.tsa.dhs.gov/sites/oit/bmo/pra/_layouts/15/DocIdRedir.aspx?ID=2MNXFYDWMX7Y-1832746947-482</Url>
      <Description>2MNXFYDWMX7Y-1832746947-482</Description>
    </_dlc_DocIdUrl>
    <Prog_x002e__x0020_Office xmlns="351d9c43-df41-4f76-8579-34e6da0a12cb">LE/FAMS</Prog_x002e__x0020_Office>
    <Col_x002e__x0020_Yr_x002e_ xmlns="351d9c43-df41-4f76-8579-34e6da0a12cb">FY21</Col_x002e__x0020_Yr_x002e_>
    <Reviewer_x0020_Cmt_x0028_s_x0029_ xmlns="351d9c43-df41-4f76-8579-34e6da0a12cb">To be updated</Reviewer_x0020_Cmt_x0028_s_x0029_>
    <Doc_x002e__x0020_Type xmlns="351d9c43-df41-4f76-8579-34e6da0a12cb">Instrument</Doc_x002e__x0020_Type>
    <Other_x0020_Actions xmlns="351d9c43-df41-4f76-8579-34e6da0a12cb">PO Review</Other_x0020_Actions>
    <Request_x0020_Type xmlns="351d9c43-df41-4f76-8579-34e6da0a12cb">EXT</Request_x0020_Typ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4FAE3E703E4794793878A49BBFE0A14" ma:contentTypeVersion="6" ma:contentTypeDescription="Create a new document." ma:contentTypeScope="" ma:versionID="e3364a3656b296633d4492654086aacc">
  <xsd:schema xmlns:xsd="http://www.w3.org/2001/XMLSchema" xmlns:xs="http://www.w3.org/2001/XMLSchema" xmlns:p="http://schemas.microsoft.com/office/2006/metadata/properties" xmlns:ns2="dcc26ded-df53-40e4-b0ec-50f0378640d6" xmlns:ns3="351d9c43-df41-4f76-8579-34e6da0a12cb" targetNamespace="http://schemas.microsoft.com/office/2006/metadata/properties" ma:root="true" ma:fieldsID="49d6e3401e85328744c1d576e6799357" ns2:_="" ns3:_="">
    <xsd:import namespace="dcc26ded-df53-40e4-b0ec-50f0378640d6"/>
    <xsd:import namespace="351d9c43-df41-4f76-8579-34e6da0a12cb"/>
    <xsd:element name="properties">
      <xsd:complexType>
        <xsd:sequence>
          <xsd:element name="documentManagement">
            <xsd:complexType>
              <xsd:all>
                <xsd:element ref="ns2:_dlc_DocId" minOccurs="0"/>
                <xsd:element ref="ns2:_dlc_DocIdUrl" minOccurs="0"/>
                <xsd:element ref="ns2:_dlc_DocIdPersistId" minOccurs="0"/>
                <xsd:element ref="ns3:Col_x002e__x0020_Yr_x002e_" minOccurs="0"/>
                <xsd:element ref="ns3:Request_x0020_Type" minOccurs="0"/>
                <xsd:element ref="ns3:Doc_x002e__x0020_Type" minOccurs="0"/>
                <xsd:element ref="ns3:Reviewer_x0020_Cmt_x0028_s_x0029_" minOccurs="0"/>
                <xsd:element ref="ns3:Prog_x002e__x0020_Office" minOccurs="0"/>
                <xsd:element ref="ns3:Other_x0020_Act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c26ded-df53-40e4-b0ec-50f0378640d6"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351d9c43-df41-4f76-8579-34e6da0a12cb" elementFormDefault="qualified">
    <xsd:import namespace="http://schemas.microsoft.com/office/2006/documentManagement/types"/>
    <xsd:import namespace="http://schemas.microsoft.com/office/infopath/2007/PartnerControls"/>
    <xsd:element name="Col_x002e__x0020_Yr_x002e_" ma:index="11" nillable="true" ma:displayName="Col. Yr." ma:default="FY21" ma:format="Dropdown" ma:internalName="Col_x002e__x0020_Yr_x002e_">
      <xsd:simpleType>
        <xsd:restriction base="dms:Choice">
          <xsd:enumeration value="FY20"/>
          <xsd:enumeration value="FY21"/>
          <xsd:enumeration value="FY22"/>
        </xsd:restriction>
      </xsd:simpleType>
    </xsd:element>
    <xsd:element name="Request_x0020_Type" ma:index="12" nillable="true" ma:displayName="Request Type" ma:default="EXT" ma:format="Dropdown" ma:internalName="Request_x0020_Type">
      <xsd:simpleType>
        <xsd:union memberTypes="dms:Text">
          <xsd:simpleType>
            <xsd:restriction base="dms:Choice">
              <xsd:enumeration value="EXT"/>
              <xsd:enumeration value="REV"/>
              <xsd:enumeration value="Gen. IC"/>
              <xsd:enumeration value="83C"/>
              <xsd:enumeration value="NEW"/>
              <xsd:enumeration value="IFR"/>
              <xsd:enumeration value="NPRM"/>
              <xsd:enumeration value="Other"/>
            </xsd:restriction>
          </xsd:simpleType>
        </xsd:union>
      </xsd:simpleType>
    </xsd:element>
    <xsd:element name="Doc_x002e__x0020_Type" ma:index="13" nillable="true" ma:displayName="Doc. Type" ma:default="N/A" ma:format="Dropdown" ma:internalName="Doc_x002e__x0020_Type">
      <xsd:simpleType>
        <xsd:union memberTypes="dms:Text">
          <xsd:simpleType>
            <xsd:restriction base="dms:Choice">
              <xsd:enumeration value="60DN"/>
              <xsd:enumeration value="30DN"/>
              <xsd:enumeration value="SS Pt. A"/>
              <xsd:enumeration value="SS Pt. B"/>
              <xsd:enumeration value="FR Pub."/>
              <xsd:enumeration value="N/A"/>
              <xsd:enumeration value="Instrument"/>
              <xsd:enumeration value="Screenshot(s)"/>
              <xsd:enumeration value="Instruction"/>
              <xsd:enumeration value="Gen. Appl."/>
              <xsd:enumeration value="PTA"/>
              <xsd:enumeration value="OMB NOA"/>
              <xsd:enumeration value="Auth."/>
              <xsd:enumeration value="SORN"/>
              <xsd:enumeration value="PIA"/>
              <xsd:enumeration value="Source"/>
            </xsd:restriction>
          </xsd:simpleType>
        </xsd:union>
      </xsd:simpleType>
    </xsd:element>
    <xsd:element name="Reviewer_x0020_Cmt_x0028_s_x0029_" ma:index="14" nillable="true" ma:displayName="Reviewer Cmt(s)" ma:internalName="Reviewer_x0020_Cmt_x0028_s_x0029_">
      <xsd:simpleType>
        <xsd:restriction base="dms:Text">
          <xsd:maxLength value="255"/>
        </xsd:restriction>
      </xsd:simpleType>
    </xsd:element>
    <xsd:element name="Prog_x002e__x0020_Office" ma:index="15" nillable="true" ma:displayName="Prog. Office" ma:default="N/A" ma:format="Dropdown" ma:internalName="Prog_x002e__x0020_Office">
      <xsd:simpleType>
        <xsd:union memberTypes="dms:Text">
          <xsd:simpleType>
            <xsd:restriction base="dms:Choice">
              <xsd:enumeration value="PPE"/>
              <xsd:enumeration value="LE/FAMS"/>
              <xsd:enumeration value="I&amp;A"/>
              <xsd:enumeration value="T&amp;D"/>
              <xsd:enumeration value="CFO"/>
              <xsd:enumeration value="HC"/>
              <xsd:enumeration value="IT"/>
              <xsd:enumeration value="CRL/OTE"/>
              <xsd:enumeration value="RCA"/>
              <xsd:enumeration value="SEC. OPs."/>
              <xsd:enumeration value="SCPA"/>
              <xsd:enumeration value="N/A"/>
            </xsd:restriction>
          </xsd:simpleType>
        </xsd:union>
      </xsd:simpleType>
    </xsd:element>
    <xsd:element name="Other_x0020_Actions" ma:index="16" nillable="true" ma:displayName="Other Actions" ma:default="Legacy" ma:format="Dropdown" ma:internalName="Other_x0020_Actions">
      <xsd:simpleType>
        <xsd:union memberTypes="dms:Text">
          <xsd:simpleType>
            <xsd:restriction base="dms:Choice">
              <xsd:enumeration value="PO Review"/>
              <xsd:enumeration value="EAB Review"/>
              <xsd:enumeration value="CC Review"/>
              <xsd:enumeration value="DocTracker"/>
              <xsd:enumeration value="CC Admin"/>
              <xsd:enumeration value="Legacy"/>
              <xsd:enumeration value="ROCIS"/>
              <xsd:enumeration value="DHS Privacy"/>
              <xsd:enumeration value="TSA Privacy"/>
              <xsd:enumeration value="Fed. Reg."/>
              <xsd:enumeration value="PO/EAB Review"/>
              <xsd:enumeration value="FORMS"/>
              <xsd:enumeration value="SSI"/>
            </xsd:restriction>
          </xsd:simpleType>
        </xsd:un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Project"/>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E242805-9F1F-4116-BB27-B47B5BB2FF8D}">
  <ds:schemaRefs>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http://schemas.microsoft.com/office/2006/metadata/properties"/>
    <ds:schemaRef ds:uri="http://purl.org/dc/terms/"/>
    <ds:schemaRef ds:uri="351d9c43-df41-4f76-8579-34e6da0a12cb"/>
    <ds:schemaRef ds:uri="dcc26ded-df53-40e4-b0ec-50f0378640d6"/>
    <ds:schemaRef ds:uri="http://www.w3.org/XML/1998/namespace"/>
    <ds:schemaRef ds:uri="http://purl.org/dc/dcmitype/"/>
  </ds:schemaRefs>
</ds:datastoreItem>
</file>

<file path=customXml/itemProps2.xml><?xml version="1.0" encoding="utf-8"?>
<ds:datastoreItem xmlns:ds="http://schemas.openxmlformats.org/officeDocument/2006/customXml" ds:itemID="{D387F07A-D588-47C9-82D4-BCBE01540B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cc26ded-df53-40e4-b0ec-50f0378640d6"/>
    <ds:schemaRef ds:uri="351d9c43-df41-4f76-8579-34e6da0a12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2B1D104-E0D4-438D-86AF-563F83DFB4CA}">
  <ds:schemaRefs>
    <ds:schemaRef ds:uri="http://schemas.microsoft.com/sharepoint/events"/>
  </ds:schemaRefs>
</ds:datastoreItem>
</file>

<file path=customXml/itemProps4.xml><?xml version="1.0" encoding="utf-8"?>
<ds:datastoreItem xmlns:ds="http://schemas.openxmlformats.org/officeDocument/2006/customXml" ds:itemID="{3524725B-4EDA-471B-A233-040C5A9FD1F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TM03090430[[fn=Banded]]</Template>
  <TotalTime>33</TotalTime>
  <Words>139</Words>
  <Application>Microsoft Office PowerPoint</Application>
  <PresentationFormat>Widescreen</PresentationFormat>
  <Paragraphs>3</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Calibri</vt:lpstr>
      <vt:lpstr>Corbel</vt:lpstr>
      <vt:lpstr>Helvetica</vt:lpstr>
      <vt:lpstr>Times New Roman</vt:lpstr>
      <vt:lpstr>Wingdings</vt:lpstr>
      <vt:lpstr>Banded</vt:lpstr>
      <vt:lpstr>1652-0034 LEO _ FAT</vt:lpstr>
      <vt:lpstr>PowerPoint Presentation</vt:lpstr>
      <vt:lpstr>PowerPoint Presentation</vt:lpstr>
      <vt:lpstr>PowerPoint Presentation</vt:lpstr>
      <vt:lpstr>PowerPoint Presentation</vt:lpstr>
    </vt:vector>
  </TitlesOfParts>
  <Company>Transportation Security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1652-0034 LEO _ FAT</dc:title>
  <dc:creator>Christina A. Walsh</dc:creator>
  <cp:keywords>5000.22</cp:keywords>
  <cp:lastModifiedBy>Walsh, Christina</cp:lastModifiedBy>
  <cp:revision>5</cp:revision>
  <dcterms:created xsi:type="dcterms:W3CDTF">2018-05-07T14:50:16Z</dcterms:created>
  <dcterms:modified xsi:type="dcterms:W3CDTF">2021-08-10T12:48:31Z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0x01010014FAE3E703E4794793878A49BBFE0A14</vt:lpwstr>
  </property>
  <property fmtid="{D5CDD505-2E9C-101B-9397-08002B2CF9AE}" pid="3" name="_dlc_DocIdItemGuid">
    <vt:lpwstr>e4d372fc-5a3d-4082-9700-76a19ab8cfcf</vt:lpwstr>
  </property>
  <property fmtid="{D5CDD505-2E9C-101B-9397-08002B2CF9AE}" pid="4" name="Office">
    <vt:lpwstr>OLE/FAMS</vt:lpwstr>
  </property>
  <property fmtid="{D5CDD505-2E9C-101B-9397-08002B2CF9AE}" pid="5" name="RequestType">
    <vt:lpwstr>Extension</vt:lpwstr>
  </property>
  <property fmtid="{D5CDD505-2E9C-101B-9397-08002B2CF9AE}" pid="6" name="DocumentType">
    <vt:lpwstr>Screenshot(s)</vt:lpwstr>
  </property>
  <property fmtid="{D5CDD505-2E9C-101B-9397-08002B2CF9AE}" pid="7" name="Comment">
    <vt:lpwstr>Mike to approve screenshots</vt:lpwstr>
  </property>
  <property fmtid="{D5CDD505-2E9C-101B-9397-08002B2CF9AE}" pid="8" name="OtherAction">
    <vt:lpwstr>ROCIS</vt:lpwstr>
  </property>
  <property fmtid="{D5CDD505-2E9C-101B-9397-08002B2CF9AE}" pid="9" name="CollectionYear">
    <vt:lpwstr>FY18</vt:lpwstr>
  </property>
  <property fmtid="{D5CDD505-2E9C-101B-9397-08002B2CF9AE}" pid="10" name="DayNotice">
    <vt:lpwstr>N/A</vt:lpwstr>
  </property>
</Properties>
</file>