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4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2" autoAdjust="0"/>
    <p:restoredTop sz="98186" autoAdjust="0"/>
  </p:normalViewPr>
  <p:slideViewPr>
    <p:cSldViewPr snapToGrid="0">
      <p:cViewPr varScale="1">
        <p:scale>
          <a:sx n="112" d="100"/>
          <a:sy n="112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5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4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6FA2-A9D0-45AF-8398-8C4FB148F48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FE60-4ED2-465B-ACB3-A4F1FC19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Registration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8402619" cy="45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Damage Type  “Other”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46" y="365125"/>
            <a:ext cx="10935054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Disaster Related Losses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46" y="1783582"/>
            <a:ext cx="9166688" cy="46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442" y="365125"/>
            <a:ext cx="1073535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Damaged Dwelling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42" y="1690687"/>
            <a:ext cx="8988013" cy="448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2" y="365125"/>
            <a:ext cx="1068113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Damage Dwelling (Drop Down for Owner to first question) Where are you currently living or staying?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662" y="1825625"/>
            <a:ext cx="9439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Damaged Dwelling (Drop Down to second question) What type of home are you registering?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7" y="365125"/>
            <a:ext cx="1089301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Damaged Dwelling (Drop down to third question) Is this your primary residence…….?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787" y="1878175"/>
            <a:ext cx="8630661" cy="44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367" y="1325882"/>
            <a:ext cx="104965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9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Home Insurance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93" y="1888687"/>
            <a:ext cx="8536069" cy="44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94" y="365125"/>
            <a:ext cx="10682806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Disaster Related Expenses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94" y="1690687"/>
            <a:ext cx="8451985" cy="44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07" y="365125"/>
            <a:ext cx="1087199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Insurance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07" y="1794093"/>
            <a:ext cx="8515048" cy="45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98" y="365125"/>
            <a:ext cx="11210502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Registrations Instructions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" y="1545410"/>
            <a:ext cx="9233210" cy="46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21" y="365125"/>
            <a:ext cx="1075637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Disaster Related Vehicle Damage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21" y="1690688"/>
            <a:ext cx="8546579" cy="45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3" y="365125"/>
            <a:ext cx="1072484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Vehicles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53" y="1803643"/>
            <a:ext cx="8599130" cy="46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32" y="365125"/>
            <a:ext cx="1074586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Update Vehicle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32" y="1783584"/>
            <a:ext cx="8840868" cy="45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Emergency Needs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159" y="1771836"/>
            <a:ext cx="8721297" cy="4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Special Needs General Categories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1837"/>
            <a:ext cx="8585499" cy="46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8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2" y="365125"/>
            <a:ext cx="1060836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Special Needs Specific Categories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32" y="1782593"/>
            <a:ext cx="8624480" cy="4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Occupants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140"/>
            <a:ext cx="8424134" cy="45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 Occupant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67165" cy="4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Business Damage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4110"/>
            <a:ext cx="8467165" cy="45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03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Information (when selecting self employed) from previous screen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88680" cy="44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4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17" y="365125"/>
            <a:ext cx="1118288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Privacy Act Statement and Declaration of Eligibility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17" y="1690688"/>
            <a:ext cx="8215452" cy="45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Financial Information when selecting No to self employed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7897"/>
            <a:ext cx="8381104" cy="45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94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Electronic Funds Transfer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1836"/>
            <a:ext cx="8467165" cy="45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64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Correspondence Preferences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67165" cy="45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Correspondence Preferences when selecting E-mail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8607014" cy="44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6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SMS Correspondence Summary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8359588" cy="45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1" y="365125"/>
            <a:ext cx="1060836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SMS Correspondence Summary when selecting Yes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31" y="1814866"/>
            <a:ext cx="8602964" cy="45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27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55" y="365125"/>
            <a:ext cx="10715945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 Referrals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9178" y="1126646"/>
            <a:ext cx="11162581" cy="5282952"/>
            <a:chOff x="319178" y="1126646"/>
            <a:chExt cx="11162581" cy="52829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32400"/>
            <a:stretch/>
          </p:blipFill>
          <p:spPr>
            <a:xfrm>
              <a:off x="319178" y="2361538"/>
              <a:ext cx="11162581" cy="40480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6014" b="74428"/>
            <a:stretch/>
          </p:blipFill>
          <p:spPr>
            <a:xfrm>
              <a:off x="319178" y="1126646"/>
              <a:ext cx="11162581" cy="117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017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44" y="365125"/>
            <a:ext cx="10729856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Agency Referrals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44" y="1804108"/>
            <a:ext cx="8659905" cy="4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2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Close Interview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188271"/>
            <a:ext cx="11539068" cy="3804122"/>
            <a:chOff x="170155" y="752506"/>
            <a:chExt cx="12261542" cy="38041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3095" b="61419"/>
            <a:stretch/>
          </p:blipFill>
          <p:spPr>
            <a:xfrm>
              <a:off x="170155" y="752506"/>
              <a:ext cx="11814699" cy="25233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8738" b="53969"/>
            <a:stretch/>
          </p:blipFill>
          <p:spPr>
            <a:xfrm>
              <a:off x="170155" y="3491305"/>
              <a:ext cx="12192000" cy="4770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358" y="3275860"/>
              <a:ext cx="27927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We’re almost done with the registration process.  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63948" b="30352"/>
            <a:stretch/>
          </p:blipFill>
          <p:spPr>
            <a:xfrm>
              <a:off x="239697" y="4183764"/>
              <a:ext cx="12192000" cy="37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09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5" y="2115579"/>
            <a:ext cx="8876190" cy="3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7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80" y="365125"/>
            <a:ext cx="1110322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Personal Identification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80" y="1690688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95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017"/>
            <a:ext cx="10515600" cy="40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8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017"/>
            <a:ext cx="10515600" cy="41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365125"/>
            <a:ext cx="1103849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Contact Phone Numbers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10" y="1456289"/>
            <a:ext cx="8597462" cy="47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Damaged Dwelling Address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94094"/>
            <a:ext cx="8566639" cy="47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1" y="365125"/>
            <a:ext cx="1101746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County/Parish/</a:t>
            </a:r>
            <a:r>
              <a:rPr lang="en-US" sz="3200" dirty="0" err="1" smtClean="0"/>
              <a:t>Municipio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31" y="1690687"/>
            <a:ext cx="8662191" cy="44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 Selection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07" y="1690687"/>
            <a:ext cx="8546577" cy="45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Damage Type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9125607" cy="45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167</Words>
  <Application>Microsoft Office PowerPoint</Application>
  <PresentationFormat>Widescreen</PresentationFormat>
  <Paragraphs>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New Registration</vt:lpstr>
      <vt:lpstr>Registrations Instructions</vt:lpstr>
      <vt:lpstr>Privacy Act Statement and Declaration of Eligibility</vt:lpstr>
      <vt:lpstr>Personal Identification</vt:lpstr>
      <vt:lpstr>Contact Phone Numbers</vt:lpstr>
      <vt:lpstr>Damaged Dwelling Address</vt:lpstr>
      <vt:lpstr>County/Parish/Municipio</vt:lpstr>
      <vt:lpstr>Disaster Selection</vt:lpstr>
      <vt:lpstr>Damage Type</vt:lpstr>
      <vt:lpstr>Damage Type  “Other”</vt:lpstr>
      <vt:lpstr>Disaster Related Losses</vt:lpstr>
      <vt:lpstr>Damaged Dwelling</vt:lpstr>
      <vt:lpstr>Damage Dwelling (Drop Down for Owner to first question) Where are you currently living or staying?</vt:lpstr>
      <vt:lpstr>Damaged Dwelling (Drop Down to second question) What type of home are you registering?</vt:lpstr>
      <vt:lpstr>Damaged Dwelling (Drop down to third question) Is this your primary residence…….?</vt:lpstr>
      <vt:lpstr>PowerPoint Presentation</vt:lpstr>
      <vt:lpstr>Home Insurance</vt:lpstr>
      <vt:lpstr>Disaster Related Expenses</vt:lpstr>
      <vt:lpstr>Other Insurance</vt:lpstr>
      <vt:lpstr>Disaster Related Vehicle Damage</vt:lpstr>
      <vt:lpstr>Vehicles</vt:lpstr>
      <vt:lpstr>Update Vehicle</vt:lpstr>
      <vt:lpstr>Emergency Needs</vt:lpstr>
      <vt:lpstr>Special Needs General Categories</vt:lpstr>
      <vt:lpstr>Special Needs Specific Categories</vt:lpstr>
      <vt:lpstr>Occupants</vt:lpstr>
      <vt:lpstr>Update Occupant</vt:lpstr>
      <vt:lpstr>Business Damage</vt:lpstr>
      <vt:lpstr>Financial Information (when selecting self employed) from previous screen</vt:lpstr>
      <vt:lpstr>Financial Information when selecting No to self employed</vt:lpstr>
      <vt:lpstr>Electronic Funds Transfer</vt:lpstr>
      <vt:lpstr>Correspondence Preferences</vt:lpstr>
      <vt:lpstr>Correspondence Preferences when selecting E-mail </vt:lpstr>
      <vt:lpstr>SMS Correspondence Summary</vt:lpstr>
      <vt:lpstr>SMS Correspondence Summary when selecting Yes </vt:lpstr>
      <vt:lpstr>Program Referrals</vt:lpstr>
      <vt:lpstr>Agency Referrals</vt:lpstr>
      <vt:lpstr>Close Interview</vt:lpstr>
      <vt:lpstr>PowerPoint Presentation</vt:lpstr>
      <vt:lpstr>Conclusion</vt:lpstr>
      <vt:lpstr>PowerPoint Presentation</vt:lpstr>
    </vt:vector>
  </TitlesOfParts>
  <Company>DHS/FEMA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Vickrek, Linda</dc:creator>
  <cp:lastModifiedBy>McDowell, Elizabeth</cp:lastModifiedBy>
  <cp:revision>13</cp:revision>
  <dcterms:created xsi:type="dcterms:W3CDTF">2018-03-30T12:25:49Z</dcterms:created>
  <dcterms:modified xsi:type="dcterms:W3CDTF">2018-09-15T10:32:55Z</dcterms:modified>
</cp:coreProperties>
</file>