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48A1-BD23-4E26-9B6B-0A131074B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28A0B-E80D-491C-86F5-0721FB5C2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85AC3-D7EE-4DAA-B1E0-90FE4026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C8C79-F3B4-43D7-A1D5-AC7919CE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9356C-1A76-473B-982B-D505DCCC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A0D7-2A39-4BD0-85CF-EA2A7CEB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5AAD1-7C15-45E0-9254-5E4A72BFE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ADF7-6F97-4C8E-8F7F-EFF20867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588D5-0EA9-463F-AB66-4204D5CB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66559-3E15-4948-8CA7-528F232B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EAC15-21D2-4902-8FE2-72C48123D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01C12-96D8-4E9A-A70D-BB88D83EB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83476-E0F9-47E3-B38C-157622F9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A7CA7-281A-4F5A-9EBC-91F86AFC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59E14-E9DE-48CF-992F-DA9EB28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C476-33CB-48AA-8780-3ED52CC7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1989-3E74-4FD5-81F1-4F33AE7D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3FD1-61C1-45E0-B101-1B590CE8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78B76-CA0F-4D91-AE71-60F68E26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70E21-18CB-4F07-930A-4167D15F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6583-C81C-49EF-84BC-B2617FD7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B6DF-5E8F-497B-9AC7-635DA24C6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71B6F-4C60-4D35-9608-420321F6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671F-B466-443C-ABB6-C564C544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FB8AC-140D-47FD-A86C-C14B0E94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9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33DC-C744-4BB4-9A4E-F228F95F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724B-3F7A-4ED2-9155-76DC95C23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13BD2-970D-49D7-B87F-84E27B9CC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DADD7-7FCA-47C1-8FAD-4F8BA4C0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723B-B699-4FFA-A041-D2004A0E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D4326-D17F-4D59-98E1-9E9C8A44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4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7ABA-E129-457B-A0F2-7D75EA40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F2B8E-3E6F-4174-B731-734BC3BEA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E0B84-E9D9-42D0-B504-FA09DC018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FDC3E-360B-4AFA-8024-D7876F7CF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30BBC-02B8-4BB0-81DB-480EE8634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83778-CC20-4492-9488-95BB1715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FEAAF-CD22-4096-A0DD-FECE54AA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B4CA3-A368-4173-A4C4-8D03164B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5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A5C0-58D1-45E2-A76B-DE8433DD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4B2C5-4284-4195-97C3-31820613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CA465-CCCF-4859-B01E-A453F73F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0A652-97F1-49E6-A87A-298F90AC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2DB05-9BF1-427D-B995-85B0E681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B79AC-5FA0-4455-9B36-C5C20B14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0E106-879B-4BD5-828A-BAA09AF2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5739-22FA-4A75-8252-66286498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938D-ABD5-4EFB-8749-37BE8B0F3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B6F61-89FA-4270-AB54-B398C0660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44CDA-1A6F-47DE-B748-F66F079C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84D3A-7FD8-45C7-8775-306A0D31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54DA2-3B79-4364-B972-8C2B1B3F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30AA-F484-4DE3-9151-631D4172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0EF8C-3D0A-4B6C-856F-E89E52DE5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FFC4-EC38-4400-BF26-42D15B7B0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FE66C-B026-455F-B680-2E1DEFB1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83F1-5386-4CCB-AD1F-A0298FDD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B0713-F948-4522-BEBC-25CF14C5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D1137-1321-4EAB-B29D-8B3EB57B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C5D86-8A32-4A76-966F-C74230F98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8265-CA6E-41C4-9272-9294591A5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58D7-4FB1-4128-A999-76AC9F58769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22205-5FF2-46D3-B9F0-5922181CB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546B1-89A1-48D3-B61D-3BFDAEB1D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A002-046D-4596-AB6E-FF4E1ED8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5AA30-C514-4572-A006-FE49823553E0}"/>
              </a:ext>
            </a:extLst>
          </p:cNvPr>
          <p:cNvPicPr/>
          <p:nvPr/>
        </p:nvPicPr>
        <p:blipFill rotWithShape="1">
          <a:blip r:embed="rId2"/>
          <a:srcRect l="46354" t="13260" r="-205" b="29091"/>
          <a:stretch/>
        </p:blipFill>
        <p:spPr bwMode="auto">
          <a:xfrm>
            <a:off x="3122483" y="1352564"/>
            <a:ext cx="5947034" cy="4152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6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CEEDD-7E78-48DA-9A7E-6A2DD7C23979}"/>
              </a:ext>
            </a:extLst>
          </p:cNvPr>
          <p:cNvPicPr/>
          <p:nvPr/>
        </p:nvPicPr>
        <p:blipFill rotWithShape="1">
          <a:blip r:embed="rId2"/>
          <a:srcRect l="45471" t="13165" r="1999" b="21472"/>
          <a:stretch/>
        </p:blipFill>
        <p:spPr bwMode="auto">
          <a:xfrm>
            <a:off x="3524091" y="1363662"/>
            <a:ext cx="5143817" cy="4130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153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5AA30-C514-4572-A006-FE49823553E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" b="1210"/>
          <a:stretch/>
        </p:blipFill>
        <p:spPr bwMode="auto">
          <a:xfrm>
            <a:off x="3122483" y="1352564"/>
            <a:ext cx="5947034" cy="4152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928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7EF35-D3B8-47B7-9C01-8BD8C58A77A6}"/>
              </a:ext>
            </a:extLst>
          </p:cNvPr>
          <p:cNvPicPr/>
          <p:nvPr/>
        </p:nvPicPr>
        <p:blipFill rotWithShape="1">
          <a:blip r:embed="rId2"/>
          <a:srcRect l="19389" t="15018" r="26018" b="18913"/>
          <a:stretch/>
        </p:blipFill>
        <p:spPr bwMode="auto">
          <a:xfrm>
            <a:off x="3213692" y="1207943"/>
            <a:ext cx="5764616" cy="4442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60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CFA9C-DB0C-4639-BE41-BF6CF20BAC95}"/>
              </a:ext>
            </a:extLst>
          </p:cNvPr>
          <p:cNvPicPr/>
          <p:nvPr/>
        </p:nvPicPr>
        <p:blipFill rotWithShape="1">
          <a:blip r:embed="rId2"/>
          <a:srcRect l="19965" t="15277" r="25653" b="18412"/>
          <a:stretch/>
        </p:blipFill>
        <p:spPr bwMode="auto">
          <a:xfrm>
            <a:off x="2986326" y="1057592"/>
            <a:ext cx="6219348" cy="4742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18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FB19F-4ADF-46E3-93D7-BD0FB9500433}"/>
              </a:ext>
            </a:extLst>
          </p:cNvPr>
          <p:cNvPicPr/>
          <p:nvPr/>
        </p:nvPicPr>
        <p:blipFill rotWithShape="1">
          <a:blip r:embed="rId2"/>
          <a:srcRect l="19602" t="14543" r="25809" b="17637"/>
          <a:stretch/>
        </p:blipFill>
        <p:spPr bwMode="auto">
          <a:xfrm>
            <a:off x="3493411" y="1281757"/>
            <a:ext cx="5205178" cy="4294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911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ECFA8-4371-46DC-9F33-0F211A185D9B}"/>
              </a:ext>
            </a:extLst>
          </p:cNvPr>
          <p:cNvPicPr/>
          <p:nvPr/>
        </p:nvPicPr>
        <p:blipFill rotWithShape="1">
          <a:blip r:embed="rId2"/>
          <a:srcRect l="19392" t="15015" r="26131" b="17797"/>
          <a:stretch/>
        </p:blipFill>
        <p:spPr bwMode="auto">
          <a:xfrm>
            <a:off x="3085506" y="1228083"/>
            <a:ext cx="6020987" cy="4401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366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1EEB5-798D-46FD-AB82-96A49667A4C2}"/>
              </a:ext>
            </a:extLst>
          </p:cNvPr>
          <p:cNvPicPr/>
          <p:nvPr/>
        </p:nvPicPr>
        <p:blipFill rotWithShape="1">
          <a:blip r:embed="rId2"/>
          <a:srcRect l="19394" t="15174" r="25597" b="18899"/>
          <a:stretch/>
        </p:blipFill>
        <p:spPr bwMode="auto">
          <a:xfrm>
            <a:off x="3471317" y="1311966"/>
            <a:ext cx="5249365" cy="4082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676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F68876-2E30-4F42-AAE5-D984D01CB3EB}"/>
              </a:ext>
            </a:extLst>
          </p:cNvPr>
          <p:cNvPicPr/>
          <p:nvPr/>
        </p:nvPicPr>
        <p:blipFill rotWithShape="1">
          <a:blip r:embed="rId2"/>
          <a:srcRect l="20025" t="14699" r="26439" b="16847"/>
          <a:stretch/>
        </p:blipFill>
        <p:spPr bwMode="auto">
          <a:xfrm>
            <a:off x="3189695" y="1055032"/>
            <a:ext cx="5812610" cy="4747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39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Cruz, Scarlett C. (Contractor)</dc:creator>
  <cp:lastModifiedBy>Rich, Curtis B.</cp:lastModifiedBy>
  <cp:revision>1</cp:revision>
  <dcterms:created xsi:type="dcterms:W3CDTF">2021-08-27T15:11:27Z</dcterms:created>
  <dcterms:modified xsi:type="dcterms:W3CDTF">2021-08-30T17:30:44Z</dcterms:modified>
</cp:coreProperties>
</file>