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5"/>
  </p:sldMasterIdLst>
  <p:notesMasterIdLst>
    <p:notesMasterId r:id="rId12"/>
  </p:notesMasterIdLst>
  <p:sldIdLst>
    <p:sldId id="263" r:id="rId6"/>
    <p:sldId id="256" r:id="rId7"/>
    <p:sldId id="257" r:id="rId8"/>
    <p:sldId id="261" r:id="rId9"/>
    <p:sldId id="262" r:id="rId10"/>
    <p:sldId id="265" r:id="rId1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16" autoAdjust="0"/>
    <p:restoredTop sz="94660"/>
  </p:normalViewPr>
  <p:slideViewPr>
    <p:cSldViewPr snapToGrid="0">
      <p:cViewPr varScale="1">
        <p:scale>
          <a:sx n="69" d="100"/>
          <a:sy n="69" d="100"/>
        </p:scale>
        <p:origin x="1224" y="4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1.xml"/><Relationship Id="rId15" Type="http://schemas.openxmlformats.org/officeDocument/2006/relationships/theme" Target="theme/theme1.xml"/><Relationship Id="rId10" Type="http://schemas.openxmlformats.org/officeDocument/2006/relationships/slide" Target="slides/slide5.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7E714E8-9475-4816-A302-6DCCD724D508}" type="datetimeFigureOut">
              <a:rPr lang="en-US" smtClean="0"/>
              <a:t>9/3/2021</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22E0F67-132F-47D9-9AD2-1AC62C77C40B}" type="slidenum">
              <a:rPr lang="en-US" smtClean="0"/>
              <a:t>‹#›</a:t>
            </a:fld>
            <a:endParaRPr lang="en-US"/>
          </a:p>
        </p:txBody>
      </p:sp>
    </p:spTree>
    <p:extLst>
      <p:ext uri="{BB962C8B-B14F-4D97-AF65-F5344CB8AC3E}">
        <p14:creationId xmlns:p14="http://schemas.microsoft.com/office/powerpoint/2010/main" val="26958345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4334933" y="1169931"/>
            <a:ext cx="4814835" cy="4993802"/>
            <a:chOff x="4334933" y="1169931"/>
            <a:chExt cx="4814835" cy="4993802"/>
          </a:xfrm>
        </p:grpSpPr>
        <p:cxnSp>
          <p:nvCxnSpPr>
            <p:cNvPr id="17" name="Straight Connector 16"/>
            <p:cNvCxnSpPr/>
            <p:nvPr/>
          </p:nvCxnSpPr>
          <p:spPr>
            <a:xfrm flipH="1">
              <a:off x="6009259" y="1169931"/>
              <a:ext cx="3134741" cy="3134741"/>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4334933" y="1348898"/>
              <a:ext cx="4814835" cy="481483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5225595" y="1469269"/>
              <a:ext cx="3912054" cy="3912054"/>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2" name="Straight Connector 21"/>
            <p:cNvCxnSpPr/>
            <p:nvPr/>
          </p:nvCxnSpPr>
          <p:spPr>
            <a:xfrm flipH="1">
              <a:off x="5304588" y="1307856"/>
              <a:ext cx="3839412" cy="3839412"/>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5707078" y="1770196"/>
              <a:ext cx="3430571" cy="3430570"/>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1"/>
          <p:cNvSpPr>
            <a:spLocks noGrp="1"/>
          </p:cNvSpPr>
          <p:nvPr>
            <p:ph type="ctrTitle"/>
          </p:nvPr>
        </p:nvSpPr>
        <p:spPr>
          <a:xfrm>
            <a:off x="533400" y="533400"/>
            <a:ext cx="6154713" cy="3124201"/>
          </a:xfrm>
        </p:spPr>
        <p:txBody>
          <a:bodyPr anchor="b">
            <a:normAutofit/>
          </a:bodyPr>
          <a:lstStyle>
            <a:lvl1pPr algn="l">
              <a:defRPr sz="4400">
                <a:effectLst/>
              </a:defRPr>
            </a:lvl1pPr>
          </a:lstStyle>
          <a:p>
            <a:r>
              <a:rPr lang="en-US" smtClean="0"/>
              <a:t>Click to edit Master title style</a:t>
            </a:r>
            <a:endParaRPr lang="en-US" dirty="0"/>
          </a:p>
        </p:txBody>
      </p:sp>
      <p:sp>
        <p:nvSpPr>
          <p:cNvPr id="3" name="Subtitle 2"/>
          <p:cNvSpPr>
            <a:spLocks noGrp="1"/>
          </p:cNvSpPr>
          <p:nvPr>
            <p:ph type="subTitle" idx="1"/>
          </p:nvPr>
        </p:nvSpPr>
        <p:spPr>
          <a:xfrm>
            <a:off x="533400" y="3843868"/>
            <a:ext cx="4954250" cy="1913466"/>
          </a:xfrm>
        </p:spPr>
        <p:txBody>
          <a:bodyPr anchor="t">
            <a:normAutofit/>
          </a:bodyPr>
          <a:lstStyle>
            <a:lvl1pPr marL="0" indent="0" algn="l">
              <a:buNone/>
              <a:defRPr sz="20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5ED57CAC-59C7-489F-B54C-43D1850F6598}" type="datetimeFigureOut">
              <a:rPr lang="en-US" smtClean="0"/>
              <a:t>9/3/2021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5788367-6FF3-416A-A068-BD9BC4437238}" type="slidenum">
              <a:rPr lang="en-US" smtClean="0"/>
              <a:t>‹#›</a:t>
            </a:fld>
            <a:endParaRPr lang="en-US"/>
          </a:p>
        </p:txBody>
      </p:sp>
    </p:spTree>
    <p:extLst>
      <p:ext uri="{BB962C8B-B14F-4D97-AF65-F5344CB8AC3E}">
        <p14:creationId xmlns:p14="http://schemas.microsoft.com/office/powerpoint/2010/main" val="4079365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lstStyle/>
          <a:p>
            <a:r>
              <a:rPr lang="en-US" smtClean="0"/>
              <a:t>Click to edit Master title style</a:t>
            </a:r>
            <a:endParaRPr lang="en-US" dirty="0"/>
          </a:p>
        </p:txBody>
      </p:sp>
      <p:sp>
        <p:nvSpPr>
          <p:cNvPr id="6" name="Picture Placeholder 2"/>
          <p:cNvSpPr>
            <a:spLocks noGrp="1" noChangeAspect="1"/>
          </p:cNvSpPr>
          <p:nvPr>
            <p:ph type="pic" idx="13"/>
          </p:nvPr>
        </p:nvSpPr>
        <p:spPr>
          <a:xfrm>
            <a:off x="533400" y="533400"/>
            <a:ext cx="8077200"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9" name="Text Placeholder 9"/>
          <p:cNvSpPr>
            <a:spLocks noGrp="1"/>
          </p:cNvSpPr>
          <p:nvPr>
            <p:ph type="body" sz="quarter" idx="14"/>
          </p:nvPr>
        </p:nvSpPr>
        <p:spPr>
          <a:xfrm>
            <a:off x="762002" y="3843867"/>
            <a:ext cx="7281332"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Date Placeholder 2"/>
          <p:cNvSpPr>
            <a:spLocks noGrp="1"/>
          </p:cNvSpPr>
          <p:nvPr>
            <p:ph type="dt" sz="half" idx="10"/>
          </p:nvPr>
        </p:nvSpPr>
        <p:spPr/>
        <p:txBody>
          <a:bodyPr/>
          <a:lstStyle/>
          <a:p>
            <a:fld id="{5ED57CAC-59C7-489F-B54C-43D1850F6598}" type="datetimeFigureOut">
              <a:rPr lang="en-US" smtClean="0"/>
              <a:t>9/3/2021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5788367-6FF3-416A-A068-BD9BC4437238}" type="slidenum">
              <a:rPr lang="en-US" smtClean="0"/>
              <a:t>‹#›</a:t>
            </a:fld>
            <a:endParaRPr lang="en-US"/>
          </a:p>
        </p:txBody>
      </p:sp>
    </p:spTree>
    <p:extLst>
      <p:ext uri="{BB962C8B-B14F-4D97-AF65-F5344CB8AC3E}">
        <p14:creationId xmlns:p14="http://schemas.microsoft.com/office/powerpoint/2010/main" val="2878170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533400" y="533400"/>
            <a:ext cx="8077200" cy="2895600"/>
          </a:xfrm>
        </p:spPr>
        <p:txBody>
          <a:bodyPr anchor="ctr">
            <a:normAutofit/>
          </a:bodyPr>
          <a:lstStyle>
            <a:lvl1pPr algn="l">
              <a:defRPr sz="28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533400" y="4114800"/>
            <a:ext cx="6383552" cy="1905000"/>
          </a:xfrm>
        </p:spPr>
        <p:txBody>
          <a:bodyPr anchor="ctr">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5ED57CAC-59C7-489F-B54C-43D1850F6598}" type="datetimeFigureOut">
              <a:rPr lang="en-US" smtClean="0"/>
              <a:t>9/3/2021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5788367-6FF3-416A-A068-BD9BC4437238}" type="slidenum">
              <a:rPr lang="en-US" smtClean="0"/>
              <a:t>‹#›</a:t>
            </a:fld>
            <a:endParaRPr lang="en-US"/>
          </a:p>
        </p:txBody>
      </p:sp>
    </p:spTree>
    <p:extLst>
      <p:ext uri="{BB962C8B-B14F-4D97-AF65-F5344CB8AC3E}">
        <p14:creationId xmlns:p14="http://schemas.microsoft.com/office/powerpoint/2010/main" val="96460383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56283" y="533400"/>
            <a:ext cx="6859787" cy="2895600"/>
          </a:xfrm>
        </p:spPr>
        <p:txBody>
          <a:bodyPr anchor="ctr">
            <a:normAutofit/>
          </a:bodyPr>
          <a:lstStyle>
            <a:lvl1pPr algn="l">
              <a:defRPr sz="2800" b="0" cap="all">
                <a:solidFill>
                  <a:schemeClr val="tx1"/>
                </a:solidFill>
              </a:defRPr>
            </a:lvl1pPr>
          </a:lstStyle>
          <a:p>
            <a:r>
              <a:rPr lang="en-US" smtClean="0"/>
              <a:t>Click to edit Master title style</a:t>
            </a:r>
            <a:endParaRPr lang="en-US" dirty="0"/>
          </a:p>
        </p:txBody>
      </p:sp>
      <p:sp>
        <p:nvSpPr>
          <p:cNvPr id="10" name="Text Placeholder 9"/>
          <p:cNvSpPr>
            <a:spLocks noGrp="1"/>
          </p:cNvSpPr>
          <p:nvPr>
            <p:ph type="body" sz="quarter" idx="13"/>
          </p:nvPr>
        </p:nvSpPr>
        <p:spPr>
          <a:xfrm>
            <a:off x="1066800" y="3429000"/>
            <a:ext cx="6402467" cy="4826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533400" y="4301070"/>
            <a:ext cx="6382361" cy="171873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5ED57CAC-59C7-489F-B54C-43D1850F6598}" type="datetimeFigureOut">
              <a:rPr lang="en-US" smtClean="0"/>
              <a:t>9/3/2021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5788367-6FF3-416A-A068-BD9BC4437238}" type="slidenum">
              <a:rPr lang="en-US" smtClean="0"/>
              <a:t>‹#›</a:t>
            </a:fld>
            <a:endParaRPr lang="en-US"/>
          </a:p>
        </p:txBody>
      </p:sp>
      <p:sp>
        <p:nvSpPr>
          <p:cNvPr id="14" name="TextBox 13"/>
          <p:cNvSpPr txBox="1"/>
          <p:nvPr/>
        </p:nvSpPr>
        <p:spPr>
          <a:xfrm>
            <a:off x="228600" y="710624"/>
            <a:ext cx="457319"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7696200" y="2768601"/>
            <a:ext cx="457319"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312114839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533400" y="3429000"/>
            <a:ext cx="6382361" cy="1697400"/>
          </a:xfrm>
        </p:spPr>
        <p:txBody>
          <a:bodyPr anchor="b">
            <a:normAutofit/>
          </a:bodyPr>
          <a:lstStyle>
            <a:lvl1pPr algn="l">
              <a:defRPr sz="28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533400" y="5132980"/>
            <a:ext cx="6383552" cy="886819"/>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5ED57CAC-59C7-489F-B54C-43D1850F6598}" type="datetimeFigureOut">
              <a:rPr lang="en-US" smtClean="0"/>
              <a:t>9/3/2021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5788367-6FF3-416A-A068-BD9BC4437238}" type="slidenum">
              <a:rPr lang="en-US" smtClean="0"/>
              <a:t>‹#›</a:t>
            </a:fld>
            <a:endParaRPr lang="en-US"/>
          </a:p>
        </p:txBody>
      </p:sp>
    </p:spTree>
    <p:extLst>
      <p:ext uri="{BB962C8B-B14F-4D97-AF65-F5344CB8AC3E}">
        <p14:creationId xmlns:p14="http://schemas.microsoft.com/office/powerpoint/2010/main" val="231420943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856284" y="533400"/>
            <a:ext cx="6859786" cy="2895600"/>
          </a:xfrm>
        </p:spPr>
        <p:txBody>
          <a:bodyPr anchor="ctr">
            <a:normAutofit/>
          </a:bodyPr>
          <a:lstStyle>
            <a:lvl1pPr algn="l">
              <a:defRPr sz="2800" b="0" cap="all">
                <a:solidFill>
                  <a:schemeClr val="tx1"/>
                </a:solidFill>
              </a:defRPr>
            </a:lvl1pPr>
          </a:lstStyle>
          <a:p>
            <a:r>
              <a:rPr lang="en-US" smtClean="0"/>
              <a:t>Click to edit Master title style</a:t>
            </a:r>
            <a:endParaRPr lang="en-US" dirty="0"/>
          </a:p>
        </p:txBody>
      </p:sp>
      <p:sp>
        <p:nvSpPr>
          <p:cNvPr id="10" name="Text Placeholder 9"/>
          <p:cNvSpPr>
            <a:spLocks noGrp="1"/>
          </p:cNvSpPr>
          <p:nvPr>
            <p:ph type="body" sz="quarter" idx="13"/>
          </p:nvPr>
        </p:nvSpPr>
        <p:spPr>
          <a:xfrm>
            <a:off x="533400" y="3886200"/>
            <a:ext cx="6382361" cy="1049866"/>
          </a:xfrm>
        </p:spPr>
        <p:txBody>
          <a:bodyPr vert="horz" lIns="91440" tIns="45720" rIns="91440" bIns="45720" rtlCol="0" anchor="b">
            <a:normAutofit/>
          </a:bodyPr>
          <a:lstStyle>
            <a:lvl1pPr>
              <a:buNone/>
              <a:defRPr lang="en-US" sz="2000" b="0" cap="all" dirty="0">
                <a:ln w="3175" cmpd="sng">
                  <a:noFill/>
                </a:ln>
                <a:solidFill>
                  <a:schemeClr val="tx1"/>
                </a:solidFill>
                <a:effectLst/>
              </a:defRPr>
            </a:lvl1pPr>
          </a:lstStyle>
          <a:p>
            <a:pPr marL="0" lvl="0">
              <a:spcBef>
                <a:spcPct val="0"/>
              </a:spcBef>
              <a:buNone/>
            </a:pPr>
            <a:r>
              <a:rPr lang="en-US" smtClean="0"/>
              <a:t>Edit Master text styles</a:t>
            </a:r>
          </a:p>
        </p:txBody>
      </p:sp>
      <p:sp>
        <p:nvSpPr>
          <p:cNvPr id="3" name="Text Placeholder 2"/>
          <p:cNvSpPr>
            <a:spLocks noGrp="1"/>
          </p:cNvSpPr>
          <p:nvPr>
            <p:ph type="body" idx="1"/>
          </p:nvPr>
        </p:nvSpPr>
        <p:spPr>
          <a:xfrm>
            <a:off x="533400" y="4953000"/>
            <a:ext cx="6382360" cy="10668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5ED57CAC-59C7-489F-B54C-43D1850F6598}" type="datetimeFigureOut">
              <a:rPr lang="en-US" smtClean="0"/>
              <a:t>9/3/2021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5788367-6FF3-416A-A068-BD9BC4437238}" type="slidenum">
              <a:rPr lang="en-US" smtClean="0"/>
              <a:t>‹#›</a:t>
            </a:fld>
            <a:endParaRPr lang="en-US"/>
          </a:p>
        </p:txBody>
      </p:sp>
      <p:sp>
        <p:nvSpPr>
          <p:cNvPr id="14" name="TextBox 13"/>
          <p:cNvSpPr txBox="1"/>
          <p:nvPr/>
        </p:nvSpPr>
        <p:spPr>
          <a:xfrm>
            <a:off x="228600" y="710624"/>
            <a:ext cx="457319"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7696200" y="2768601"/>
            <a:ext cx="457319"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194696003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533400" y="533400"/>
            <a:ext cx="7525658" cy="2895600"/>
          </a:xfrm>
        </p:spPr>
        <p:txBody>
          <a:bodyPr vert="horz" lIns="91440" tIns="45720" rIns="91440" bIns="45720" rtlCol="0" anchor="ctr">
            <a:normAutofit/>
          </a:bodyPr>
          <a:lstStyle>
            <a:lvl1pPr>
              <a:defRPr lang="en-US" sz="2800" b="0" dirty="0"/>
            </a:lvl1pPr>
          </a:lstStyle>
          <a:p>
            <a:pPr marL="0" lvl="0"/>
            <a:r>
              <a:rPr lang="en-US" smtClean="0"/>
              <a:t>Click to edit Master title style</a:t>
            </a:r>
            <a:endParaRPr lang="en-US" dirty="0"/>
          </a:p>
        </p:txBody>
      </p:sp>
      <p:sp>
        <p:nvSpPr>
          <p:cNvPr id="10" name="Text Placeholder 9"/>
          <p:cNvSpPr>
            <a:spLocks noGrp="1"/>
          </p:cNvSpPr>
          <p:nvPr>
            <p:ph type="body" sz="quarter" idx="13"/>
          </p:nvPr>
        </p:nvSpPr>
        <p:spPr>
          <a:xfrm>
            <a:off x="533400" y="3928534"/>
            <a:ext cx="6382361" cy="838200"/>
          </a:xfrm>
        </p:spPr>
        <p:txBody>
          <a:bodyPr vert="horz" lIns="91440" tIns="45720" rIns="91440" bIns="45720" rtlCol="0" anchor="b">
            <a:normAutofit/>
          </a:bodyPr>
          <a:lstStyle>
            <a:lvl1pPr>
              <a:buNone/>
              <a:defRPr lang="en-US" sz="2000" b="0" cap="all" dirty="0">
                <a:ln w="3175" cmpd="sng">
                  <a:noFill/>
                </a:ln>
                <a:solidFill>
                  <a:schemeClr val="tx1"/>
                </a:solidFill>
                <a:effectLst/>
              </a:defRPr>
            </a:lvl1pPr>
          </a:lstStyle>
          <a:p>
            <a:pPr marL="0" lvl="0">
              <a:spcBef>
                <a:spcPct val="0"/>
              </a:spcBef>
              <a:buNone/>
            </a:pPr>
            <a:r>
              <a:rPr lang="en-US" smtClean="0"/>
              <a:t>Edit Master text styles</a:t>
            </a:r>
          </a:p>
        </p:txBody>
      </p:sp>
      <p:sp>
        <p:nvSpPr>
          <p:cNvPr id="3" name="Text Placeholder 2"/>
          <p:cNvSpPr>
            <a:spLocks noGrp="1"/>
          </p:cNvSpPr>
          <p:nvPr>
            <p:ph type="body" idx="1"/>
          </p:nvPr>
        </p:nvSpPr>
        <p:spPr>
          <a:xfrm>
            <a:off x="533400" y="4766735"/>
            <a:ext cx="6382360" cy="1253065"/>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5ED57CAC-59C7-489F-B54C-43D1850F6598}" type="datetimeFigureOut">
              <a:rPr lang="en-US" smtClean="0"/>
              <a:t>9/3/2021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5788367-6FF3-416A-A068-BD9BC4437238}" type="slidenum">
              <a:rPr lang="en-US" smtClean="0"/>
              <a:t>‹#›</a:t>
            </a:fld>
            <a:endParaRPr lang="en-US"/>
          </a:p>
        </p:txBody>
      </p:sp>
    </p:spTree>
    <p:extLst>
      <p:ext uri="{BB962C8B-B14F-4D97-AF65-F5344CB8AC3E}">
        <p14:creationId xmlns:p14="http://schemas.microsoft.com/office/powerpoint/2010/main" val="362733623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lgn="l">
              <a:defRPr sz="2800"/>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533400" y="533401"/>
            <a:ext cx="6554867" cy="3767670"/>
          </a:xfrm>
        </p:spPr>
        <p:txBody>
          <a:bodyPr vert="eaVert"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ED57CAC-59C7-489F-B54C-43D1850F6598}" type="datetimeFigureOut">
              <a:rPr lang="en-US" smtClean="0"/>
              <a:t>9/3/2021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5788367-6FF3-416A-A068-BD9BC4437238}" type="slidenum">
              <a:rPr lang="en-US" smtClean="0"/>
              <a:t>‹#›</a:t>
            </a:fld>
            <a:endParaRPr lang="en-US"/>
          </a:p>
        </p:txBody>
      </p:sp>
    </p:spTree>
    <p:extLst>
      <p:ext uri="{BB962C8B-B14F-4D97-AF65-F5344CB8AC3E}">
        <p14:creationId xmlns:p14="http://schemas.microsoft.com/office/powerpoint/2010/main" val="343849842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66406" y="533400"/>
            <a:ext cx="2044194" cy="4419600"/>
          </a:xfrm>
        </p:spPr>
        <p:txBody>
          <a:bodyPr vert="eaVert">
            <a:normAutofit/>
          </a:bodyPr>
          <a:lstStyle>
            <a:lvl1pPr>
              <a:defRPr sz="2800"/>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533400" y="533400"/>
            <a:ext cx="5850012" cy="5486400"/>
          </a:xfrm>
        </p:spPr>
        <p:txBody>
          <a:bodyPr vert="eaVert"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ED57CAC-59C7-489F-B54C-43D1850F6598}" type="datetimeFigureOut">
              <a:rPr lang="en-US" smtClean="0"/>
              <a:t>9/3/2021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5788367-6FF3-416A-A068-BD9BC4437238}" type="slidenum">
              <a:rPr lang="en-US" smtClean="0"/>
              <a:t>‹#›</a:t>
            </a:fld>
            <a:endParaRPr lang="en-US"/>
          </a:p>
        </p:txBody>
      </p:sp>
    </p:spTree>
    <p:extLst>
      <p:ext uri="{BB962C8B-B14F-4D97-AF65-F5344CB8AC3E}">
        <p14:creationId xmlns:p14="http://schemas.microsoft.com/office/powerpoint/2010/main" val="11681348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533400" y="533400"/>
            <a:ext cx="6554867" cy="3767670"/>
          </a:xfrm>
        </p:spPr>
        <p:txBody>
          <a:bodyPr anchor="ct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ED57CAC-59C7-489F-B54C-43D1850F6598}" type="datetimeFigureOut">
              <a:rPr lang="en-US" smtClean="0"/>
              <a:t>9/3/2021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5788367-6FF3-416A-A068-BD9BC4437238}" type="slidenum">
              <a:rPr lang="en-US" smtClean="0"/>
              <a:t>‹#›</a:t>
            </a:fld>
            <a:endParaRPr lang="en-US"/>
          </a:p>
        </p:txBody>
      </p:sp>
    </p:spTree>
    <p:extLst>
      <p:ext uri="{BB962C8B-B14F-4D97-AF65-F5344CB8AC3E}">
        <p14:creationId xmlns:p14="http://schemas.microsoft.com/office/powerpoint/2010/main" val="34437673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3400" y="1981199"/>
            <a:ext cx="6402468" cy="2319867"/>
          </a:xfrm>
        </p:spPr>
        <p:txBody>
          <a:bodyPr anchor="b">
            <a:normAutofit/>
          </a:bodyPr>
          <a:lstStyle>
            <a:lvl1pPr algn="l">
              <a:defRPr sz="32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533400" y="4487333"/>
            <a:ext cx="6402467" cy="15324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5ED57CAC-59C7-489F-B54C-43D1850F6598}" type="datetimeFigureOut">
              <a:rPr lang="en-US" smtClean="0"/>
              <a:t>9/3/2021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5788367-6FF3-416A-A068-BD9BC4437238}" type="slidenum">
              <a:rPr lang="en-US" smtClean="0"/>
              <a:t>‹#›</a:t>
            </a:fld>
            <a:endParaRPr lang="en-US"/>
          </a:p>
        </p:txBody>
      </p:sp>
    </p:spTree>
    <p:extLst>
      <p:ext uri="{BB962C8B-B14F-4D97-AF65-F5344CB8AC3E}">
        <p14:creationId xmlns:p14="http://schemas.microsoft.com/office/powerpoint/2010/main" val="12616437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defRPr sz="3200"/>
            </a:lvl1pPr>
          </a:lstStyle>
          <a:p>
            <a:r>
              <a:rPr lang="en-US" smtClean="0"/>
              <a:t>Click to edit Master title style</a:t>
            </a:r>
            <a:endParaRPr lang="en-US" dirty="0"/>
          </a:p>
        </p:txBody>
      </p:sp>
      <p:sp>
        <p:nvSpPr>
          <p:cNvPr id="11" name="Content Placeholder 3"/>
          <p:cNvSpPr>
            <a:spLocks noGrp="1"/>
          </p:cNvSpPr>
          <p:nvPr>
            <p:ph sz="half" idx="13"/>
          </p:nvPr>
        </p:nvSpPr>
        <p:spPr>
          <a:xfrm>
            <a:off x="533400" y="533400"/>
            <a:ext cx="3949967" cy="3767667"/>
          </a:xfrm>
        </p:spPr>
        <p:txBody>
          <a:bodyPr anchor="ct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2" name="Content Placeholder 5"/>
          <p:cNvSpPr>
            <a:spLocks noGrp="1"/>
          </p:cNvSpPr>
          <p:nvPr>
            <p:ph sz="quarter" idx="4"/>
          </p:nvPr>
        </p:nvSpPr>
        <p:spPr>
          <a:xfrm>
            <a:off x="4662362" y="533400"/>
            <a:ext cx="3948238" cy="3759200"/>
          </a:xfrm>
        </p:spPr>
        <p:txBody>
          <a:bodyPr anchor="ct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5ED57CAC-59C7-489F-B54C-43D1850F6598}" type="datetimeFigureOut">
              <a:rPr lang="en-US" smtClean="0"/>
              <a:t>9/3/2021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5788367-6FF3-416A-A068-BD9BC4437238}" type="slidenum">
              <a:rPr lang="en-US" smtClean="0"/>
              <a:t>‹#›</a:t>
            </a:fld>
            <a:endParaRPr lang="en-US"/>
          </a:p>
        </p:txBody>
      </p:sp>
    </p:spTree>
    <p:extLst>
      <p:ext uri="{BB962C8B-B14F-4D97-AF65-F5344CB8AC3E}">
        <p14:creationId xmlns:p14="http://schemas.microsoft.com/office/powerpoint/2010/main" val="13790522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defRPr sz="3200"/>
            </a:lvl1pPr>
          </a:lstStyle>
          <a:p>
            <a:r>
              <a:rPr lang="en-US" smtClean="0"/>
              <a:t>Click to edit Master title style</a:t>
            </a:r>
            <a:endParaRPr lang="en-US" dirty="0"/>
          </a:p>
        </p:txBody>
      </p:sp>
      <p:sp>
        <p:nvSpPr>
          <p:cNvPr id="3" name="Text Placeholder 2"/>
          <p:cNvSpPr>
            <a:spLocks noGrp="1"/>
          </p:cNvSpPr>
          <p:nvPr>
            <p:ph type="body" idx="1"/>
          </p:nvPr>
        </p:nvSpPr>
        <p:spPr>
          <a:xfrm>
            <a:off x="762001" y="533400"/>
            <a:ext cx="3716866" cy="609600"/>
          </a:xfrm>
        </p:spPr>
        <p:txBody>
          <a:bodyPr anchor="b">
            <a:noAutofit/>
          </a:bodyPr>
          <a:lstStyle>
            <a:lvl1pPr marL="0" indent="0">
              <a:buNone/>
              <a:defRPr sz="2400" b="0" cap="all">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533399" y="1143000"/>
            <a:ext cx="3945467" cy="3158067"/>
          </a:xfrm>
        </p:spPr>
        <p:txBody>
          <a:bodyPr anchor="t">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855016" y="566738"/>
            <a:ext cx="3764051" cy="576262"/>
          </a:xfrm>
        </p:spPr>
        <p:txBody>
          <a:bodyPr anchor="b">
            <a:noAutofit/>
          </a:bodyPr>
          <a:lstStyle>
            <a:lvl1pPr marL="0" indent="0">
              <a:buNone/>
              <a:defRPr sz="2400" b="0" cap="all">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4662362" y="1143000"/>
            <a:ext cx="3956705" cy="3149600"/>
          </a:xfrm>
        </p:spPr>
        <p:txBody>
          <a:bodyPr anchor="t">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5ED57CAC-59C7-489F-B54C-43D1850F6598}" type="datetimeFigureOut">
              <a:rPr lang="en-US" smtClean="0"/>
              <a:t>9/3/2021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5788367-6FF3-416A-A068-BD9BC4437238}" type="slidenum">
              <a:rPr lang="en-US" smtClean="0"/>
              <a:t>‹#›</a:t>
            </a:fld>
            <a:endParaRPr lang="en-US"/>
          </a:p>
        </p:txBody>
      </p:sp>
    </p:spTree>
    <p:extLst>
      <p:ext uri="{BB962C8B-B14F-4D97-AF65-F5344CB8AC3E}">
        <p14:creationId xmlns:p14="http://schemas.microsoft.com/office/powerpoint/2010/main" val="8812128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defRPr sz="3200"/>
            </a:lvl1p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5ED57CAC-59C7-489F-B54C-43D1850F6598}" type="datetimeFigureOut">
              <a:rPr lang="en-US" smtClean="0"/>
              <a:t>9/3/2021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5788367-6FF3-416A-A068-BD9BC4437238}" type="slidenum">
              <a:rPr lang="en-US" smtClean="0"/>
              <a:t>‹#›</a:t>
            </a:fld>
            <a:endParaRPr lang="en-US"/>
          </a:p>
        </p:txBody>
      </p:sp>
    </p:spTree>
    <p:extLst>
      <p:ext uri="{BB962C8B-B14F-4D97-AF65-F5344CB8AC3E}">
        <p14:creationId xmlns:p14="http://schemas.microsoft.com/office/powerpoint/2010/main" val="34360014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ED57CAC-59C7-489F-B54C-43D1850F6598}" type="datetimeFigureOut">
              <a:rPr lang="en-US" smtClean="0"/>
              <a:t>9/3/2021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5788367-6FF3-416A-A068-BD9BC4437238}" type="slidenum">
              <a:rPr lang="en-US" smtClean="0"/>
              <a:t>‹#›</a:t>
            </a:fld>
            <a:endParaRPr lang="en-US"/>
          </a:p>
        </p:txBody>
      </p:sp>
    </p:spTree>
    <p:extLst>
      <p:ext uri="{BB962C8B-B14F-4D97-AF65-F5344CB8AC3E}">
        <p14:creationId xmlns:p14="http://schemas.microsoft.com/office/powerpoint/2010/main" val="33147611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418667" y="533400"/>
            <a:ext cx="3200400" cy="1524000"/>
          </a:xfrm>
        </p:spPr>
        <p:txBody>
          <a:bodyPr anchor="b">
            <a:normAutofit/>
          </a:bodyPr>
          <a:lstStyle>
            <a:lvl1pPr algn="l">
              <a:defRPr sz="2000" b="0"/>
            </a:lvl1pPr>
          </a:lstStyle>
          <a:p>
            <a:r>
              <a:rPr lang="en-US" smtClean="0"/>
              <a:t>Click to edit Master title style</a:t>
            </a:r>
            <a:endParaRPr lang="en-US" dirty="0"/>
          </a:p>
        </p:txBody>
      </p:sp>
      <p:sp>
        <p:nvSpPr>
          <p:cNvPr id="3" name="Content Placeholder 2"/>
          <p:cNvSpPr>
            <a:spLocks noGrp="1"/>
          </p:cNvSpPr>
          <p:nvPr>
            <p:ph idx="1"/>
          </p:nvPr>
        </p:nvSpPr>
        <p:spPr>
          <a:xfrm>
            <a:off x="533399" y="533400"/>
            <a:ext cx="4438755" cy="5486400"/>
          </a:xfrm>
        </p:spPr>
        <p:txBody>
          <a:bodyPr anchor="ct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5418667" y="2209802"/>
            <a:ext cx="32004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5ED57CAC-59C7-489F-B54C-43D1850F6598}" type="datetimeFigureOut">
              <a:rPr lang="en-US" smtClean="0"/>
              <a:t>9/3/2021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5788367-6FF3-416A-A068-BD9BC4437238}" type="slidenum">
              <a:rPr lang="en-US" smtClean="0"/>
              <a:t>‹#›</a:t>
            </a:fld>
            <a:endParaRPr lang="en-US"/>
          </a:p>
        </p:txBody>
      </p:sp>
    </p:spTree>
    <p:extLst>
      <p:ext uri="{BB962C8B-B14F-4D97-AF65-F5344CB8AC3E}">
        <p14:creationId xmlns:p14="http://schemas.microsoft.com/office/powerpoint/2010/main" val="31077574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495800" y="1447800"/>
            <a:ext cx="3563258" cy="1143000"/>
          </a:xfrm>
        </p:spPr>
        <p:txBody>
          <a:bodyPr anchor="b">
            <a:normAutofit/>
          </a:bodyPr>
          <a:lstStyle>
            <a:lvl1pPr algn="l">
              <a:defRPr sz="2400" b="0"/>
            </a:lvl1pPr>
          </a:lstStyle>
          <a:p>
            <a:r>
              <a:rPr lang="en-US" smtClean="0"/>
              <a:t>Click to edit Master title style</a:t>
            </a:r>
            <a:endParaRPr lang="en-US" dirty="0"/>
          </a:p>
        </p:txBody>
      </p:sp>
      <p:sp>
        <p:nvSpPr>
          <p:cNvPr id="17" name="Picture Placeholder 2"/>
          <p:cNvSpPr>
            <a:spLocks noGrp="1" noChangeAspect="1"/>
          </p:cNvSpPr>
          <p:nvPr>
            <p:ph type="pic" idx="13"/>
          </p:nvPr>
        </p:nvSpPr>
        <p:spPr>
          <a:xfrm>
            <a:off x="762000" y="914400"/>
            <a:ext cx="3280974" cy="48006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4496027" y="2743200"/>
            <a:ext cx="3564223" cy="2082800"/>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5ED57CAC-59C7-489F-B54C-43D1850F6598}" type="datetimeFigureOut">
              <a:rPr lang="en-US" smtClean="0"/>
              <a:t>9/3/2021</a:t>
            </a:fld>
            <a:endParaRPr lang="en-US"/>
          </a:p>
        </p:txBody>
      </p:sp>
      <p:sp>
        <p:nvSpPr>
          <p:cNvPr id="6" name="Footer Placeholder 5"/>
          <p:cNvSpPr>
            <a:spLocks noGrp="1"/>
          </p:cNvSpPr>
          <p:nvPr>
            <p:ph type="ftr" sz="quarter" idx="11"/>
          </p:nvPr>
        </p:nvSpPr>
        <p:spPr>
          <a:xfrm>
            <a:off x="533400" y="6172200"/>
            <a:ext cx="5811724" cy="365125"/>
          </a:xfrm>
        </p:spPr>
        <p:txBody>
          <a:bodyPr/>
          <a:lstStyle/>
          <a:p>
            <a:endParaRPr lang="en-US"/>
          </a:p>
        </p:txBody>
      </p:sp>
      <p:sp>
        <p:nvSpPr>
          <p:cNvPr id="7" name="Slide Number Placeholder 6"/>
          <p:cNvSpPr>
            <a:spLocks noGrp="1"/>
          </p:cNvSpPr>
          <p:nvPr>
            <p:ph type="sldNum" sz="quarter" idx="12"/>
          </p:nvPr>
        </p:nvSpPr>
        <p:spPr/>
        <p:txBody>
          <a:bodyPr/>
          <a:lstStyle/>
          <a:p>
            <a:fld id="{B5788367-6FF3-416A-A068-BD9BC4437238}" type="slidenum">
              <a:rPr lang="en-US" smtClean="0"/>
              <a:t>‹#›</a:t>
            </a:fld>
            <a:endParaRPr lang="en-US"/>
          </a:p>
        </p:txBody>
      </p:sp>
    </p:spTree>
    <p:extLst>
      <p:ext uri="{BB962C8B-B14F-4D97-AF65-F5344CB8AC3E}">
        <p14:creationId xmlns:p14="http://schemas.microsoft.com/office/powerpoint/2010/main" val="3137340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6670675" y="3894667"/>
            <a:ext cx="2470456" cy="2658533"/>
            <a:chOff x="6687077" y="3259666"/>
            <a:chExt cx="2981857" cy="3208867"/>
          </a:xfrm>
        </p:grpSpPr>
        <p:cxnSp>
          <p:nvCxnSpPr>
            <p:cNvPr id="8" name="Straight Connector 7"/>
            <p:cNvCxnSpPr/>
            <p:nvPr/>
          </p:nvCxnSpPr>
          <p:spPr>
            <a:xfrm flipH="1">
              <a:off x="8756120" y="3259666"/>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6687077" y="3486677"/>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7772400" y="3581400"/>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7923214" y="3433394"/>
              <a:ext cx="1739738" cy="173974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8398935" y="3985317"/>
              <a:ext cx="1264017" cy="1264016"/>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533400" y="4495800"/>
            <a:ext cx="6554867" cy="1524000"/>
          </a:xfrm>
          <a:prstGeom prst="rect">
            <a:avLst/>
          </a:prstGeom>
          <a:effectLst/>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533400" y="533401"/>
            <a:ext cx="6554867" cy="3767670"/>
          </a:xfrm>
          <a:prstGeom prst="rect">
            <a:avLst/>
          </a:prstGeom>
        </p:spPr>
        <p:txBody>
          <a:bodyPr vert="horz" lIns="91440" tIns="45720" rIns="91440" bIns="45720" rtlCol="0" anchor="ct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430245" y="6172203"/>
            <a:ext cx="1200463"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5ED57CAC-59C7-489F-B54C-43D1850F6598}" type="datetimeFigureOut">
              <a:rPr lang="en-US" smtClean="0"/>
              <a:t>9/3/2021</a:t>
            </a:fld>
            <a:endParaRPr lang="en-US"/>
          </a:p>
        </p:txBody>
      </p:sp>
      <p:sp>
        <p:nvSpPr>
          <p:cNvPr id="5" name="Footer Placeholder 4"/>
          <p:cNvSpPr>
            <a:spLocks noGrp="1"/>
          </p:cNvSpPr>
          <p:nvPr>
            <p:ph type="ftr" sz="quarter" idx="3"/>
          </p:nvPr>
        </p:nvSpPr>
        <p:spPr>
          <a:xfrm>
            <a:off x="533400" y="6172200"/>
            <a:ext cx="5811724"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en-US"/>
          </a:p>
        </p:txBody>
      </p:sp>
      <p:sp>
        <p:nvSpPr>
          <p:cNvPr id="6" name="Slide Number Placeholder 5"/>
          <p:cNvSpPr>
            <a:spLocks noGrp="1"/>
          </p:cNvSpPr>
          <p:nvPr>
            <p:ph type="sldNum" sz="quarter" idx="4"/>
          </p:nvPr>
        </p:nvSpPr>
        <p:spPr>
          <a:xfrm>
            <a:off x="7774426" y="5578478"/>
            <a:ext cx="856907" cy="669925"/>
          </a:xfrm>
          <a:prstGeom prst="rect">
            <a:avLst/>
          </a:prstGeom>
        </p:spPr>
        <p:txBody>
          <a:bodyPr vert="horz" lIns="91440" tIns="45720" rIns="91440" bIns="45720" rtlCol="0" anchor="b"/>
          <a:lstStyle>
            <a:lvl1pPr algn="r">
              <a:defRPr sz="2800" b="0" i="0">
                <a:solidFill>
                  <a:schemeClr val="bg2">
                    <a:lumMod val="50000"/>
                  </a:schemeClr>
                </a:solidFill>
                <a:effectLst/>
                <a:latin typeface="+mn-lt"/>
              </a:defRPr>
            </a:lvl1pPr>
          </a:lstStyle>
          <a:p>
            <a:fld id="{B5788367-6FF3-416A-A068-BD9BC4437238}" type="slidenum">
              <a:rPr lang="en-US" smtClean="0"/>
              <a:t>‹#›</a:t>
            </a:fld>
            <a:endParaRPr lang="en-US"/>
          </a:p>
        </p:txBody>
      </p:sp>
    </p:spTree>
    <p:extLst>
      <p:ext uri="{BB962C8B-B14F-4D97-AF65-F5344CB8AC3E}">
        <p14:creationId xmlns:p14="http://schemas.microsoft.com/office/powerpoint/2010/main" val="2994789160"/>
      </p:ext>
    </p:extLst>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 id="2147483687" r:id="rId15"/>
    <p:sldLayoutId id="2147483688" r:id="rId16"/>
    <p:sldLayoutId id="2147483689" r:id="rId17"/>
  </p:sldLayoutIdLst>
  <p:txStyles>
    <p:titleStyle>
      <a:lvl1pPr algn="l" defTabSz="457200" rtl="0" eaLnBrk="1" latinLnBrk="0" hangingPunct="1">
        <a:spcBef>
          <a:spcPct val="0"/>
        </a:spcBef>
        <a:buNone/>
        <a:defRPr sz="32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EXIS</a:t>
            </a:r>
            <a:endParaRPr lang="en-US" dirty="0"/>
          </a:p>
        </p:txBody>
      </p:sp>
      <p:sp>
        <p:nvSpPr>
          <p:cNvPr id="3" name="Subtitle 2"/>
          <p:cNvSpPr>
            <a:spLocks noGrp="1"/>
          </p:cNvSpPr>
          <p:nvPr>
            <p:ph type="subTitle" idx="1"/>
          </p:nvPr>
        </p:nvSpPr>
        <p:spPr/>
        <p:txBody>
          <a:bodyPr/>
          <a:lstStyle/>
          <a:p>
            <a:r>
              <a:rPr lang="en-US" dirty="0" smtClean="0"/>
              <a:t>Screenshots</a:t>
            </a:r>
          </a:p>
          <a:p>
            <a:r>
              <a:rPr lang="en-US" dirty="0" smtClean="0"/>
              <a:t>Online Exercises &amp; Survey</a:t>
            </a:r>
            <a:endParaRPr lang="en-US" dirty="0"/>
          </a:p>
        </p:txBody>
      </p:sp>
    </p:spTree>
    <p:extLst>
      <p:ext uri="{BB962C8B-B14F-4D97-AF65-F5344CB8AC3E}">
        <p14:creationId xmlns:p14="http://schemas.microsoft.com/office/powerpoint/2010/main" val="38130949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1357890" y="0"/>
            <a:ext cx="11896725" cy="6858000"/>
          </a:xfrm>
          <a:prstGeom prst="rect">
            <a:avLst/>
          </a:prstGeom>
        </p:spPr>
      </p:pic>
    </p:spTree>
    <p:extLst>
      <p:ext uri="{BB962C8B-B14F-4D97-AF65-F5344CB8AC3E}">
        <p14:creationId xmlns:p14="http://schemas.microsoft.com/office/powerpoint/2010/main" val="221290082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image00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77899" y="345004"/>
            <a:ext cx="8429625" cy="6010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extBox 1"/>
          <p:cNvSpPr txBox="1"/>
          <p:nvPr/>
        </p:nvSpPr>
        <p:spPr>
          <a:xfrm>
            <a:off x="2102069" y="4487917"/>
            <a:ext cx="5538952" cy="998483"/>
          </a:xfrm>
          <a:prstGeom prst="rect">
            <a:avLst/>
          </a:prstGeom>
          <a:noFill/>
        </p:spPr>
        <p:txBody>
          <a:bodyPr wrap="square" rtlCol="0">
            <a:spAutoFit/>
          </a:bodyPr>
          <a:lstStyle/>
          <a:p>
            <a:endParaRPr lang="en-US" dirty="0"/>
          </a:p>
        </p:txBody>
      </p:sp>
      <p:sp>
        <p:nvSpPr>
          <p:cNvPr id="4" name="TextBox 3"/>
          <p:cNvSpPr txBox="1"/>
          <p:nvPr/>
        </p:nvSpPr>
        <p:spPr>
          <a:xfrm>
            <a:off x="2102069" y="4487917"/>
            <a:ext cx="5691352" cy="1150883"/>
          </a:xfrm>
          <a:prstGeom prst="rect">
            <a:avLst/>
          </a:prstGeom>
          <a:solidFill>
            <a:schemeClr val="tx1"/>
          </a:solidFill>
        </p:spPr>
        <p:txBody>
          <a:bodyPr wrap="square" rtlCol="0">
            <a:spAutoFit/>
          </a:bodyPr>
          <a:lstStyle/>
          <a:p>
            <a:endParaRPr lang="en-US" dirty="0"/>
          </a:p>
        </p:txBody>
      </p:sp>
      <p:pic>
        <p:nvPicPr>
          <p:cNvPr id="6" name="Picture 5"/>
          <p:cNvPicPr>
            <a:picLocks noChangeAspect="1"/>
          </p:cNvPicPr>
          <p:nvPr/>
        </p:nvPicPr>
        <p:blipFill>
          <a:blip r:embed="rId3"/>
          <a:stretch>
            <a:fillRect/>
          </a:stretch>
        </p:blipFill>
        <p:spPr>
          <a:xfrm>
            <a:off x="2590307" y="3933825"/>
            <a:ext cx="4714875" cy="1704975"/>
          </a:xfrm>
          <a:prstGeom prst="rect">
            <a:avLst/>
          </a:prstGeom>
        </p:spPr>
      </p:pic>
    </p:spTree>
    <p:extLst>
      <p:ext uri="{BB962C8B-B14F-4D97-AF65-F5344CB8AC3E}">
        <p14:creationId xmlns:p14="http://schemas.microsoft.com/office/powerpoint/2010/main" val="49812842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2"/>
          <a:srcRect t="7272"/>
          <a:stretch/>
        </p:blipFill>
        <p:spPr>
          <a:xfrm>
            <a:off x="2118602" y="658091"/>
            <a:ext cx="4953642" cy="6018068"/>
          </a:xfrm>
          <a:prstGeom prst="rect">
            <a:avLst/>
          </a:prstGeom>
        </p:spPr>
      </p:pic>
      <p:sp>
        <p:nvSpPr>
          <p:cNvPr id="6" name="TextBox 5"/>
          <p:cNvSpPr txBox="1"/>
          <p:nvPr/>
        </p:nvSpPr>
        <p:spPr>
          <a:xfrm>
            <a:off x="5909830" y="121227"/>
            <a:ext cx="1162413" cy="407227"/>
          </a:xfrm>
          <a:prstGeom prst="rect">
            <a:avLst/>
          </a:prstGeom>
          <a:noFill/>
        </p:spPr>
        <p:txBody>
          <a:bodyPr wrap="square" rtlCol="0">
            <a:spAutoFit/>
          </a:bodyPr>
          <a:lstStyle/>
          <a:p>
            <a:pPr algn="r"/>
            <a:r>
              <a:rPr lang="en-US" sz="682" b="1" dirty="0"/>
              <a:t>OMB Control No: </a:t>
            </a:r>
            <a:r>
              <a:rPr lang="en-US" sz="682" dirty="0"/>
              <a:t>1652-0057</a:t>
            </a:r>
          </a:p>
          <a:p>
            <a:pPr algn="r"/>
            <a:r>
              <a:rPr lang="en-US" sz="682" b="1" dirty="0"/>
              <a:t>Exp.: </a:t>
            </a:r>
            <a:r>
              <a:rPr lang="en-US" sz="682" dirty="0"/>
              <a:t>04/30/2018</a:t>
            </a:r>
          </a:p>
        </p:txBody>
      </p:sp>
      <p:sp>
        <p:nvSpPr>
          <p:cNvPr id="2" name="TextBox 1"/>
          <p:cNvSpPr txBox="1"/>
          <p:nvPr/>
        </p:nvSpPr>
        <p:spPr>
          <a:xfrm>
            <a:off x="3571336" y="1000664"/>
            <a:ext cx="612475" cy="369332"/>
          </a:xfrm>
          <a:prstGeom prst="rect">
            <a:avLst/>
          </a:prstGeom>
          <a:solidFill>
            <a:schemeClr val="tx1"/>
          </a:solidFill>
        </p:spPr>
        <p:txBody>
          <a:bodyPr wrap="square" rtlCol="0">
            <a:spAutoFit/>
          </a:bodyPr>
          <a:lstStyle/>
          <a:p>
            <a:endParaRPr lang="en-US" dirty="0"/>
          </a:p>
        </p:txBody>
      </p:sp>
    </p:spTree>
    <p:extLst>
      <p:ext uri="{BB962C8B-B14F-4D97-AF65-F5344CB8AC3E}">
        <p14:creationId xmlns:p14="http://schemas.microsoft.com/office/powerpoint/2010/main" val="56799361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2234046" y="601807"/>
            <a:ext cx="4747894" cy="2402898"/>
          </a:xfrm>
          <a:prstGeom prst="rect">
            <a:avLst/>
          </a:prstGeom>
        </p:spPr>
      </p:pic>
      <p:sp>
        <p:nvSpPr>
          <p:cNvPr id="5" name="TextBox 4"/>
          <p:cNvSpPr txBox="1"/>
          <p:nvPr/>
        </p:nvSpPr>
        <p:spPr>
          <a:xfrm>
            <a:off x="5909830" y="121227"/>
            <a:ext cx="1162413" cy="407227"/>
          </a:xfrm>
          <a:prstGeom prst="rect">
            <a:avLst/>
          </a:prstGeom>
          <a:noFill/>
        </p:spPr>
        <p:txBody>
          <a:bodyPr wrap="square" rtlCol="0">
            <a:spAutoFit/>
          </a:bodyPr>
          <a:lstStyle/>
          <a:p>
            <a:pPr algn="r"/>
            <a:r>
              <a:rPr lang="en-US" sz="682" b="1" dirty="0"/>
              <a:t>OMB Control No: </a:t>
            </a:r>
            <a:r>
              <a:rPr lang="en-US" sz="682" dirty="0"/>
              <a:t>1652-0057</a:t>
            </a:r>
          </a:p>
          <a:p>
            <a:pPr algn="r"/>
            <a:r>
              <a:rPr lang="en-US" sz="682" b="1" dirty="0"/>
              <a:t>Exp.: </a:t>
            </a:r>
            <a:r>
              <a:rPr lang="en-US" sz="682" dirty="0"/>
              <a:t>04/30/2018</a:t>
            </a:r>
          </a:p>
        </p:txBody>
      </p:sp>
    </p:spTree>
    <p:extLst>
      <p:ext uri="{BB962C8B-B14F-4D97-AF65-F5344CB8AC3E}">
        <p14:creationId xmlns:p14="http://schemas.microsoft.com/office/powerpoint/2010/main" val="184286601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533400"/>
            <a:ext cx="8077200" cy="1646035"/>
          </a:xfrm>
        </p:spPr>
        <p:txBody>
          <a:bodyPr/>
          <a:lstStyle/>
          <a:p>
            <a:r>
              <a:rPr lang="en-US" dirty="0" smtClean="0"/>
              <a:t>Paperwork reduction act burden</a:t>
            </a:r>
            <a:endParaRPr lang="en-US" dirty="0"/>
          </a:p>
        </p:txBody>
      </p:sp>
      <p:sp>
        <p:nvSpPr>
          <p:cNvPr id="3" name="Text Placeholder 2"/>
          <p:cNvSpPr>
            <a:spLocks noGrp="1"/>
          </p:cNvSpPr>
          <p:nvPr>
            <p:ph type="body" idx="1"/>
          </p:nvPr>
        </p:nvSpPr>
        <p:spPr>
          <a:xfrm>
            <a:off x="533399" y="2179435"/>
            <a:ext cx="7957457" cy="3840365"/>
          </a:xfrm>
        </p:spPr>
        <p:txBody>
          <a:bodyPr>
            <a:normAutofit/>
          </a:bodyPr>
          <a:lstStyle/>
          <a:p>
            <a:r>
              <a:rPr lang="en-US" dirty="0" smtClean="0">
                <a:solidFill>
                  <a:schemeClr val="tx1"/>
                </a:solidFill>
              </a:rPr>
              <a:t>This collection of information is voluntary pursuant to Implementing Recommendations of the 9/11 Commission Act of 2007.  It is estimated that the time to design and conduct an exercise is approximately 3.5 hours and the time to complete the survey is 0.25 hours.  An agency may not conduct or sponsor, and a person is not required to respond to a collection of information unless it displays a valid OMB control number.  The OMB control number assigned to this collection is 1652-0057, which expires 04/30/2022.  Send comments regarding this burden estimate or any other aspect of this collection of information including suggestions for reducing this burden to TSA PRA Officer, </a:t>
            </a:r>
            <a:r>
              <a:rPr lang="en-US" dirty="0">
                <a:solidFill>
                  <a:schemeClr val="tx1"/>
                </a:solidFill>
              </a:rPr>
              <a:t>6595 Springfield Center Drive, Springfield, VA  </a:t>
            </a:r>
            <a:r>
              <a:rPr lang="en-US" dirty="0" smtClean="0">
                <a:solidFill>
                  <a:schemeClr val="tx1"/>
                </a:solidFill>
              </a:rPr>
              <a:t>20598-6011.  ATTN: PRA 1652-0057.</a:t>
            </a:r>
            <a:endParaRPr lang="en-US" dirty="0">
              <a:solidFill>
                <a:schemeClr val="tx1"/>
              </a:solidFill>
            </a:endParaRPr>
          </a:p>
        </p:txBody>
      </p:sp>
    </p:spTree>
    <p:extLst>
      <p:ext uri="{BB962C8B-B14F-4D97-AF65-F5344CB8AC3E}">
        <p14:creationId xmlns:p14="http://schemas.microsoft.com/office/powerpoint/2010/main" val="432492514"/>
      </p:ext>
    </p:extLst>
  </p:cSld>
  <p:clrMapOvr>
    <a:masterClrMapping/>
  </p:clrMapOvr>
  <p:timing>
    <p:tnLst>
      <p:par>
        <p:cTn id="1" dur="indefinite" restart="never" nodeType="tmRoot"/>
      </p:par>
    </p:tnLst>
  </p:timing>
</p:sld>
</file>

<file path=ppt/theme/theme1.xml><?xml version="1.0" encoding="utf-8"?>
<a:theme xmlns:a="http://schemas.openxmlformats.org/drawingml/2006/main" name="Slice">
  <a:themeElements>
    <a:clrScheme name="Slice">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Slice">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lice">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3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2700"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p:properties xmlns:p="http://schemas.microsoft.com/office/2006/metadata/properties" xmlns:xsi="http://www.w3.org/2001/XMLSchema-instance" xmlns:pc="http://schemas.microsoft.com/office/infopath/2007/PartnerControls">
  <documentManagement>
    <_dlc_DocId xmlns="dcc26ded-df53-40e4-b0ec-50f0378640d6">2MNXFYDWMX7Y-370726045-3388</_dlc_DocId>
    <_dlc_DocIdUrl xmlns="dcc26ded-df53-40e4-b0ec-50f0378640d6">
      <Url>https://office.ishare.tsa.dhs.gov/sites/oit/bmo/pra/_layouts/15/DocIdRedir.aspx?ID=2MNXFYDWMX7Y-370726045-3388</Url>
      <Description>2MNXFYDWMX7Y-370726045-3388</Description>
    </_dlc_DocIdUrl>
    <Supplementary_x0020_Document xmlns="76584226-8572-45e2-8209-0c2fe0c33b0f">Screenshot</Supplementary_x0020_Document>
    <Day_x0020_Notice xmlns="76584226-8572-45e2-8209-0c2fe0c33b0f">N/A</Day_x0020_Notice>
    <Legacy xmlns="76584226-8572-45e2-8209-0c2fe0c33b0f">ROCIS</Legacy>
    <Type_x0020_of_x0020_Request xmlns="76584226-8572-45e2-8209-0c2fe0c33b0f">Revision</Type_x0020_of_x0020_Request>
    <Reviewer_x0020_comment xmlns="76584226-8572-45e2-8209-0c2fe0c33b0f" xsi:nil="true"/>
    <Program_x0020_Office xmlns="76584226-8572-45e2-8209-0c2fe0c33b0f">OSPIE</Program_x0020_Office>
    <Renewal_x0020_Year xmlns="76584226-8572-45e2-8209-0c2fe0c33b0f">FY18</Renewal_x0020_Year>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mso-contentType ?>
<spe:Receivers xmlns:spe="http://schemas.microsoft.com/sharepoint/events">
  <Receiver>
    <Name>Document ID Generator</Name>
    <Synchronization>Synchronous</Synchronization>
    <Type>10001</Type>
    <SequenceNumber>1000</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10002</Type>
    <SequenceNumber>1001</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10004</Type>
    <SequenceNumber>1002</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10006</Type>
    <SequenceNumber>1003</SequenceNumber>
    <Assembly>Microsoft.Office.DocumentManagement, Version=14.0.0.0, Culture=neutral, PublicKeyToken=71e9bce111e9429c</Assembly>
    <Class>Microsoft.Office.DocumentManagement.Internal.DocIdHandler</Class>
    <Data/>
    <Filter/>
  </Receiver>
</spe:Receivers>
</file>

<file path=customXml/item4.xml><?xml version="1.0" encoding="utf-8"?>
<ct:contentTypeSchema xmlns:ct="http://schemas.microsoft.com/office/2006/metadata/contentType" xmlns:ma="http://schemas.microsoft.com/office/2006/metadata/properties/metaAttributes" ct:_="" ma:_="" ma:contentTypeName="Document" ma:contentTypeID="0x010100435A70512BCE3449A79538DB640DE740" ma:contentTypeVersion="16" ma:contentTypeDescription="Create a new document." ma:contentTypeScope="" ma:versionID="3c2e1a5b99d87df9c92108985a90d329">
  <xsd:schema xmlns:xsd="http://www.w3.org/2001/XMLSchema" xmlns:xs="http://www.w3.org/2001/XMLSchema" xmlns:p="http://schemas.microsoft.com/office/2006/metadata/properties" xmlns:ns2="76584226-8572-45e2-8209-0c2fe0c33b0f" xmlns:ns3="dcc26ded-df53-40e4-b0ec-50f0378640d6" targetNamespace="http://schemas.microsoft.com/office/2006/metadata/properties" ma:root="true" ma:fieldsID="c5a8339adb364e30f33cb524e04c18c8" ns2:_="" ns3:_="">
    <xsd:import namespace="76584226-8572-45e2-8209-0c2fe0c33b0f"/>
    <xsd:import namespace="dcc26ded-df53-40e4-b0ec-50f0378640d6"/>
    <xsd:element name="properties">
      <xsd:complexType>
        <xsd:sequence>
          <xsd:element name="documentManagement">
            <xsd:complexType>
              <xsd:all>
                <xsd:element ref="ns2:Renewal_x0020_Year" minOccurs="0"/>
                <xsd:element ref="ns2:Type_x0020_of_x0020_Request" minOccurs="0"/>
                <xsd:element ref="ns2:Supplementary_x0020_Document" minOccurs="0"/>
                <xsd:element ref="ns2:Day_x0020_Notice" minOccurs="0"/>
                <xsd:element ref="ns2:Reviewer_x0020_comment" minOccurs="0"/>
                <xsd:element ref="ns2:Program_x0020_Office" minOccurs="0"/>
                <xsd:element ref="ns2:Legacy" minOccurs="0"/>
                <xsd:element ref="ns3:_dlc_DocId" minOccurs="0"/>
                <xsd:element ref="ns3:_dlc_DocIdUrl" minOccurs="0"/>
                <xsd:element ref="ns3:_dlc_DocIdPersistI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6584226-8572-45e2-8209-0c2fe0c33b0f" elementFormDefault="qualified">
    <xsd:import namespace="http://schemas.microsoft.com/office/2006/documentManagement/types"/>
    <xsd:import namespace="http://schemas.microsoft.com/office/infopath/2007/PartnerControls"/>
    <xsd:element name="Renewal_x0020_Year" ma:index="1" nillable="true" ma:displayName="Collection Year" ma:default="N/A" ma:format="Dropdown" ma:internalName="Renewal_x0020_Year" ma:readOnly="false">
      <xsd:simpleType>
        <xsd:restriction base="dms:Choice">
          <xsd:enumeration value="FY15"/>
          <xsd:enumeration value="FY16"/>
          <xsd:enumeration value="FY17"/>
          <xsd:enumeration value="FY18"/>
          <xsd:enumeration value="N/A"/>
        </xsd:restriction>
      </xsd:simpleType>
    </xsd:element>
    <xsd:element name="Type_x0020_of_x0020_Request" ma:index="2" nillable="true" ma:displayName="Type of Request" ma:default="N/A" ma:format="Dropdown" ma:internalName="Type_x0020_of_x0020_Request" ma:readOnly="false">
      <xsd:simpleType>
        <xsd:restriction base="dms:Choice">
          <xsd:enumeration value="New"/>
          <xsd:enumeration value="NEW Rule"/>
          <xsd:enumeration value="Change"/>
          <xsd:enumeration value="Generic"/>
          <xsd:enumeration value="Extension"/>
          <xsd:enumeration value="Revision"/>
          <xsd:enumeration value="N/A"/>
        </xsd:restriction>
      </xsd:simpleType>
    </xsd:element>
    <xsd:element name="Supplementary_x0020_Document" ma:index="3" nillable="true" ma:displayName="Type of Document" ma:default="N/A" ma:format="Dropdown" ma:internalName="Supplementary_x0020_Document" ma:readOnly="false">
      <xsd:simpleType>
        <xsd:restriction base="dms:Choice">
          <xsd:enumeration value="Notice"/>
          <xsd:enumeration value="Supporting Statement"/>
          <xsd:enumeration value="Supplementary Documents"/>
          <xsd:enumeration value="Instructions"/>
          <xsd:enumeration value="Screenshot"/>
          <xsd:enumeration value="Generic Application"/>
          <xsd:enumeration value="Survey"/>
          <xsd:enumeration value="Federal Register Publication"/>
          <xsd:enumeration value="Comment"/>
          <xsd:enumeration value="N/A"/>
          <xsd:enumeration value="Other"/>
          <xsd:enumeration value="Instrument"/>
          <xsd:enumeration value="Instructions"/>
          <xsd:enumeration value="OMB NOA"/>
          <xsd:enumeration value="83C"/>
        </xsd:restriction>
      </xsd:simpleType>
    </xsd:element>
    <xsd:element name="Day_x0020_Notice" ma:index="4" nillable="true" ma:displayName="Day Notice" ma:default="N/A" ma:format="Dropdown" ma:internalName="Day_x0020_Notice" ma:readOnly="false">
      <xsd:simpleType>
        <xsd:restriction base="dms:Choice">
          <xsd:enumeration value="60 Day"/>
          <xsd:enumeration value="30 Day"/>
          <xsd:enumeration value="N/A"/>
        </xsd:restriction>
      </xsd:simpleType>
    </xsd:element>
    <xsd:element name="Reviewer_x0020_comment" ma:index="5" nillable="true" ma:displayName="Reviewer comment" ma:internalName="Reviewer_x0020_comment" ma:readOnly="false">
      <xsd:simpleType>
        <xsd:restriction base="dms:Text">
          <xsd:maxLength value="255"/>
        </xsd:restriction>
      </xsd:simpleType>
    </xsd:element>
    <xsd:element name="Program_x0020_Office" ma:index="6" nillable="true" ma:displayName="Program Office" ma:default="N/A" ma:format="Dropdown" ma:internalName="Program_x0020_Office" ma:readOnly="false">
      <xsd:simpleType>
        <xsd:union memberTypes="dms:Text">
          <xsd:simpleType>
            <xsd:restriction base="dms:Choice">
              <xsd:enumeration value="N/A"/>
              <xsd:enumeration value="OIA"/>
              <xsd:enumeration value="OSPIE"/>
              <xsd:enumeration value="OSO"/>
              <xsd:enumeration value="OLE/FAMS"/>
              <xsd:enumeration value="OIT"/>
              <xsd:enumeration value="OFO"/>
              <xsd:enumeration value="OHC"/>
            </xsd:restriction>
          </xsd:simpleType>
        </xsd:union>
      </xsd:simpleType>
    </xsd:element>
    <xsd:element name="Legacy" ma:index="7" nillable="true" ma:displayName="Other Action" ma:default="N/A" ma:format="Dropdown" ma:internalName="Legacy" ma:readOnly="false">
      <xsd:simpleType>
        <xsd:restriction base="dms:Choice">
          <xsd:enumeration value="Legacy"/>
          <xsd:enumeration value="ROCIS"/>
          <xsd:enumeration value="DHS Privacy"/>
          <xsd:enumeration value="N/A"/>
        </xsd:restriction>
      </xsd:simpleType>
    </xsd:element>
  </xsd:schema>
  <xsd:schema xmlns:xsd="http://www.w3.org/2001/XMLSchema" xmlns:xs="http://www.w3.org/2001/XMLSchema" xmlns:dms="http://schemas.microsoft.com/office/2006/documentManagement/types" xmlns:pc="http://schemas.microsoft.com/office/infopath/2007/PartnerControls" targetNamespace="dcc26ded-df53-40e4-b0ec-50f0378640d6" elementFormDefault="qualified">
    <xsd:import namespace="http://schemas.microsoft.com/office/2006/documentManagement/types"/>
    <xsd:import namespace="http://schemas.microsoft.com/office/infopath/2007/PartnerControls"/>
    <xsd:element name="_dlc_DocId" ma:index="11" nillable="true" ma:displayName="Document ID Value" ma:description="The value of the document ID assigned to this item." ma:internalName="_dlc_DocId" ma:readOnly="true">
      <xsd:simpleType>
        <xsd:restriction base="dms:Text"/>
      </xsd:simpleType>
    </xsd:element>
    <xsd:element name="_dlc_DocIdUrl" ma:index="12"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3" nillable="true" ma:displayName="Persist ID" ma:description="Keep ID on add." ma:hidden="true" ma:internalName="_dlc_DocIdPersistId" ma:readOnly="true">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14" ma:displayName="Content Type"/>
        <xsd:element ref="dc:title" minOccurs="0" maxOccurs="1" ma:index="8" ma:displayName="Project"/>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6DEBBCD8-0313-46A3-B7C7-9F5E93A8BB42}">
  <ds:schemaRefs>
    <ds:schemaRef ds:uri="76584226-8572-45e2-8209-0c2fe0c33b0f"/>
    <ds:schemaRef ds:uri="http://schemas.microsoft.com/office/2006/documentManagement/types"/>
    <ds:schemaRef ds:uri="http://schemas.openxmlformats.org/package/2006/metadata/core-properties"/>
    <ds:schemaRef ds:uri="http://purl.org/dc/dcmitype/"/>
    <ds:schemaRef ds:uri="http://schemas.microsoft.com/office/infopath/2007/PartnerControls"/>
    <ds:schemaRef ds:uri="http://purl.org/dc/elements/1.1/"/>
    <ds:schemaRef ds:uri="http://schemas.microsoft.com/office/2006/metadata/properties"/>
    <ds:schemaRef ds:uri="dcc26ded-df53-40e4-b0ec-50f0378640d6"/>
    <ds:schemaRef ds:uri="http://www.w3.org/XML/1998/namespace"/>
    <ds:schemaRef ds:uri="http://purl.org/dc/terms/"/>
  </ds:schemaRefs>
</ds:datastoreItem>
</file>

<file path=customXml/itemProps2.xml><?xml version="1.0" encoding="utf-8"?>
<ds:datastoreItem xmlns:ds="http://schemas.openxmlformats.org/officeDocument/2006/customXml" ds:itemID="{76C11347-2A9F-45D4-A4A6-A4AC92BA458D}">
  <ds:schemaRefs>
    <ds:schemaRef ds:uri="http://schemas.microsoft.com/sharepoint/v3/contenttype/forms"/>
  </ds:schemaRefs>
</ds:datastoreItem>
</file>

<file path=customXml/itemProps3.xml><?xml version="1.0" encoding="utf-8"?>
<ds:datastoreItem xmlns:ds="http://schemas.openxmlformats.org/officeDocument/2006/customXml" ds:itemID="{8C3B3F2E-13D9-42B5-9C90-49C44A5425E5}">
  <ds:schemaRefs>
    <ds:schemaRef ds:uri="http://schemas.microsoft.com/sharepoint/events"/>
  </ds:schemaRefs>
</ds:datastoreItem>
</file>

<file path=customXml/itemProps4.xml><?xml version="1.0" encoding="utf-8"?>
<ds:datastoreItem xmlns:ds="http://schemas.openxmlformats.org/officeDocument/2006/customXml" ds:itemID="{3C071423-F819-48B2-B115-16138B70621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6584226-8572-45e2-8209-0c2fe0c33b0f"/>
    <ds:schemaRef ds:uri="dcc26ded-df53-40e4-b0ec-50f0378640d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Slice</Template>
  <TotalTime>28</TotalTime>
  <Words>159</Words>
  <Application>Microsoft Office PowerPoint</Application>
  <PresentationFormat>On-screen Show (4:3)</PresentationFormat>
  <Paragraphs>9</Paragraphs>
  <Slides>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Calibri</vt:lpstr>
      <vt:lpstr>Century Gothic</vt:lpstr>
      <vt:lpstr>Wingdings 3</vt:lpstr>
      <vt:lpstr>Slice</vt:lpstr>
      <vt:lpstr>EXIS</vt:lpstr>
      <vt:lpstr>PowerPoint Presentation</vt:lpstr>
      <vt:lpstr>PowerPoint Presentation</vt:lpstr>
      <vt:lpstr>PowerPoint Presentation</vt:lpstr>
      <vt:lpstr>PowerPoint Presentation</vt:lpstr>
      <vt:lpstr>Paperwork reduction act burden</vt:lpstr>
    </vt:vector>
  </TitlesOfParts>
  <Company>Transportation Security Administration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Transportation Security Administration</dc:creator>
  <cp:keywords>5000.22</cp:keywords>
  <cp:lastModifiedBy>Walsh, Christina</cp:lastModifiedBy>
  <cp:revision>10</cp:revision>
  <dcterms:created xsi:type="dcterms:W3CDTF">2017-12-21T16:19:45Z</dcterms:created>
  <dcterms:modified xsi:type="dcterms:W3CDTF">2021-09-03T17:57:06Z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dlc_DocIdItemGuid">
    <vt:lpwstr>c40bca9d-258a-42fd-9321-c945e7cbbc58</vt:lpwstr>
  </property>
  <property fmtid="{D5CDD505-2E9C-101B-9397-08002B2CF9AE}" pid="3" name="ContentTypeId">
    <vt:lpwstr>0x010100435A70512BCE3449A79538DB640DE740</vt:lpwstr>
  </property>
</Properties>
</file>