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12"/>
  </p:notesMasterIdLst>
  <p:sldIdLst>
    <p:sldId id="263" r:id="rId6"/>
    <p:sldId id="256" r:id="rId7"/>
    <p:sldId id="257" r:id="rId8"/>
    <p:sldId id="261" r:id="rId9"/>
    <p:sldId id="262"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69" d="100"/>
          <a:sy n="69" d="100"/>
        </p:scale>
        <p:origin x="122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E714E8-9475-4816-A302-6DCCD724D508}" type="datetimeFigureOut">
              <a:rPr lang="en-US" smtClean="0"/>
              <a:t>9/3/2021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2E0F67-132F-47D9-9AD2-1AC62C77C40B}" type="slidenum">
              <a:rPr lang="en-US" smtClean="0"/>
              <a:t>‹#›</a:t>
            </a:fld>
            <a:endParaRPr lang="en-US"/>
          </a:p>
        </p:txBody>
      </p:sp>
    </p:spTree>
    <p:extLst>
      <p:ext uri="{BB962C8B-B14F-4D97-AF65-F5344CB8AC3E}">
        <p14:creationId xmlns:p14="http://schemas.microsoft.com/office/powerpoint/2010/main" val="2695834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D57CAC-59C7-489F-B54C-43D1850F6598}"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88367-6FF3-416A-A068-BD9BC4437238}" type="slidenum">
              <a:rPr lang="en-US" smtClean="0"/>
              <a:t>‹#›</a:t>
            </a:fld>
            <a:endParaRPr lang="en-US"/>
          </a:p>
        </p:txBody>
      </p:sp>
    </p:spTree>
    <p:extLst>
      <p:ext uri="{BB962C8B-B14F-4D97-AF65-F5344CB8AC3E}">
        <p14:creationId xmlns:p14="http://schemas.microsoft.com/office/powerpoint/2010/main" val="40793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5ED57CAC-59C7-489F-B54C-43D1850F6598}" type="datetimeFigureOut">
              <a:rPr lang="en-US" smtClean="0"/>
              <a:t>9/3/2021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788367-6FF3-416A-A068-BD9BC4437238}" type="slidenum">
              <a:rPr lang="en-US" smtClean="0"/>
              <a:t>‹#›</a:t>
            </a:fld>
            <a:endParaRPr lang="en-US"/>
          </a:p>
        </p:txBody>
      </p:sp>
    </p:spTree>
    <p:extLst>
      <p:ext uri="{BB962C8B-B14F-4D97-AF65-F5344CB8AC3E}">
        <p14:creationId xmlns:p14="http://schemas.microsoft.com/office/powerpoint/2010/main" val="28781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D57CAC-59C7-489F-B54C-43D1850F6598}"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88367-6FF3-416A-A068-BD9BC4437238}" type="slidenum">
              <a:rPr lang="en-US" smtClean="0"/>
              <a:t>‹#›</a:t>
            </a:fld>
            <a:endParaRPr lang="en-US"/>
          </a:p>
        </p:txBody>
      </p:sp>
    </p:spTree>
    <p:extLst>
      <p:ext uri="{BB962C8B-B14F-4D97-AF65-F5344CB8AC3E}">
        <p14:creationId xmlns:p14="http://schemas.microsoft.com/office/powerpoint/2010/main" val="964603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D57CAC-59C7-489F-B54C-43D1850F6598}"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88367-6FF3-416A-A068-BD9BC4437238}"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21148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D57CAC-59C7-489F-B54C-43D1850F6598}"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88367-6FF3-416A-A068-BD9BC4437238}" type="slidenum">
              <a:rPr lang="en-US" smtClean="0"/>
              <a:t>‹#›</a:t>
            </a:fld>
            <a:endParaRPr lang="en-US"/>
          </a:p>
        </p:txBody>
      </p:sp>
    </p:spTree>
    <p:extLst>
      <p:ext uri="{BB962C8B-B14F-4D97-AF65-F5344CB8AC3E}">
        <p14:creationId xmlns:p14="http://schemas.microsoft.com/office/powerpoint/2010/main" val="2314209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D57CAC-59C7-489F-B54C-43D1850F6598}"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88367-6FF3-416A-A068-BD9BC4437238}"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4696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D57CAC-59C7-489F-B54C-43D1850F6598}"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88367-6FF3-416A-A068-BD9BC4437238}" type="slidenum">
              <a:rPr lang="en-US" smtClean="0"/>
              <a:t>‹#›</a:t>
            </a:fld>
            <a:endParaRPr lang="en-US"/>
          </a:p>
        </p:txBody>
      </p:sp>
    </p:spTree>
    <p:extLst>
      <p:ext uri="{BB962C8B-B14F-4D97-AF65-F5344CB8AC3E}">
        <p14:creationId xmlns:p14="http://schemas.microsoft.com/office/powerpoint/2010/main" val="3627336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D57CAC-59C7-489F-B54C-43D1850F6598}"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88367-6FF3-416A-A068-BD9BC4437238}" type="slidenum">
              <a:rPr lang="en-US" smtClean="0"/>
              <a:t>‹#›</a:t>
            </a:fld>
            <a:endParaRPr lang="en-US"/>
          </a:p>
        </p:txBody>
      </p:sp>
    </p:spTree>
    <p:extLst>
      <p:ext uri="{BB962C8B-B14F-4D97-AF65-F5344CB8AC3E}">
        <p14:creationId xmlns:p14="http://schemas.microsoft.com/office/powerpoint/2010/main" val="3438498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D57CAC-59C7-489F-B54C-43D1850F6598}"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88367-6FF3-416A-A068-BD9BC4437238}" type="slidenum">
              <a:rPr lang="en-US" smtClean="0"/>
              <a:t>‹#›</a:t>
            </a:fld>
            <a:endParaRPr lang="en-US"/>
          </a:p>
        </p:txBody>
      </p:sp>
    </p:spTree>
    <p:extLst>
      <p:ext uri="{BB962C8B-B14F-4D97-AF65-F5344CB8AC3E}">
        <p14:creationId xmlns:p14="http://schemas.microsoft.com/office/powerpoint/2010/main" val="116813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D57CAC-59C7-489F-B54C-43D1850F6598}"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88367-6FF3-416A-A068-BD9BC4437238}" type="slidenum">
              <a:rPr lang="en-US" smtClean="0"/>
              <a:t>‹#›</a:t>
            </a:fld>
            <a:endParaRPr lang="en-US"/>
          </a:p>
        </p:txBody>
      </p:sp>
    </p:spTree>
    <p:extLst>
      <p:ext uri="{BB962C8B-B14F-4D97-AF65-F5344CB8AC3E}">
        <p14:creationId xmlns:p14="http://schemas.microsoft.com/office/powerpoint/2010/main" val="344376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D57CAC-59C7-489F-B54C-43D1850F6598}"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88367-6FF3-416A-A068-BD9BC4437238}" type="slidenum">
              <a:rPr lang="en-US" smtClean="0"/>
              <a:t>‹#›</a:t>
            </a:fld>
            <a:endParaRPr lang="en-US"/>
          </a:p>
        </p:txBody>
      </p:sp>
    </p:spTree>
    <p:extLst>
      <p:ext uri="{BB962C8B-B14F-4D97-AF65-F5344CB8AC3E}">
        <p14:creationId xmlns:p14="http://schemas.microsoft.com/office/powerpoint/2010/main" val="126164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D57CAC-59C7-489F-B54C-43D1850F6598}"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88367-6FF3-416A-A068-BD9BC4437238}" type="slidenum">
              <a:rPr lang="en-US" smtClean="0"/>
              <a:t>‹#›</a:t>
            </a:fld>
            <a:endParaRPr lang="en-US"/>
          </a:p>
        </p:txBody>
      </p:sp>
    </p:spTree>
    <p:extLst>
      <p:ext uri="{BB962C8B-B14F-4D97-AF65-F5344CB8AC3E}">
        <p14:creationId xmlns:p14="http://schemas.microsoft.com/office/powerpoint/2010/main" val="1379052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D57CAC-59C7-489F-B54C-43D1850F6598}" type="datetimeFigureOut">
              <a:rPr lang="en-US" smtClean="0"/>
              <a:t>9/3/2021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788367-6FF3-416A-A068-BD9BC4437238}" type="slidenum">
              <a:rPr lang="en-US" smtClean="0"/>
              <a:t>‹#›</a:t>
            </a:fld>
            <a:endParaRPr lang="en-US"/>
          </a:p>
        </p:txBody>
      </p:sp>
    </p:spTree>
    <p:extLst>
      <p:ext uri="{BB962C8B-B14F-4D97-AF65-F5344CB8AC3E}">
        <p14:creationId xmlns:p14="http://schemas.microsoft.com/office/powerpoint/2010/main" val="881212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D57CAC-59C7-489F-B54C-43D1850F6598}" type="datetimeFigureOut">
              <a:rPr lang="en-US" smtClean="0"/>
              <a:t>9/3/2021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788367-6FF3-416A-A068-BD9BC4437238}" type="slidenum">
              <a:rPr lang="en-US" smtClean="0"/>
              <a:t>‹#›</a:t>
            </a:fld>
            <a:endParaRPr lang="en-US"/>
          </a:p>
        </p:txBody>
      </p:sp>
    </p:spTree>
    <p:extLst>
      <p:ext uri="{BB962C8B-B14F-4D97-AF65-F5344CB8AC3E}">
        <p14:creationId xmlns:p14="http://schemas.microsoft.com/office/powerpoint/2010/main" val="3436001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D57CAC-59C7-489F-B54C-43D1850F6598}" type="datetimeFigureOut">
              <a:rPr lang="en-US" smtClean="0"/>
              <a:t>9/3/2021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788367-6FF3-416A-A068-BD9BC4437238}" type="slidenum">
              <a:rPr lang="en-US" smtClean="0"/>
              <a:t>‹#›</a:t>
            </a:fld>
            <a:endParaRPr lang="en-US"/>
          </a:p>
        </p:txBody>
      </p:sp>
    </p:spTree>
    <p:extLst>
      <p:ext uri="{BB962C8B-B14F-4D97-AF65-F5344CB8AC3E}">
        <p14:creationId xmlns:p14="http://schemas.microsoft.com/office/powerpoint/2010/main" val="331476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ED57CAC-59C7-489F-B54C-43D1850F6598}"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88367-6FF3-416A-A068-BD9BC4437238}" type="slidenum">
              <a:rPr lang="en-US" smtClean="0"/>
              <a:t>‹#›</a:t>
            </a:fld>
            <a:endParaRPr lang="en-US"/>
          </a:p>
        </p:txBody>
      </p:sp>
    </p:spTree>
    <p:extLst>
      <p:ext uri="{BB962C8B-B14F-4D97-AF65-F5344CB8AC3E}">
        <p14:creationId xmlns:p14="http://schemas.microsoft.com/office/powerpoint/2010/main" val="3107757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ED57CAC-59C7-489F-B54C-43D1850F6598}" type="datetimeFigureOut">
              <a:rPr lang="en-US" smtClean="0"/>
              <a:t>9/3/2021</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B5788367-6FF3-416A-A068-BD9BC4437238}" type="slidenum">
              <a:rPr lang="en-US" smtClean="0"/>
              <a:t>‹#›</a:t>
            </a:fld>
            <a:endParaRPr lang="en-US"/>
          </a:p>
        </p:txBody>
      </p:sp>
    </p:spTree>
    <p:extLst>
      <p:ext uri="{BB962C8B-B14F-4D97-AF65-F5344CB8AC3E}">
        <p14:creationId xmlns:p14="http://schemas.microsoft.com/office/powerpoint/2010/main" val="313734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ED57CAC-59C7-489F-B54C-43D1850F6598}" type="datetimeFigureOut">
              <a:rPr lang="en-US" smtClean="0"/>
              <a:t>9/3/2021</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B5788367-6FF3-416A-A068-BD9BC4437238}" type="slidenum">
              <a:rPr lang="en-US" smtClean="0"/>
              <a:t>‹#›</a:t>
            </a:fld>
            <a:endParaRPr lang="en-US"/>
          </a:p>
        </p:txBody>
      </p:sp>
    </p:spTree>
    <p:extLst>
      <p:ext uri="{BB962C8B-B14F-4D97-AF65-F5344CB8AC3E}">
        <p14:creationId xmlns:p14="http://schemas.microsoft.com/office/powerpoint/2010/main" val="299478916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EXIS</a:t>
            </a:r>
            <a:endParaRPr lang="en-US" dirty="0"/>
          </a:p>
        </p:txBody>
      </p:sp>
      <p:sp>
        <p:nvSpPr>
          <p:cNvPr id="3" name="Subtitle 2"/>
          <p:cNvSpPr>
            <a:spLocks noGrp="1"/>
          </p:cNvSpPr>
          <p:nvPr>
            <p:ph type="subTitle" idx="1"/>
          </p:nvPr>
        </p:nvSpPr>
        <p:spPr/>
        <p:txBody>
          <a:bodyPr/>
          <a:lstStyle/>
          <a:p>
            <a:r>
              <a:rPr lang="en-US" dirty="0" smtClean="0"/>
              <a:t>Screenshots</a:t>
            </a:r>
          </a:p>
          <a:p>
            <a:r>
              <a:rPr lang="en-US" dirty="0" smtClean="0"/>
              <a:t>Online Exercises &amp; Survey</a:t>
            </a:r>
            <a:endParaRPr lang="en-US" dirty="0"/>
          </a:p>
        </p:txBody>
      </p:sp>
    </p:spTree>
    <p:extLst>
      <p:ext uri="{BB962C8B-B14F-4D97-AF65-F5344CB8AC3E}">
        <p14:creationId xmlns:p14="http://schemas.microsoft.com/office/powerpoint/2010/main" val="381309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57890" y="0"/>
            <a:ext cx="11896725" cy="6858000"/>
          </a:xfrm>
          <a:prstGeom prst="rect">
            <a:avLst/>
          </a:prstGeom>
        </p:spPr>
      </p:pic>
    </p:spTree>
    <p:extLst>
      <p:ext uri="{BB962C8B-B14F-4D97-AF65-F5344CB8AC3E}">
        <p14:creationId xmlns:p14="http://schemas.microsoft.com/office/powerpoint/2010/main" val="2212900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899" y="345004"/>
            <a:ext cx="8429625" cy="601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102069" y="4487917"/>
            <a:ext cx="5538952" cy="998483"/>
          </a:xfrm>
          <a:prstGeom prst="rect">
            <a:avLst/>
          </a:prstGeom>
          <a:noFill/>
        </p:spPr>
        <p:txBody>
          <a:bodyPr wrap="square" rtlCol="0">
            <a:spAutoFit/>
          </a:bodyPr>
          <a:lstStyle/>
          <a:p>
            <a:endParaRPr lang="en-US" dirty="0"/>
          </a:p>
        </p:txBody>
      </p:sp>
      <p:sp>
        <p:nvSpPr>
          <p:cNvPr id="4" name="TextBox 3"/>
          <p:cNvSpPr txBox="1"/>
          <p:nvPr/>
        </p:nvSpPr>
        <p:spPr>
          <a:xfrm>
            <a:off x="2102069" y="4487917"/>
            <a:ext cx="5691352" cy="1150883"/>
          </a:xfrm>
          <a:prstGeom prst="rect">
            <a:avLst/>
          </a:prstGeom>
          <a:solidFill>
            <a:schemeClr val="tx1"/>
          </a:solidFill>
        </p:spPr>
        <p:txBody>
          <a:bodyPr wrap="square" rtlCol="0">
            <a:spAutoFit/>
          </a:bodyPr>
          <a:lstStyle/>
          <a:p>
            <a:endParaRPr lang="en-US" dirty="0"/>
          </a:p>
        </p:txBody>
      </p:sp>
      <p:pic>
        <p:nvPicPr>
          <p:cNvPr id="6" name="Picture 5"/>
          <p:cNvPicPr>
            <a:picLocks noChangeAspect="1"/>
          </p:cNvPicPr>
          <p:nvPr/>
        </p:nvPicPr>
        <p:blipFill>
          <a:blip r:embed="rId3"/>
          <a:stretch>
            <a:fillRect/>
          </a:stretch>
        </p:blipFill>
        <p:spPr>
          <a:xfrm>
            <a:off x="2590307" y="3933825"/>
            <a:ext cx="4714875" cy="1704975"/>
          </a:xfrm>
          <a:prstGeom prst="rect">
            <a:avLst/>
          </a:prstGeom>
        </p:spPr>
      </p:pic>
    </p:spTree>
    <p:extLst>
      <p:ext uri="{BB962C8B-B14F-4D97-AF65-F5344CB8AC3E}">
        <p14:creationId xmlns:p14="http://schemas.microsoft.com/office/powerpoint/2010/main" val="498128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7272"/>
          <a:stretch/>
        </p:blipFill>
        <p:spPr>
          <a:xfrm>
            <a:off x="2118602" y="658091"/>
            <a:ext cx="4953642" cy="6018068"/>
          </a:xfrm>
          <a:prstGeom prst="rect">
            <a:avLst/>
          </a:prstGeom>
        </p:spPr>
      </p:pic>
      <p:sp>
        <p:nvSpPr>
          <p:cNvPr id="6" name="TextBox 5"/>
          <p:cNvSpPr txBox="1"/>
          <p:nvPr/>
        </p:nvSpPr>
        <p:spPr>
          <a:xfrm>
            <a:off x="5909830" y="121227"/>
            <a:ext cx="1162413" cy="407227"/>
          </a:xfrm>
          <a:prstGeom prst="rect">
            <a:avLst/>
          </a:prstGeom>
          <a:noFill/>
        </p:spPr>
        <p:txBody>
          <a:bodyPr wrap="square" rtlCol="0">
            <a:spAutoFit/>
          </a:bodyPr>
          <a:lstStyle/>
          <a:p>
            <a:pPr algn="r"/>
            <a:r>
              <a:rPr lang="en-US" sz="682" b="1" dirty="0"/>
              <a:t>OMB Control No: </a:t>
            </a:r>
            <a:r>
              <a:rPr lang="en-US" sz="682" dirty="0"/>
              <a:t>1652-0057</a:t>
            </a:r>
          </a:p>
          <a:p>
            <a:pPr algn="r"/>
            <a:r>
              <a:rPr lang="en-US" sz="682" b="1" dirty="0"/>
              <a:t>Exp.: </a:t>
            </a:r>
            <a:r>
              <a:rPr lang="en-US" sz="682" dirty="0"/>
              <a:t>04/30/2018</a:t>
            </a:r>
          </a:p>
        </p:txBody>
      </p:sp>
      <p:sp>
        <p:nvSpPr>
          <p:cNvPr id="2" name="TextBox 1"/>
          <p:cNvSpPr txBox="1"/>
          <p:nvPr/>
        </p:nvSpPr>
        <p:spPr>
          <a:xfrm>
            <a:off x="3571336" y="1000664"/>
            <a:ext cx="612475" cy="369332"/>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567993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34046" y="601807"/>
            <a:ext cx="4747894" cy="2402898"/>
          </a:xfrm>
          <a:prstGeom prst="rect">
            <a:avLst/>
          </a:prstGeom>
        </p:spPr>
      </p:pic>
      <p:sp>
        <p:nvSpPr>
          <p:cNvPr id="5" name="TextBox 4"/>
          <p:cNvSpPr txBox="1"/>
          <p:nvPr/>
        </p:nvSpPr>
        <p:spPr>
          <a:xfrm>
            <a:off x="5909830" y="121227"/>
            <a:ext cx="1162413" cy="407227"/>
          </a:xfrm>
          <a:prstGeom prst="rect">
            <a:avLst/>
          </a:prstGeom>
          <a:noFill/>
        </p:spPr>
        <p:txBody>
          <a:bodyPr wrap="square" rtlCol="0">
            <a:spAutoFit/>
          </a:bodyPr>
          <a:lstStyle/>
          <a:p>
            <a:pPr algn="r"/>
            <a:r>
              <a:rPr lang="en-US" sz="682" b="1" dirty="0"/>
              <a:t>OMB Control No: </a:t>
            </a:r>
            <a:r>
              <a:rPr lang="en-US" sz="682" dirty="0"/>
              <a:t>1652-0057</a:t>
            </a:r>
          </a:p>
          <a:p>
            <a:pPr algn="r"/>
            <a:r>
              <a:rPr lang="en-US" sz="682" b="1" dirty="0"/>
              <a:t>Exp.: </a:t>
            </a:r>
            <a:r>
              <a:rPr lang="en-US" sz="682" dirty="0"/>
              <a:t>04/30/2018</a:t>
            </a:r>
          </a:p>
        </p:txBody>
      </p:sp>
    </p:spTree>
    <p:extLst>
      <p:ext uri="{BB962C8B-B14F-4D97-AF65-F5344CB8AC3E}">
        <p14:creationId xmlns:p14="http://schemas.microsoft.com/office/powerpoint/2010/main" val="1842866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1646035"/>
          </a:xfrm>
        </p:spPr>
        <p:txBody>
          <a:bodyPr/>
          <a:lstStyle/>
          <a:p>
            <a:r>
              <a:rPr lang="en-US" dirty="0" smtClean="0"/>
              <a:t>Paperwork reduction act burden</a:t>
            </a:r>
            <a:endParaRPr lang="en-US" dirty="0"/>
          </a:p>
        </p:txBody>
      </p:sp>
      <p:sp>
        <p:nvSpPr>
          <p:cNvPr id="3" name="Text Placeholder 2"/>
          <p:cNvSpPr>
            <a:spLocks noGrp="1"/>
          </p:cNvSpPr>
          <p:nvPr>
            <p:ph type="body" idx="1"/>
          </p:nvPr>
        </p:nvSpPr>
        <p:spPr>
          <a:xfrm>
            <a:off x="533399" y="2179435"/>
            <a:ext cx="7957457" cy="3840365"/>
          </a:xfrm>
        </p:spPr>
        <p:txBody>
          <a:bodyPr>
            <a:normAutofit/>
          </a:bodyPr>
          <a:lstStyle/>
          <a:p>
            <a:r>
              <a:rPr lang="en-US" dirty="0" smtClean="0">
                <a:solidFill>
                  <a:schemeClr val="tx1"/>
                </a:solidFill>
              </a:rPr>
              <a:t>This collection of information is voluntary pursuant to Implementing Recommendations of the 9/11 Commission Act of 2007.  It is estimated that the time to design and conduct an exercise is approximately 3.5 hours and the time to complete the survey is 0.25 hours.  An agency may not conduct or sponsor, and a person is not required to respond to a collection of information unless it displays a valid OMB control number.  The OMB control number assigned to this collection is 1652-0057, which expires 04/30/2022.  Send comments regarding this burden estimate or any other aspect of this collection of information including suggestions for reducing this burden to TSA PRA Officer, </a:t>
            </a:r>
            <a:r>
              <a:rPr lang="en-US" dirty="0">
                <a:solidFill>
                  <a:schemeClr val="tx1"/>
                </a:solidFill>
              </a:rPr>
              <a:t>6595 Springfield Center Drive, Springfield, VA  </a:t>
            </a:r>
            <a:r>
              <a:rPr lang="en-US" dirty="0" smtClean="0">
                <a:solidFill>
                  <a:schemeClr val="tx1"/>
                </a:solidFill>
              </a:rPr>
              <a:t>20598-6011.  ATTN: PRA 1652-0057.</a:t>
            </a:r>
            <a:endParaRPr lang="en-US" dirty="0">
              <a:solidFill>
                <a:schemeClr val="tx1"/>
              </a:solidFill>
            </a:endParaRPr>
          </a:p>
        </p:txBody>
      </p:sp>
    </p:spTree>
    <p:extLst>
      <p:ext uri="{BB962C8B-B14F-4D97-AF65-F5344CB8AC3E}">
        <p14:creationId xmlns:p14="http://schemas.microsoft.com/office/powerpoint/2010/main" val="432492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dcc26ded-df53-40e4-b0ec-50f0378640d6">2MNXFYDWMX7Y-370726045-3388</_dlc_DocId>
    <_dlc_DocIdUrl xmlns="dcc26ded-df53-40e4-b0ec-50f0378640d6">
      <Url>https://office.ishare.tsa.dhs.gov/sites/oit/bmo/pra/_layouts/15/DocIdRedir.aspx?ID=2MNXFYDWMX7Y-370726045-3388</Url>
      <Description>2MNXFYDWMX7Y-370726045-3388</Description>
    </_dlc_DocIdUrl>
    <Supplementary_x0020_Document xmlns="76584226-8572-45e2-8209-0c2fe0c33b0f">Screenshot</Supplementary_x0020_Document>
    <Day_x0020_Notice xmlns="76584226-8572-45e2-8209-0c2fe0c33b0f">N/A</Day_x0020_Notice>
    <Legacy xmlns="76584226-8572-45e2-8209-0c2fe0c33b0f">ROCIS</Legacy>
    <Type_x0020_of_x0020_Request xmlns="76584226-8572-45e2-8209-0c2fe0c33b0f">Revision</Type_x0020_of_x0020_Request>
    <Reviewer_x0020_comment xmlns="76584226-8572-45e2-8209-0c2fe0c33b0f" xsi:nil="true"/>
    <Program_x0020_Office xmlns="76584226-8572-45e2-8209-0c2fe0c33b0f">OSPIE</Program_x0020_Office>
    <Renewal_x0020_Year xmlns="76584226-8572-45e2-8209-0c2fe0c33b0f">FY18</Renewal_x0020_Yea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435A70512BCE3449A79538DB640DE740" ma:contentTypeVersion="16" ma:contentTypeDescription="Create a new document." ma:contentTypeScope="" ma:versionID="3c2e1a5b99d87df9c92108985a90d329">
  <xsd:schema xmlns:xsd="http://www.w3.org/2001/XMLSchema" xmlns:xs="http://www.w3.org/2001/XMLSchema" xmlns:p="http://schemas.microsoft.com/office/2006/metadata/properties" xmlns:ns2="76584226-8572-45e2-8209-0c2fe0c33b0f" xmlns:ns3="dcc26ded-df53-40e4-b0ec-50f0378640d6" targetNamespace="http://schemas.microsoft.com/office/2006/metadata/properties" ma:root="true" ma:fieldsID="c5a8339adb364e30f33cb524e04c18c8" ns2:_="" ns3:_="">
    <xsd:import namespace="76584226-8572-45e2-8209-0c2fe0c33b0f"/>
    <xsd:import namespace="dcc26ded-df53-40e4-b0ec-50f0378640d6"/>
    <xsd:element name="properties">
      <xsd:complexType>
        <xsd:sequence>
          <xsd:element name="documentManagement">
            <xsd:complexType>
              <xsd:all>
                <xsd:element ref="ns2:Renewal_x0020_Year" minOccurs="0"/>
                <xsd:element ref="ns2:Type_x0020_of_x0020_Request" minOccurs="0"/>
                <xsd:element ref="ns2:Supplementary_x0020_Document" minOccurs="0"/>
                <xsd:element ref="ns2:Day_x0020_Notice" minOccurs="0"/>
                <xsd:element ref="ns2:Reviewer_x0020_comment" minOccurs="0"/>
                <xsd:element ref="ns2:Program_x0020_Office" minOccurs="0"/>
                <xsd:element ref="ns2:Legacy"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584226-8572-45e2-8209-0c2fe0c33b0f" elementFormDefault="qualified">
    <xsd:import namespace="http://schemas.microsoft.com/office/2006/documentManagement/types"/>
    <xsd:import namespace="http://schemas.microsoft.com/office/infopath/2007/PartnerControls"/>
    <xsd:element name="Renewal_x0020_Year" ma:index="1" nillable="true" ma:displayName="Collection Year" ma:default="N/A" ma:format="Dropdown" ma:internalName="Renewal_x0020_Year" ma:readOnly="false">
      <xsd:simpleType>
        <xsd:restriction base="dms:Choice">
          <xsd:enumeration value="FY15"/>
          <xsd:enumeration value="FY16"/>
          <xsd:enumeration value="FY17"/>
          <xsd:enumeration value="FY18"/>
          <xsd:enumeration value="N/A"/>
        </xsd:restriction>
      </xsd:simpleType>
    </xsd:element>
    <xsd:element name="Type_x0020_of_x0020_Request" ma:index="2" nillable="true" ma:displayName="Type of Request" ma:default="N/A" ma:format="Dropdown" ma:internalName="Type_x0020_of_x0020_Request" ma:readOnly="false">
      <xsd:simpleType>
        <xsd:restriction base="dms:Choice">
          <xsd:enumeration value="New"/>
          <xsd:enumeration value="NEW Rule"/>
          <xsd:enumeration value="Change"/>
          <xsd:enumeration value="Generic"/>
          <xsd:enumeration value="Extension"/>
          <xsd:enumeration value="Revision"/>
          <xsd:enumeration value="N/A"/>
        </xsd:restriction>
      </xsd:simpleType>
    </xsd:element>
    <xsd:element name="Supplementary_x0020_Document" ma:index="3" nillable="true" ma:displayName="Type of Document" ma:default="N/A" ma:format="Dropdown" ma:internalName="Supplementary_x0020_Document" ma:readOnly="false">
      <xsd:simpleType>
        <xsd:restriction base="dms:Choice">
          <xsd:enumeration value="Notice"/>
          <xsd:enumeration value="Supporting Statement"/>
          <xsd:enumeration value="Supplementary Documents"/>
          <xsd:enumeration value="Instructions"/>
          <xsd:enumeration value="Screenshot"/>
          <xsd:enumeration value="Generic Application"/>
          <xsd:enumeration value="Survey"/>
          <xsd:enumeration value="Federal Register Publication"/>
          <xsd:enumeration value="Comment"/>
          <xsd:enumeration value="N/A"/>
          <xsd:enumeration value="Other"/>
          <xsd:enumeration value="Instrument"/>
          <xsd:enumeration value="Instructions"/>
          <xsd:enumeration value="OMB NOA"/>
          <xsd:enumeration value="83C"/>
        </xsd:restriction>
      </xsd:simpleType>
    </xsd:element>
    <xsd:element name="Day_x0020_Notice" ma:index="4" nillable="true" ma:displayName="Day Notice" ma:default="N/A" ma:format="Dropdown" ma:internalName="Day_x0020_Notice" ma:readOnly="false">
      <xsd:simpleType>
        <xsd:restriction base="dms:Choice">
          <xsd:enumeration value="60 Day"/>
          <xsd:enumeration value="30 Day"/>
          <xsd:enumeration value="N/A"/>
        </xsd:restriction>
      </xsd:simpleType>
    </xsd:element>
    <xsd:element name="Reviewer_x0020_comment" ma:index="5" nillable="true" ma:displayName="Reviewer comment" ma:internalName="Reviewer_x0020_comment" ma:readOnly="false">
      <xsd:simpleType>
        <xsd:restriction base="dms:Text">
          <xsd:maxLength value="255"/>
        </xsd:restriction>
      </xsd:simpleType>
    </xsd:element>
    <xsd:element name="Program_x0020_Office" ma:index="6" nillable="true" ma:displayName="Program Office" ma:default="N/A" ma:format="Dropdown" ma:internalName="Program_x0020_Office" ma:readOnly="false">
      <xsd:simpleType>
        <xsd:union memberTypes="dms:Text">
          <xsd:simpleType>
            <xsd:restriction base="dms:Choice">
              <xsd:enumeration value="N/A"/>
              <xsd:enumeration value="OIA"/>
              <xsd:enumeration value="OSPIE"/>
              <xsd:enumeration value="OSO"/>
              <xsd:enumeration value="OLE/FAMS"/>
              <xsd:enumeration value="OIT"/>
              <xsd:enumeration value="OFO"/>
              <xsd:enumeration value="OHC"/>
            </xsd:restriction>
          </xsd:simpleType>
        </xsd:union>
      </xsd:simpleType>
    </xsd:element>
    <xsd:element name="Legacy" ma:index="7" nillable="true" ma:displayName="Other Action" ma:default="N/A" ma:format="Dropdown" ma:internalName="Legacy" ma:readOnly="false">
      <xsd:simpleType>
        <xsd:restriction base="dms:Choice">
          <xsd:enumeration value="Legacy"/>
          <xsd:enumeration value="ROCIS"/>
          <xsd:enumeration value="DHS Privacy"/>
          <xsd:enumeration value="N/A"/>
        </xsd:restriction>
      </xsd:simpleType>
    </xsd:element>
  </xsd:schema>
  <xsd:schema xmlns:xsd="http://www.w3.org/2001/XMLSchema" xmlns:xs="http://www.w3.org/2001/XMLSchema" xmlns:dms="http://schemas.microsoft.com/office/2006/documentManagement/types" xmlns:pc="http://schemas.microsoft.com/office/infopath/2007/PartnerControls" targetNamespace="dcc26ded-df53-40e4-b0ec-50f0378640d6"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8" ma:displayName="Project"/>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EBBCD8-0313-46A3-B7C7-9F5E93A8BB42}">
  <ds:schemaRefs>
    <ds:schemaRef ds:uri="76584226-8572-45e2-8209-0c2fe0c33b0f"/>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dcc26ded-df53-40e4-b0ec-50f0378640d6"/>
    <ds:schemaRef ds:uri="http://www.w3.org/XML/1998/namespace"/>
    <ds:schemaRef ds:uri="http://purl.org/dc/terms/"/>
  </ds:schemaRefs>
</ds:datastoreItem>
</file>

<file path=customXml/itemProps2.xml><?xml version="1.0" encoding="utf-8"?>
<ds:datastoreItem xmlns:ds="http://schemas.openxmlformats.org/officeDocument/2006/customXml" ds:itemID="{76C11347-2A9F-45D4-A4A6-A4AC92BA458D}">
  <ds:schemaRefs>
    <ds:schemaRef ds:uri="http://schemas.microsoft.com/sharepoint/v3/contenttype/forms"/>
  </ds:schemaRefs>
</ds:datastoreItem>
</file>

<file path=customXml/itemProps3.xml><?xml version="1.0" encoding="utf-8"?>
<ds:datastoreItem xmlns:ds="http://schemas.openxmlformats.org/officeDocument/2006/customXml" ds:itemID="{8C3B3F2E-13D9-42B5-9C90-49C44A5425E5}">
  <ds:schemaRefs>
    <ds:schemaRef ds:uri="http://schemas.microsoft.com/sharepoint/events"/>
  </ds:schemaRefs>
</ds:datastoreItem>
</file>

<file path=customXml/itemProps4.xml><?xml version="1.0" encoding="utf-8"?>
<ds:datastoreItem xmlns:ds="http://schemas.openxmlformats.org/officeDocument/2006/customXml" ds:itemID="{3C071423-F819-48B2-B115-16138B7062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584226-8572-45e2-8209-0c2fe0c33b0f"/>
    <ds:schemaRef ds:uri="dcc26ded-df53-40e4-b0ec-50f0378640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Slice</Template>
  <TotalTime>28</TotalTime>
  <Words>159</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Century Gothic</vt:lpstr>
      <vt:lpstr>Wingdings 3</vt:lpstr>
      <vt:lpstr>Slice</vt:lpstr>
      <vt:lpstr>EXIS</vt:lpstr>
      <vt:lpstr>PowerPoint Presentation</vt:lpstr>
      <vt:lpstr>PowerPoint Presentation</vt:lpstr>
      <vt:lpstr>PowerPoint Presentation</vt:lpstr>
      <vt:lpstr>PowerPoint Presentation</vt:lpstr>
      <vt:lpstr>Paperwork reduction act burden</vt:lpstr>
    </vt:vector>
  </TitlesOfParts>
  <Company>Transportation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Transportation Security Administration</dc:creator>
  <cp:keywords>5000.22</cp:keywords>
  <cp:lastModifiedBy>Walsh, Christina</cp:lastModifiedBy>
  <cp:revision>10</cp:revision>
  <dcterms:created xsi:type="dcterms:W3CDTF">2017-12-21T16:19:45Z</dcterms:created>
  <dcterms:modified xsi:type="dcterms:W3CDTF">2021-09-03T17:57:06Z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c40bca9d-258a-42fd-9321-c945e7cbbc58</vt:lpwstr>
  </property>
  <property fmtid="{D5CDD505-2E9C-101B-9397-08002B2CF9AE}" pid="3" name="ContentTypeId">
    <vt:lpwstr>0x010100435A70512BCE3449A79538DB640DE740</vt:lpwstr>
  </property>
</Properties>
</file>