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MSDT_Info@ole.tsa.dh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CMSDT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Screenshots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2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" y="-4761"/>
            <a:ext cx="11830050" cy="59614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21131" y="5679045"/>
            <a:ext cx="143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21131" y="6048377"/>
            <a:ext cx="66098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have any feedback or comments on the course you feel may improve the CMSD program, please email your inquiry </a:t>
            </a:r>
            <a:r>
              <a:rPr lang="en-US" sz="1100" u="sng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here</a:t>
            </a: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9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2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3" y="-238125"/>
            <a:ext cx="8778240" cy="733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040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5" y="1257300"/>
            <a:ext cx="9709265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81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050" y="1481137"/>
            <a:ext cx="9445683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8217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</TotalTime>
  <Words>27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Wingdings 3</vt:lpstr>
      <vt:lpstr>Facet</vt:lpstr>
      <vt:lpstr>CMSDT 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CMSDT</dc:title>
  <dc:creator>Christina A. Walsh</dc:creator>
  <cp:lastModifiedBy>Jessy Saini</cp:lastModifiedBy>
  <cp:revision>5</cp:revision>
  <cp:lastPrinted>2018-05-16T13:44:12Z</cp:lastPrinted>
  <dcterms:created xsi:type="dcterms:W3CDTF">2018-04-23T20:39:38Z</dcterms:created>
  <dcterms:modified xsi:type="dcterms:W3CDTF">2018-05-16T14:03:14Z</dcterms:modified>
</cp:coreProperties>
</file>