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5"/>
  </p:sldMasterIdLst>
  <p:notesMasterIdLst>
    <p:notesMasterId r:id="rId17"/>
  </p:notesMasterIdLst>
  <p:sldIdLst>
    <p:sldId id="256" r:id="rId6"/>
    <p:sldId id="280" r:id="rId7"/>
    <p:sldId id="278" r:id="rId8"/>
    <p:sldId id="279" r:id="rId9"/>
    <p:sldId id="277" r:id="rId10"/>
    <p:sldId id="276" r:id="rId11"/>
    <p:sldId id="275" r:id="rId12"/>
    <p:sldId id="274" r:id="rId13"/>
    <p:sldId id="273" r:id="rId14"/>
    <p:sldId id="272" r:id="rId15"/>
    <p:sldId id="26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551" autoAdjust="0"/>
  </p:normalViewPr>
  <p:slideViewPr>
    <p:cSldViewPr snapToGrid="0">
      <p:cViewPr varScale="1">
        <p:scale>
          <a:sx n="89" d="100"/>
          <a:sy n="89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65D9FE-743F-4322-9FC3-280ED964AA02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130D2-E540-42A1-AD0A-2505276AD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04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130D2-E540-42A1-AD0A-2505276ADA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73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201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5231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00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0442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98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694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26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5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03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50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314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7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2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2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7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C9D88-618B-4729-82ED-27CAEB2DCE68}" type="datetimeFigureOut">
              <a:rPr lang="en-US" smtClean="0"/>
              <a:t>9/21/2021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7707662-0CE6-496A-8C30-E9C77E4D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61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TSA Pipeline Cybersecurity Self-Assessment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OMB Control Number 1652-0050</a:t>
            </a:r>
          </a:p>
          <a:p>
            <a:r>
              <a:rPr lang="en-US" dirty="0" smtClean="0"/>
              <a:t>Exp. </a:t>
            </a:r>
            <a:r>
              <a:rPr lang="en-US" dirty="0" smtClean="0"/>
              <a:t>11/31/2021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30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643" y="0"/>
            <a:ext cx="6105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0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Paperwork Reduction Act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PAPERWORK REDUCTION ACT STATEMENT</a:t>
            </a:r>
            <a:r>
              <a:rPr lang="en-US" dirty="0" smtClean="0"/>
              <a:t>: TSA is collecting this information in order to address cybersecurity threat to pipeline systems and associated infrastructure. This is a mandatory collection of information.  TSA estimates that the total average burden per response associated with this collection is approximately 6 hours. If you have any comments regarding this form, you may write to: ATTN: TSA PRA Officer, TSA-11, PRA </a:t>
            </a:r>
            <a:r>
              <a:rPr lang="en-US" dirty="0" smtClean="0"/>
              <a:t>1652-0050, </a:t>
            </a:r>
            <a:r>
              <a:rPr lang="en-US" dirty="0" smtClean="0"/>
              <a:t>6595 Springfield Center Drive, Springfield, VA 20598-6011.  An agency may not conduct or sponsor, and persons are not required to respond to, a collection of information unless it displays a currently valid OMB control number. The OMB number for this for is 1652-0050, which expires </a:t>
            </a:r>
            <a:r>
              <a:rPr lang="en-US" dirty="0" smtClean="0"/>
              <a:t>11</a:t>
            </a:r>
            <a:r>
              <a:rPr lang="en-US" dirty="0" smtClean="0"/>
              <a:t>/31/2021.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70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completed, this document is SSI.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868" y="2133600"/>
            <a:ext cx="2926090" cy="3778250"/>
          </a:xfrm>
        </p:spPr>
      </p:pic>
    </p:spTree>
    <p:extLst>
      <p:ext uri="{BB962C8B-B14F-4D97-AF65-F5344CB8AC3E}">
        <p14:creationId xmlns:p14="http://schemas.microsoft.com/office/powerpoint/2010/main" val="326910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37" y="0"/>
            <a:ext cx="6334125" cy="73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8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775" y="0"/>
            <a:ext cx="531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7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39" y="0"/>
            <a:ext cx="52883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54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232" y="0"/>
            <a:ext cx="52955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645" y="0"/>
            <a:ext cx="5294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4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706" y="0"/>
            <a:ext cx="5292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68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441" y="0"/>
            <a:ext cx="5309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1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FAE3E703E4794793878A49BBFE0A14" ma:contentTypeVersion="6" ma:contentTypeDescription="Create a new document." ma:contentTypeScope="" ma:versionID="e3364a3656b296633d4492654086aacc">
  <xsd:schema xmlns:xsd="http://www.w3.org/2001/XMLSchema" xmlns:xs="http://www.w3.org/2001/XMLSchema" xmlns:p="http://schemas.microsoft.com/office/2006/metadata/properties" xmlns:ns2="dcc26ded-df53-40e4-b0ec-50f0378640d6" xmlns:ns3="351d9c43-df41-4f76-8579-34e6da0a12cb" targetNamespace="http://schemas.microsoft.com/office/2006/metadata/properties" ma:root="true" ma:fieldsID="49d6e3401e85328744c1d576e6799357" ns2:_="" ns3:_="">
    <xsd:import namespace="dcc26ded-df53-40e4-b0ec-50f0378640d6"/>
    <xsd:import namespace="351d9c43-df41-4f76-8579-34e6da0a12c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Col_x002e__x0020_Yr_x002e_" minOccurs="0"/>
                <xsd:element ref="ns3:Request_x0020_Type" minOccurs="0"/>
                <xsd:element ref="ns3:Doc_x002e__x0020_Type" minOccurs="0"/>
                <xsd:element ref="ns3:Reviewer_x0020_Cmt_x0028_s_x0029_" minOccurs="0"/>
                <xsd:element ref="ns3:Prog_x002e__x0020_Office" minOccurs="0"/>
                <xsd:element ref="ns3:Other_x0020_Act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c26ded-df53-40e4-b0ec-50f0378640d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1d9c43-df41-4f76-8579-34e6da0a12cb" elementFormDefault="qualified">
    <xsd:import namespace="http://schemas.microsoft.com/office/2006/documentManagement/types"/>
    <xsd:import namespace="http://schemas.microsoft.com/office/infopath/2007/PartnerControls"/>
    <xsd:element name="Col_x002e__x0020_Yr_x002e_" ma:index="11" nillable="true" ma:displayName="Col. Yr." ma:default="FY21" ma:format="Dropdown" ma:internalName="Col_x002e__x0020_Yr_x002e_">
      <xsd:simpleType>
        <xsd:restriction base="dms:Choice">
          <xsd:enumeration value="FY20"/>
          <xsd:enumeration value="FY21"/>
          <xsd:enumeration value="FY22"/>
        </xsd:restriction>
      </xsd:simpleType>
    </xsd:element>
    <xsd:element name="Request_x0020_Type" ma:index="12" nillable="true" ma:displayName="Request Type" ma:default="EXT" ma:format="Dropdown" ma:internalName="Request_x0020_Type">
      <xsd:simpleType>
        <xsd:union memberTypes="dms:Text">
          <xsd:simpleType>
            <xsd:restriction base="dms:Choice">
              <xsd:enumeration value="EXT"/>
              <xsd:enumeration value="REV"/>
              <xsd:enumeration value="Gen. IC"/>
              <xsd:enumeration value="83C"/>
              <xsd:enumeration value="NEW"/>
              <xsd:enumeration value="IFR"/>
              <xsd:enumeration value="NPRM"/>
              <xsd:enumeration value="Other"/>
            </xsd:restriction>
          </xsd:simpleType>
        </xsd:union>
      </xsd:simpleType>
    </xsd:element>
    <xsd:element name="Doc_x002e__x0020_Type" ma:index="13" nillable="true" ma:displayName="Doc. Type" ma:default="N/A" ma:format="Dropdown" ma:internalName="Doc_x002e__x0020_Type">
      <xsd:simpleType>
        <xsd:union memberTypes="dms:Text">
          <xsd:simpleType>
            <xsd:restriction base="dms:Choice">
              <xsd:enumeration value="60DN"/>
              <xsd:enumeration value="30DN"/>
              <xsd:enumeration value="SS Pt. A"/>
              <xsd:enumeration value="SS Pt. B"/>
              <xsd:enumeration value="FR Pub."/>
              <xsd:enumeration value="N/A"/>
              <xsd:enumeration value="Instrument"/>
              <xsd:enumeration value="Screenshot(s)"/>
              <xsd:enumeration value="Instruction"/>
              <xsd:enumeration value="Gen. Appl."/>
              <xsd:enumeration value="PTA"/>
              <xsd:enumeration value="OMB NOA"/>
              <xsd:enumeration value="Auth."/>
              <xsd:enumeration value="SORN"/>
              <xsd:enumeration value="PIA"/>
              <xsd:enumeration value="Source"/>
            </xsd:restriction>
          </xsd:simpleType>
        </xsd:union>
      </xsd:simpleType>
    </xsd:element>
    <xsd:element name="Reviewer_x0020_Cmt_x0028_s_x0029_" ma:index="14" nillable="true" ma:displayName="Reviewer Cmt(s)" ma:internalName="Reviewer_x0020_Cmt_x0028_s_x0029_">
      <xsd:simpleType>
        <xsd:restriction base="dms:Text">
          <xsd:maxLength value="255"/>
        </xsd:restriction>
      </xsd:simpleType>
    </xsd:element>
    <xsd:element name="Prog_x002e__x0020_Office" ma:index="15" nillable="true" ma:displayName="Prog. Office" ma:default="N/A" ma:format="Dropdown" ma:internalName="Prog_x002e__x0020_Office">
      <xsd:simpleType>
        <xsd:union memberTypes="dms:Text">
          <xsd:simpleType>
            <xsd:restriction base="dms:Choice">
              <xsd:enumeration value="PPE"/>
              <xsd:enumeration value="LE/FAMS"/>
              <xsd:enumeration value="I&amp;A"/>
              <xsd:enumeration value="T&amp;D"/>
              <xsd:enumeration value="CFO"/>
              <xsd:enumeration value="HC"/>
              <xsd:enumeration value="IT"/>
              <xsd:enumeration value="CRL/OTE"/>
              <xsd:enumeration value="RCA"/>
              <xsd:enumeration value="SEC. OPs."/>
              <xsd:enumeration value="SCPA"/>
              <xsd:enumeration value="N/A"/>
            </xsd:restriction>
          </xsd:simpleType>
        </xsd:union>
      </xsd:simpleType>
    </xsd:element>
    <xsd:element name="Other_x0020_Actions" ma:index="16" nillable="true" ma:displayName="Other Actions" ma:default="Legacy" ma:format="Dropdown" ma:internalName="Other_x0020_Actions">
      <xsd:simpleType>
        <xsd:union memberTypes="dms:Text">
          <xsd:simpleType>
            <xsd:restriction base="dms:Choice">
              <xsd:enumeration value="PO Review"/>
              <xsd:enumeration value="EAB Review"/>
              <xsd:enumeration value="CC Review"/>
              <xsd:enumeration value="DocTracker"/>
              <xsd:enumeration value="CC Admin"/>
              <xsd:enumeration value="Legacy"/>
              <xsd:enumeration value="ROCIS"/>
              <xsd:enumeration value="DHS Privacy"/>
              <xsd:enumeration value="TSA Privacy"/>
              <xsd:enumeration value="Fed. Reg."/>
              <xsd:enumeration value="PO/EAB Review"/>
              <xsd:enumeration value="FORMS"/>
              <xsd:enumeration value="SSI"/>
            </xsd:restriction>
          </xsd:simpleType>
        </xsd:un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Projec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l_x002e__x0020_Yr_x002e_ xmlns="351d9c43-df41-4f76-8579-34e6da0a12cb">FY21</Col_x002e__x0020_Yr_x002e_>
    <Doc_x002e__x0020_Type xmlns="351d9c43-df41-4f76-8579-34e6da0a12cb">N/A</Doc_x002e__x0020_Type>
    <Reviewer_x0020_Cmt_x0028_s_x0029_ xmlns="351d9c43-df41-4f76-8579-34e6da0a12cb" xsi:nil="true"/>
    <Prog_x002e__x0020_Office xmlns="351d9c43-df41-4f76-8579-34e6da0a12cb">N/A</Prog_x002e__x0020_Office>
    <Other_x0020_Actions xmlns="351d9c43-df41-4f76-8579-34e6da0a12cb">Legacy</Other_x0020_Actions>
    <Request_x0020_Type xmlns="351d9c43-df41-4f76-8579-34e6da0a12cb">EXT</Request_x0020_Type>
  </documentManagement>
</p:properties>
</file>

<file path=customXml/itemProps1.xml><?xml version="1.0" encoding="utf-8"?>
<ds:datastoreItem xmlns:ds="http://schemas.openxmlformats.org/officeDocument/2006/customXml" ds:itemID="{50497F14-9DF2-4BF8-A8FA-0CA967B224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c26ded-df53-40e4-b0ec-50f0378640d6"/>
    <ds:schemaRef ds:uri="351d9c43-df41-4f76-8579-34e6da0a12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FE4196-D119-4C34-916B-BAE30D329F41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521541F-C48C-4754-836D-C043AD60FCA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8A324E7-3747-4D1F-BA18-926468D3FE72}">
  <ds:schemaRefs>
    <ds:schemaRef ds:uri="351d9c43-df41-4f76-8579-34e6da0a12c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dcc26ded-df53-40e4-b0ec-50f0378640d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4491</TotalTime>
  <Words>152</Words>
  <Application>Microsoft Office PowerPoint</Application>
  <PresentationFormat>Widescreen</PresentationFormat>
  <Paragraphs>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Wisp</vt:lpstr>
      <vt:lpstr>TSA Pipeline Cybersecurity Self-Assessment </vt:lpstr>
      <vt:lpstr>When completed, this document is SSI.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Paperwork Reduction Act Statement</vt:lpstr>
    </vt:vector>
  </TitlesOfParts>
  <Company>Transportation Security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Walsh, Christina</dc:creator>
  <cp:keywords>5000.22</cp:keywords>
  <cp:lastModifiedBy>Walsh, Christina</cp:lastModifiedBy>
  <cp:revision>16</cp:revision>
  <dcterms:created xsi:type="dcterms:W3CDTF">2021-05-23T14:37:51Z</dcterms:created>
  <dcterms:modified xsi:type="dcterms:W3CDTF">2021-09-24T13:21:58Z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0x01010014FAE3E703E4794793878A49BBFE0A14</vt:lpwstr>
  </property>
</Properties>
</file>