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58" r:id="rId3"/>
    <p:sldId id="265" r:id="rId4"/>
    <p:sldId id="259" r:id="rId5"/>
    <p:sldId id="264" r:id="rId6"/>
    <p:sldId id="261" r:id="rId7"/>
    <p:sldId id="260" r:id="rId8"/>
    <p:sldId id="26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873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4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5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9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589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007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989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5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38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597471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2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73517EB-9D5C-48F3-9069-4499156B7616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290C7D-B935-40C8-8AF2-1DFDCAE044D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577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s-cert.cisa.gov/forms/repor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CISA Incident Reporting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Screenshots </a:t>
            </a:r>
          </a:p>
          <a:p>
            <a:r>
              <a:rPr lang="en-US" dirty="0" smtClean="0">
                <a:hlinkClick r:id="rId2"/>
              </a:rPr>
              <a:t>https://us-cert.cisa.gov/forms/report</a:t>
            </a:r>
            <a:endParaRPr lang="en-US" dirty="0" smtClean="0"/>
          </a:p>
          <a:p>
            <a:r>
              <a:rPr lang="en-US" dirty="0" smtClean="0"/>
              <a:t>OMB Control No.: 1670-0037; Expiration Date: 12/31/2021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4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CISA Incident Reporting System Instructions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8101" y="2286000"/>
            <a:ext cx="5764747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7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Instructions, continued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8525" y="2792412"/>
            <a:ext cx="83439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2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1966912"/>
            <a:ext cx="8391525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40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4629" y="2286000"/>
            <a:ext cx="7531692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52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Date/Time of Incident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950" y="2522087"/>
            <a:ext cx="10179050" cy="312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47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Description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4079" y="2286000"/>
            <a:ext cx="9032791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47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Act Statement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950" y="2518737"/>
            <a:ext cx="10179050" cy="31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15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Reduction act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CISA estimates that the total average burden per response associated with this collection is approximately 0.05 hours.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An agency may not conduct or sponsor, and a person is not required to respond to, a collection of information unless it displays a valid OMB control number. The control number for this collection is OMB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1670-0037,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which expires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12/31/2021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. Send comments regarding this burden estimate or collection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to: DHS/CISA,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Attention: PRA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1670-0037, Mailstop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0635,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245 Murray Lane SW </a:t>
            </a:r>
            <a:r>
              <a:rPr lang="en-US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Bldg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410, </a:t>
            </a:r>
            <a:r>
              <a:rPr 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Washington, DC </a:t>
            </a:r>
            <a:r>
              <a:rPr lang="en-US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20528.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3828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33</TotalTime>
  <Words>137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Gill Sans MT</vt:lpstr>
      <vt:lpstr>Impact</vt:lpstr>
      <vt:lpstr>Badge</vt:lpstr>
      <vt:lpstr>CISA Incident Reporting System</vt:lpstr>
      <vt:lpstr>CISA Incident Reporting System Instructions</vt:lpstr>
      <vt:lpstr>Instructions, continued</vt:lpstr>
      <vt:lpstr>Contact Information</vt:lpstr>
      <vt:lpstr>Organization</vt:lpstr>
      <vt:lpstr>Date/Time of Incident</vt:lpstr>
      <vt:lpstr>Incident Description</vt:lpstr>
      <vt:lpstr>Privacy Act Statement</vt:lpstr>
      <vt:lpstr>Paperwork Reduction act Statement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CISA Incident Reporting System</dc:title>
  <dc:creator>Walsh, Christina</dc:creator>
  <cp:keywords>5000.22</cp:keywords>
  <cp:lastModifiedBy>Walsh, Christina</cp:lastModifiedBy>
  <cp:revision>7</cp:revision>
  <dcterms:created xsi:type="dcterms:W3CDTF">2021-05-22T01:41:34Z</dcterms:created>
  <dcterms:modified xsi:type="dcterms:W3CDTF">2021-10-12T18:18:43Z</dcterms:modified>
</cp:coreProperties>
</file>