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1" r:id="rId1"/>
  </p:sldMasterIdLst>
  <p:notesMasterIdLst>
    <p:notesMasterId r:id="rId13"/>
  </p:notesMasterIdLst>
  <p:handoutMasterIdLst>
    <p:handoutMasterId r:id="rId14"/>
  </p:handoutMasterIdLst>
  <p:sldIdLst>
    <p:sldId id="307" r:id="rId2"/>
    <p:sldId id="314" r:id="rId3"/>
    <p:sldId id="318" r:id="rId4"/>
    <p:sldId id="319" r:id="rId5"/>
    <p:sldId id="320" r:id="rId6"/>
    <p:sldId id="325" r:id="rId7"/>
    <p:sldId id="322" r:id="rId8"/>
    <p:sldId id="321" r:id="rId9"/>
    <p:sldId id="317" r:id="rId10"/>
    <p:sldId id="323" r:id="rId11"/>
    <p:sldId id="324" r:id="rId12"/>
  </p:sldIdLst>
  <p:sldSz cx="24387175" cy="13716000"/>
  <p:notesSz cx="6858000" cy="9144000"/>
  <p:defaultTextStyle>
    <a:defPPr>
      <a:defRPr lang="en-US"/>
    </a:defPPr>
    <a:lvl1pPr marL="0" algn="l" defTabSz="1219261" rtl="0" eaLnBrk="1" latinLnBrk="0" hangingPunct="1">
      <a:defRPr sz="4800" kern="1200">
        <a:solidFill>
          <a:schemeClr val="tx1"/>
        </a:solidFill>
        <a:latin typeface="+mn-lt"/>
        <a:ea typeface="+mn-ea"/>
        <a:cs typeface="+mn-cs"/>
      </a:defRPr>
    </a:lvl1pPr>
    <a:lvl2pPr marL="1219261" algn="l" defTabSz="1219261" rtl="0" eaLnBrk="1" latinLnBrk="0" hangingPunct="1">
      <a:defRPr sz="4800" kern="1200">
        <a:solidFill>
          <a:schemeClr val="tx1"/>
        </a:solidFill>
        <a:latin typeface="+mn-lt"/>
        <a:ea typeface="+mn-ea"/>
        <a:cs typeface="+mn-cs"/>
      </a:defRPr>
    </a:lvl2pPr>
    <a:lvl3pPr marL="2438522" algn="l" defTabSz="1219261" rtl="0" eaLnBrk="1" latinLnBrk="0" hangingPunct="1">
      <a:defRPr sz="4800" kern="1200">
        <a:solidFill>
          <a:schemeClr val="tx1"/>
        </a:solidFill>
        <a:latin typeface="+mn-lt"/>
        <a:ea typeface="+mn-ea"/>
        <a:cs typeface="+mn-cs"/>
      </a:defRPr>
    </a:lvl3pPr>
    <a:lvl4pPr marL="3657783" algn="l" defTabSz="1219261" rtl="0" eaLnBrk="1" latinLnBrk="0" hangingPunct="1">
      <a:defRPr sz="4800" kern="1200">
        <a:solidFill>
          <a:schemeClr val="tx1"/>
        </a:solidFill>
        <a:latin typeface="+mn-lt"/>
        <a:ea typeface="+mn-ea"/>
        <a:cs typeface="+mn-cs"/>
      </a:defRPr>
    </a:lvl4pPr>
    <a:lvl5pPr marL="4877044" algn="l" defTabSz="1219261" rtl="0" eaLnBrk="1" latinLnBrk="0" hangingPunct="1">
      <a:defRPr sz="4800" kern="1200">
        <a:solidFill>
          <a:schemeClr val="tx1"/>
        </a:solidFill>
        <a:latin typeface="+mn-lt"/>
        <a:ea typeface="+mn-ea"/>
        <a:cs typeface="+mn-cs"/>
      </a:defRPr>
    </a:lvl5pPr>
    <a:lvl6pPr marL="6096305" algn="l" defTabSz="1219261" rtl="0" eaLnBrk="1" latinLnBrk="0" hangingPunct="1">
      <a:defRPr sz="4800" kern="1200">
        <a:solidFill>
          <a:schemeClr val="tx1"/>
        </a:solidFill>
        <a:latin typeface="+mn-lt"/>
        <a:ea typeface="+mn-ea"/>
        <a:cs typeface="+mn-cs"/>
      </a:defRPr>
    </a:lvl6pPr>
    <a:lvl7pPr marL="7315566" algn="l" defTabSz="1219261" rtl="0" eaLnBrk="1" latinLnBrk="0" hangingPunct="1">
      <a:defRPr sz="4800" kern="1200">
        <a:solidFill>
          <a:schemeClr val="tx1"/>
        </a:solidFill>
        <a:latin typeface="+mn-lt"/>
        <a:ea typeface="+mn-ea"/>
        <a:cs typeface="+mn-cs"/>
      </a:defRPr>
    </a:lvl7pPr>
    <a:lvl8pPr marL="8534827" algn="l" defTabSz="1219261" rtl="0" eaLnBrk="1" latinLnBrk="0" hangingPunct="1">
      <a:defRPr sz="4800" kern="1200">
        <a:solidFill>
          <a:schemeClr val="tx1"/>
        </a:solidFill>
        <a:latin typeface="+mn-lt"/>
        <a:ea typeface="+mn-ea"/>
        <a:cs typeface="+mn-cs"/>
      </a:defRPr>
    </a:lvl8pPr>
    <a:lvl9pPr marL="9754088" algn="l" defTabSz="1219261" rtl="0" eaLnBrk="1" latinLnBrk="0" hangingPunct="1">
      <a:defRPr sz="4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1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6F7F"/>
    <a:srgbClr val="FBB03B"/>
    <a:srgbClr val="4CAC87"/>
    <a:srgbClr val="3F9C74"/>
    <a:srgbClr val="A1A1A1"/>
    <a:srgbClr val="000000"/>
    <a:srgbClr val="999999"/>
    <a:srgbClr val="A0AB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6E9CD3-EA06-40F0-AAEC-EB22E58C80B3}" v="2" dt="2021-05-24T18:07:17.3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16" autoAdjust="0"/>
    <p:restoredTop sz="94522" autoAdjust="0"/>
  </p:normalViewPr>
  <p:slideViewPr>
    <p:cSldViewPr snapToObjects="1">
      <p:cViewPr varScale="1">
        <p:scale>
          <a:sx n="35" d="100"/>
          <a:sy n="35" d="100"/>
        </p:scale>
        <p:origin x="174" y="66"/>
      </p:cViewPr>
      <p:guideLst/>
    </p:cSldViewPr>
  </p:slideViewPr>
  <p:outlineViewPr>
    <p:cViewPr>
      <p:scale>
        <a:sx n="33" d="100"/>
        <a:sy n="33" d="100"/>
      </p:scale>
      <p:origin x="0" y="14104"/>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119" d="100"/>
          <a:sy n="119" d="100"/>
        </p:scale>
        <p:origin x="-5344"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B94F52-1885-8F40-913E-43837C1C5129}" type="datetime1">
              <a:rPr lang="en-US" smtClean="0"/>
              <a:t>6/7/2021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E5D7771-19C7-D84F-898C-8B0CDC6F6003}" type="slidenum">
              <a:rPr lang="en-US" smtClean="0"/>
              <a:t>‹#›</a:t>
            </a:fld>
            <a:endParaRPr lang="en-US" dirty="0"/>
          </a:p>
        </p:txBody>
      </p:sp>
    </p:spTree>
    <p:extLst>
      <p:ext uri="{BB962C8B-B14F-4D97-AF65-F5344CB8AC3E}">
        <p14:creationId xmlns:p14="http://schemas.microsoft.com/office/powerpoint/2010/main" val="410216715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8D6E9-C2FC-A24A-8A5C-F7FDBF924036}" type="datetime1">
              <a:rPr lang="en-US" smtClean="0"/>
              <a:t>6/7/2021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4DCFB-13A1-154D-ADC1-C6BA798FD344}" type="slidenum">
              <a:rPr lang="en-US" smtClean="0"/>
              <a:t>‹#›</a:t>
            </a:fld>
            <a:endParaRPr lang="en-US" dirty="0"/>
          </a:p>
        </p:txBody>
      </p:sp>
    </p:spTree>
    <p:extLst>
      <p:ext uri="{BB962C8B-B14F-4D97-AF65-F5344CB8AC3E}">
        <p14:creationId xmlns:p14="http://schemas.microsoft.com/office/powerpoint/2010/main" val="1122356958"/>
      </p:ext>
    </p:extLst>
  </p:cSld>
  <p:clrMap bg1="lt1" tx1="dk1" bg2="lt2" tx2="dk2" accent1="accent1" accent2="accent2" accent3="accent3" accent4="accent4" accent5="accent5" accent6="accent6" hlink="hlink" folHlink="folHlink"/>
  <p:hf sldNum="0" hdr="0" ftr="0" dt="0"/>
  <p:notesStyle>
    <a:lvl1pPr marL="0" algn="l" defTabSz="1219261" rtl="0" eaLnBrk="1" latinLnBrk="0" hangingPunct="1">
      <a:defRPr sz="3200" kern="1200">
        <a:solidFill>
          <a:schemeClr val="tx1"/>
        </a:solidFill>
        <a:latin typeface="+mn-lt"/>
        <a:ea typeface="+mn-ea"/>
        <a:cs typeface="+mn-cs"/>
      </a:defRPr>
    </a:lvl1pPr>
    <a:lvl2pPr marL="1219261" algn="l" defTabSz="1219261" rtl="0" eaLnBrk="1" latinLnBrk="0" hangingPunct="1">
      <a:defRPr sz="3200" kern="1200">
        <a:solidFill>
          <a:schemeClr val="tx1"/>
        </a:solidFill>
        <a:latin typeface="+mn-lt"/>
        <a:ea typeface="+mn-ea"/>
        <a:cs typeface="+mn-cs"/>
      </a:defRPr>
    </a:lvl2pPr>
    <a:lvl3pPr marL="2438522" algn="l" defTabSz="1219261" rtl="0" eaLnBrk="1" latinLnBrk="0" hangingPunct="1">
      <a:defRPr sz="3200" kern="1200">
        <a:solidFill>
          <a:schemeClr val="tx1"/>
        </a:solidFill>
        <a:latin typeface="+mn-lt"/>
        <a:ea typeface="+mn-ea"/>
        <a:cs typeface="+mn-cs"/>
      </a:defRPr>
    </a:lvl3pPr>
    <a:lvl4pPr marL="3657783" algn="l" defTabSz="1219261" rtl="0" eaLnBrk="1" latinLnBrk="0" hangingPunct="1">
      <a:defRPr sz="3200" kern="1200">
        <a:solidFill>
          <a:schemeClr val="tx1"/>
        </a:solidFill>
        <a:latin typeface="+mn-lt"/>
        <a:ea typeface="+mn-ea"/>
        <a:cs typeface="+mn-cs"/>
      </a:defRPr>
    </a:lvl4pPr>
    <a:lvl5pPr marL="4877044" algn="l" defTabSz="1219261" rtl="0" eaLnBrk="1" latinLnBrk="0" hangingPunct="1">
      <a:defRPr sz="3200" kern="1200">
        <a:solidFill>
          <a:schemeClr val="tx1"/>
        </a:solidFill>
        <a:latin typeface="+mn-lt"/>
        <a:ea typeface="+mn-ea"/>
        <a:cs typeface="+mn-cs"/>
      </a:defRPr>
    </a:lvl5pPr>
    <a:lvl6pPr marL="6096305" algn="l" defTabSz="1219261" rtl="0" eaLnBrk="1" latinLnBrk="0" hangingPunct="1">
      <a:defRPr sz="3200" kern="1200">
        <a:solidFill>
          <a:schemeClr val="tx1"/>
        </a:solidFill>
        <a:latin typeface="+mn-lt"/>
        <a:ea typeface="+mn-ea"/>
        <a:cs typeface="+mn-cs"/>
      </a:defRPr>
    </a:lvl6pPr>
    <a:lvl7pPr marL="7315566" algn="l" defTabSz="1219261" rtl="0" eaLnBrk="1" latinLnBrk="0" hangingPunct="1">
      <a:defRPr sz="3200" kern="1200">
        <a:solidFill>
          <a:schemeClr val="tx1"/>
        </a:solidFill>
        <a:latin typeface="+mn-lt"/>
        <a:ea typeface="+mn-ea"/>
        <a:cs typeface="+mn-cs"/>
      </a:defRPr>
    </a:lvl7pPr>
    <a:lvl8pPr marL="8534827" algn="l" defTabSz="1219261" rtl="0" eaLnBrk="1" latinLnBrk="0" hangingPunct="1">
      <a:defRPr sz="3200" kern="1200">
        <a:solidFill>
          <a:schemeClr val="tx1"/>
        </a:solidFill>
        <a:latin typeface="+mn-lt"/>
        <a:ea typeface="+mn-ea"/>
        <a:cs typeface="+mn-cs"/>
      </a:defRPr>
    </a:lvl8pPr>
    <a:lvl9pPr marL="9754088" algn="l" defTabSz="1219261" rtl="0" eaLnBrk="1" latinLnBrk="0" hangingPunct="1">
      <a:defRPr sz="3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72567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4182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689986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Gray">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solidFill>
                <a:schemeClr val="bg1"/>
              </a:solidFill>
            </a:endParaRPr>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7" name="Title 1">
            <a:extLst>
              <a:ext uri="{FF2B5EF4-FFF2-40B4-BE49-F238E27FC236}">
                <a16:creationId xmlns:a16="http://schemas.microsoft.com/office/drawing/2014/main" id="{723EBEA2-C871-924D-9669-D4CEBEA34A2B}"/>
              </a:ext>
            </a:extLst>
          </p:cNvPr>
          <p:cNvSpPr>
            <a:spLocks noGrp="1"/>
          </p:cNvSpPr>
          <p:nvPr>
            <p:ph type="ctrTitle" hasCustomPrompt="1"/>
          </p:nvPr>
        </p:nvSpPr>
        <p:spPr>
          <a:xfrm>
            <a:off x="2269122" y="5029200"/>
            <a:ext cx="20496234" cy="3231728"/>
          </a:xfrm>
        </p:spPr>
        <p:txBody>
          <a:bodyPr lIns="0" tIns="0" rIns="0" bIns="0">
            <a:normAutofit/>
          </a:bodyPr>
          <a:lstStyle>
            <a:lvl1pPr>
              <a:defRPr sz="7200" b="0" i="0" baseline="0">
                <a:solidFill>
                  <a:schemeClr val="bg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sp>
        <p:nvSpPr>
          <p:cNvPr id="8" name="Text Placeholder 7">
            <a:extLst>
              <a:ext uri="{FF2B5EF4-FFF2-40B4-BE49-F238E27FC236}">
                <a16:creationId xmlns:a16="http://schemas.microsoft.com/office/drawing/2014/main" id="{C73C284A-D09B-B543-AF7E-5F419F34CE5B}"/>
              </a:ext>
            </a:extLst>
          </p:cNvPr>
          <p:cNvSpPr>
            <a:spLocks noGrp="1"/>
          </p:cNvSpPr>
          <p:nvPr>
            <p:ph type="body" sz="quarter" idx="14"/>
          </p:nvPr>
        </p:nvSpPr>
        <p:spPr>
          <a:xfrm>
            <a:off x="2268538" y="8458200"/>
            <a:ext cx="2914649" cy="2968950"/>
          </a:xfrm>
        </p:spPr>
        <p:txBody>
          <a:bodyPr>
            <a:normAutofit/>
          </a:bodyPr>
          <a:lstStyle>
            <a:lvl1pPr>
              <a:defRPr sz="2400">
                <a:solidFill>
                  <a:schemeClr val="bg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2" name="Text Placeholder 7">
            <a:extLst>
              <a:ext uri="{FF2B5EF4-FFF2-40B4-BE49-F238E27FC236}">
                <a16:creationId xmlns:a16="http://schemas.microsoft.com/office/drawing/2014/main" id="{81E09265-B90B-4F4C-A68D-386E7DC88C22}"/>
              </a:ext>
            </a:extLst>
          </p:cNvPr>
          <p:cNvSpPr>
            <a:spLocks noGrp="1"/>
          </p:cNvSpPr>
          <p:nvPr>
            <p:ph type="body" sz="quarter" idx="15"/>
          </p:nvPr>
        </p:nvSpPr>
        <p:spPr>
          <a:xfrm>
            <a:off x="5330714" y="8458200"/>
            <a:ext cx="2914649" cy="2968950"/>
          </a:xfrm>
        </p:spPr>
        <p:txBody>
          <a:bodyPr>
            <a:normAutofit/>
          </a:bodyPr>
          <a:lstStyle>
            <a:lvl1pPr>
              <a:defRPr sz="2400">
                <a:solidFill>
                  <a:schemeClr val="bg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3" name="Group 2">
            <a:extLst>
              <a:ext uri="{FF2B5EF4-FFF2-40B4-BE49-F238E27FC236}">
                <a16:creationId xmlns:a16="http://schemas.microsoft.com/office/drawing/2014/main" id="{2D1F3A04-0A41-4A3C-8341-FD4EB81279F4}"/>
              </a:ext>
            </a:extLst>
          </p:cNvPr>
          <p:cNvGrpSpPr/>
          <p:nvPr userDrawn="1"/>
        </p:nvGrpSpPr>
        <p:grpSpPr>
          <a:xfrm>
            <a:off x="769935" y="12332752"/>
            <a:ext cx="8680452" cy="1239644"/>
            <a:chOff x="769935" y="12332752"/>
            <a:chExt cx="8680452" cy="1239644"/>
          </a:xfrm>
        </p:grpSpPr>
        <p:pic>
          <p:nvPicPr>
            <p:cNvPr id="5" name="Picture 4">
              <a:extLst>
                <a:ext uri="{FF2B5EF4-FFF2-40B4-BE49-F238E27FC236}">
                  <a16:creationId xmlns:a16="http://schemas.microsoft.com/office/drawing/2014/main" id="{7C71DBF5-7715-C946-BE0A-5816950E71B3}"/>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2" name="Graphic 1">
              <a:extLst>
                <a:ext uri="{FF2B5EF4-FFF2-40B4-BE49-F238E27FC236}">
                  <a16:creationId xmlns:a16="http://schemas.microsoft.com/office/drawing/2014/main" id="{040F91AA-3E34-48C5-BD63-5935DE07CE3B}"/>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2969304784"/>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age/Text Slide — 01">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10682747"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2" name="Picture Placeholder 4">
            <a:extLst>
              <a:ext uri="{FF2B5EF4-FFF2-40B4-BE49-F238E27FC236}">
                <a16:creationId xmlns:a16="http://schemas.microsoft.com/office/drawing/2014/main" id="{C16D0DC0-1B50-B44F-A922-A1E6CBC25C7B}"/>
              </a:ext>
            </a:extLst>
          </p:cNvPr>
          <p:cNvSpPr>
            <a:spLocks noGrp="1"/>
          </p:cNvSpPr>
          <p:nvPr>
            <p:ph type="pic" sz="quarter" idx="21"/>
          </p:nvPr>
        </p:nvSpPr>
        <p:spPr>
          <a:xfrm>
            <a:off x="12574588" y="1143001"/>
            <a:ext cx="10653252" cy="10287000"/>
          </a:xfrm>
          <a:prstGeom prst="rect">
            <a:avLst/>
          </a:prstGeom>
        </p:spPr>
        <p:txBody>
          <a:bodyPr/>
          <a:lstStyle/>
          <a:p>
            <a:endParaRPr lang="en-US" dirty="0"/>
          </a:p>
        </p:txBody>
      </p:sp>
      <p:sp>
        <p:nvSpPr>
          <p:cNvPr id="23" name="Text Placeholder 7">
            <a:extLst>
              <a:ext uri="{FF2B5EF4-FFF2-40B4-BE49-F238E27FC236}">
                <a16:creationId xmlns:a16="http://schemas.microsoft.com/office/drawing/2014/main" id="{F557ABA0-2CF0-894D-BFC5-E24C93581EC6}"/>
              </a:ext>
            </a:extLst>
          </p:cNvPr>
          <p:cNvSpPr>
            <a:spLocks noGrp="1"/>
          </p:cNvSpPr>
          <p:nvPr>
            <p:ph type="body" sz="quarter" idx="15"/>
          </p:nvPr>
        </p:nvSpPr>
        <p:spPr>
          <a:xfrm>
            <a:off x="1144586" y="3152752"/>
            <a:ext cx="10682748" cy="3860491"/>
          </a:xfrm>
        </p:spPr>
        <p:txBody>
          <a:bodyPr>
            <a:normAutofit/>
          </a:bodyPr>
          <a:lstStyle>
            <a:lvl1pP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4" name="Text Placeholder 7">
            <a:extLst>
              <a:ext uri="{FF2B5EF4-FFF2-40B4-BE49-F238E27FC236}">
                <a16:creationId xmlns:a16="http://schemas.microsoft.com/office/drawing/2014/main" id="{CA97B1A4-557A-8842-A7CF-CEF459F857B2}"/>
              </a:ext>
            </a:extLst>
          </p:cNvPr>
          <p:cNvSpPr>
            <a:spLocks noGrp="1"/>
          </p:cNvSpPr>
          <p:nvPr>
            <p:ph type="body" sz="quarter" idx="16"/>
          </p:nvPr>
        </p:nvSpPr>
        <p:spPr>
          <a:xfrm>
            <a:off x="1144586" y="7781903"/>
            <a:ext cx="10682748" cy="36480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0" name="Group 9">
            <a:extLst>
              <a:ext uri="{FF2B5EF4-FFF2-40B4-BE49-F238E27FC236}">
                <a16:creationId xmlns:a16="http://schemas.microsoft.com/office/drawing/2014/main" id="{E0B7A8B3-1943-4E13-A9B5-FE58C055E01A}"/>
              </a:ext>
            </a:extLst>
          </p:cNvPr>
          <p:cNvGrpSpPr/>
          <p:nvPr userDrawn="1"/>
        </p:nvGrpSpPr>
        <p:grpSpPr>
          <a:xfrm>
            <a:off x="769935" y="12332752"/>
            <a:ext cx="8680452" cy="1239644"/>
            <a:chOff x="769935" y="12332752"/>
            <a:chExt cx="8680452" cy="1239644"/>
          </a:xfrm>
        </p:grpSpPr>
        <p:pic>
          <p:nvPicPr>
            <p:cNvPr id="11" name="Picture 10">
              <a:extLst>
                <a:ext uri="{FF2B5EF4-FFF2-40B4-BE49-F238E27FC236}">
                  <a16:creationId xmlns:a16="http://schemas.microsoft.com/office/drawing/2014/main" id="{E2D5ECF5-40C0-435D-B4FE-DF8C9C76C221}"/>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3" name="Graphic 12">
              <a:extLst>
                <a:ext uri="{FF2B5EF4-FFF2-40B4-BE49-F238E27FC236}">
                  <a16:creationId xmlns:a16="http://schemas.microsoft.com/office/drawing/2014/main" id="{CB5250F4-4DD2-4430-B673-72D9FD633A8D}"/>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657636835"/>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441" userDrawn="1">
          <p15:clr>
            <a:srgbClr val="FBAE40"/>
          </p15:clr>
        </p15:guide>
        <p15:guide id="11" pos="792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Text Slide — 02">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4" name="Picture Placeholder 4">
            <a:extLst>
              <a:ext uri="{FF2B5EF4-FFF2-40B4-BE49-F238E27FC236}">
                <a16:creationId xmlns:a16="http://schemas.microsoft.com/office/drawing/2014/main" id="{3D023766-93E8-6C43-9772-CDA7FC6144F7}"/>
              </a:ext>
            </a:extLst>
          </p:cNvPr>
          <p:cNvSpPr>
            <a:spLocks noGrp="1"/>
          </p:cNvSpPr>
          <p:nvPr>
            <p:ph type="pic" sz="quarter" idx="21"/>
          </p:nvPr>
        </p:nvSpPr>
        <p:spPr>
          <a:xfrm>
            <a:off x="1144588" y="3124175"/>
            <a:ext cx="22083252" cy="4648213"/>
          </a:xfrm>
          <a:prstGeom prst="rect">
            <a:avLst/>
          </a:prstGeom>
        </p:spPr>
        <p:txBody>
          <a:bodyPr/>
          <a:lstStyle/>
          <a:p>
            <a:endParaRPr lang="en-US" dirty="0"/>
          </a:p>
        </p:txBody>
      </p:sp>
      <p:sp>
        <p:nvSpPr>
          <p:cNvPr id="28" name="Text Placeholder 7">
            <a:extLst>
              <a:ext uri="{FF2B5EF4-FFF2-40B4-BE49-F238E27FC236}">
                <a16:creationId xmlns:a16="http://schemas.microsoft.com/office/drawing/2014/main" id="{269D219F-F78E-9E4A-B025-7F24BB66706A}"/>
              </a:ext>
            </a:extLst>
          </p:cNvPr>
          <p:cNvSpPr>
            <a:spLocks noGrp="1"/>
          </p:cNvSpPr>
          <p:nvPr>
            <p:ph type="body" sz="quarter" idx="17"/>
          </p:nvPr>
        </p:nvSpPr>
        <p:spPr>
          <a:xfrm>
            <a:off x="12574586" y="8531537"/>
            <a:ext cx="10682748" cy="2898463"/>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9" name="Text Placeholder 7">
            <a:extLst>
              <a:ext uri="{FF2B5EF4-FFF2-40B4-BE49-F238E27FC236}">
                <a16:creationId xmlns:a16="http://schemas.microsoft.com/office/drawing/2014/main" id="{D3B36E90-1930-594F-A27D-BBFA1CA70557}"/>
              </a:ext>
            </a:extLst>
          </p:cNvPr>
          <p:cNvSpPr>
            <a:spLocks noGrp="1"/>
          </p:cNvSpPr>
          <p:nvPr>
            <p:ph type="body" sz="quarter" idx="15"/>
          </p:nvPr>
        </p:nvSpPr>
        <p:spPr>
          <a:xfrm>
            <a:off x="1144586" y="8531537"/>
            <a:ext cx="10682748" cy="2898463"/>
          </a:xfrm>
        </p:spPr>
        <p:txBody>
          <a:bodyPr>
            <a:normAutofit/>
          </a:bodyPr>
          <a:lstStyle>
            <a:lvl1pP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0" name="Group 9">
            <a:extLst>
              <a:ext uri="{FF2B5EF4-FFF2-40B4-BE49-F238E27FC236}">
                <a16:creationId xmlns:a16="http://schemas.microsoft.com/office/drawing/2014/main" id="{49E4AC96-6693-4949-82F0-A26BB3438633}"/>
              </a:ext>
            </a:extLst>
          </p:cNvPr>
          <p:cNvGrpSpPr/>
          <p:nvPr userDrawn="1"/>
        </p:nvGrpSpPr>
        <p:grpSpPr>
          <a:xfrm>
            <a:off x="769935" y="12332752"/>
            <a:ext cx="8680452" cy="1239644"/>
            <a:chOff x="769935" y="12332752"/>
            <a:chExt cx="8680452" cy="1239644"/>
          </a:xfrm>
        </p:grpSpPr>
        <p:pic>
          <p:nvPicPr>
            <p:cNvPr id="11" name="Picture 10">
              <a:extLst>
                <a:ext uri="{FF2B5EF4-FFF2-40B4-BE49-F238E27FC236}">
                  <a16:creationId xmlns:a16="http://schemas.microsoft.com/office/drawing/2014/main" id="{84D73F77-4B65-41F6-9660-D38AE9B8A3F0}"/>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3" name="Graphic 12">
              <a:extLst>
                <a:ext uri="{FF2B5EF4-FFF2-40B4-BE49-F238E27FC236}">
                  <a16:creationId xmlns:a16="http://schemas.microsoft.com/office/drawing/2014/main" id="{D961884E-860C-4138-91B4-57B8B37EA023}"/>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330836963"/>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Text Slide — 03">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4" name="Picture Placeholder 4">
            <a:extLst>
              <a:ext uri="{FF2B5EF4-FFF2-40B4-BE49-F238E27FC236}">
                <a16:creationId xmlns:a16="http://schemas.microsoft.com/office/drawing/2014/main" id="{3D023766-93E8-6C43-9772-CDA7FC6144F7}"/>
              </a:ext>
            </a:extLst>
          </p:cNvPr>
          <p:cNvSpPr>
            <a:spLocks noGrp="1"/>
          </p:cNvSpPr>
          <p:nvPr>
            <p:ph type="pic" sz="quarter" idx="21"/>
          </p:nvPr>
        </p:nvSpPr>
        <p:spPr>
          <a:xfrm>
            <a:off x="1144588" y="3124175"/>
            <a:ext cx="10668000" cy="4648213"/>
          </a:xfrm>
          <a:prstGeom prst="rect">
            <a:avLst/>
          </a:prstGeom>
        </p:spPr>
        <p:txBody>
          <a:bodyPr/>
          <a:lstStyle/>
          <a:p>
            <a:endParaRPr lang="en-US" dirty="0"/>
          </a:p>
        </p:txBody>
      </p:sp>
      <p:sp>
        <p:nvSpPr>
          <p:cNvPr id="16" name="Picture Placeholder 4">
            <a:extLst>
              <a:ext uri="{FF2B5EF4-FFF2-40B4-BE49-F238E27FC236}">
                <a16:creationId xmlns:a16="http://schemas.microsoft.com/office/drawing/2014/main" id="{8B25342B-08E1-464F-AC27-5A6519898803}"/>
              </a:ext>
            </a:extLst>
          </p:cNvPr>
          <p:cNvSpPr>
            <a:spLocks noGrp="1"/>
          </p:cNvSpPr>
          <p:nvPr>
            <p:ph type="pic" sz="quarter" idx="22"/>
          </p:nvPr>
        </p:nvSpPr>
        <p:spPr>
          <a:xfrm>
            <a:off x="12592876" y="3124175"/>
            <a:ext cx="10668000" cy="4648213"/>
          </a:xfrm>
          <a:prstGeom prst="rect">
            <a:avLst/>
          </a:prstGeom>
        </p:spPr>
        <p:txBody>
          <a:bodyPr/>
          <a:lstStyle/>
          <a:p>
            <a:endParaRPr lang="en-US" dirty="0"/>
          </a:p>
        </p:txBody>
      </p:sp>
      <p:sp>
        <p:nvSpPr>
          <p:cNvPr id="20" name="Text Placeholder 7">
            <a:extLst>
              <a:ext uri="{FF2B5EF4-FFF2-40B4-BE49-F238E27FC236}">
                <a16:creationId xmlns:a16="http://schemas.microsoft.com/office/drawing/2014/main" id="{7AFEBE52-7AC4-8A4F-A882-82DC4FA897C6}"/>
              </a:ext>
            </a:extLst>
          </p:cNvPr>
          <p:cNvSpPr>
            <a:spLocks noGrp="1"/>
          </p:cNvSpPr>
          <p:nvPr>
            <p:ph type="body" sz="quarter" idx="16"/>
          </p:nvPr>
        </p:nvSpPr>
        <p:spPr>
          <a:xfrm>
            <a:off x="1144586" y="8531537"/>
            <a:ext cx="10682748"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1" name="Text Placeholder 7">
            <a:extLst>
              <a:ext uri="{FF2B5EF4-FFF2-40B4-BE49-F238E27FC236}">
                <a16:creationId xmlns:a16="http://schemas.microsoft.com/office/drawing/2014/main" id="{1BCA72C9-9805-E34B-BBDE-3CF10D461ABA}"/>
              </a:ext>
            </a:extLst>
          </p:cNvPr>
          <p:cNvSpPr>
            <a:spLocks noGrp="1"/>
          </p:cNvSpPr>
          <p:nvPr>
            <p:ph type="body" sz="quarter" idx="17"/>
          </p:nvPr>
        </p:nvSpPr>
        <p:spPr>
          <a:xfrm>
            <a:off x="12574586" y="8531537"/>
            <a:ext cx="10682748"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1" name="Group 10">
            <a:extLst>
              <a:ext uri="{FF2B5EF4-FFF2-40B4-BE49-F238E27FC236}">
                <a16:creationId xmlns:a16="http://schemas.microsoft.com/office/drawing/2014/main" id="{2EEAD236-5D08-4F6F-AFB5-96C859286B88}"/>
              </a:ext>
            </a:extLst>
          </p:cNvPr>
          <p:cNvGrpSpPr/>
          <p:nvPr userDrawn="1"/>
        </p:nvGrpSpPr>
        <p:grpSpPr>
          <a:xfrm>
            <a:off x="769935" y="12332752"/>
            <a:ext cx="8680452" cy="1239644"/>
            <a:chOff x="769935" y="12332752"/>
            <a:chExt cx="8680452" cy="1239644"/>
          </a:xfrm>
        </p:grpSpPr>
        <p:pic>
          <p:nvPicPr>
            <p:cNvPr id="13" name="Picture 12">
              <a:extLst>
                <a:ext uri="{FF2B5EF4-FFF2-40B4-BE49-F238E27FC236}">
                  <a16:creationId xmlns:a16="http://schemas.microsoft.com/office/drawing/2014/main" id="{DA9ACC56-4735-4B77-A48E-EF3A64BB805D}"/>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5" name="Graphic 14">
              <a:extLst>
                <a:ext uri="{FF2B5EF4-FFF2-40B4-BE49-F238E27FC236}">
                  <a16:creationId xmlns:a16="http://schemas.microsoft.com/office/drawing/2014/main" id="{F70BF730-7541-4A80-9540-254474C56560}"/>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005590817"/>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Text Slide — 04">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4" name="Picture Placeholder 4">
            <a:extLst>
              <a:ext uri="{FF2B5EF4-FFF2-40B4-BE49-F238E27FC236}">
                <a16:creationId xmlns:a16="http://schemas.microsoft.com/office/drawing/2014/main" id="{3D023766-93E8-6C43-9772-CDA7FC6144F7}"/>
              </a:ext>
            </a:extLst>
          </p:cNvPr>
          <p:cNvSpPr>
            <a:spLocks noGrp="1"/>
          </p:cNvSpPr>
          <p:nvPr>
            <p:ph type="pic" sz="quarter" idx="21"/>
          </p:nvPr>
        </p:nvSpPr>
        <p:spPr>
          <a:xfrm>
            <a:off x="1144588" y="3124175"/>
            <a:ext cx="6858000" cy="4648213"/>
          </a:xfrm>
          <a:prstGeom prst="rect">
            <a:avLst/>
          </a:prstGeom>
        </p:spPr>
        <p:txBody>
          <a:bodyPr/>
          <a:lstStyle/>
          <a:p>
            <a:endParaRPr lang="en-US" dirty="0"/>
          </a:p>
        </p:txBody>
      </p:sp>
      <p:sp>
        <p:nvSpPr>
          <p:cNvPr id="25" name="Picture Placeholder 4">
            <a:extLst>
              <a:ext uri="{FF2B5EF4-FFF2-40B4-BE49-F238E27FC236}">
                <a16:creationId xmlns:a16="http://schemas.microsoft.com/office/drawing/2014/main" id="{9243F34B-2502-DB4F-9DB5-EDCF7DC7B5D5}"/>
              </a:ext>
            </a:extLst>
          </p:cNvPr>
          <p:cNvSpPr>
            <a:spLocks noGrp="1"/>
          </p:cNvSpPr>
          <p:nvPr>
            <p:ph type="pic" sz="quarter" idx="23"/>
          </p:nvPr>
        </p:nvSpPr>
        <p:spPr>
          <a:xfrm>
            <a:off x="8764587" y="3124175"/>
            <a:ext cx="6858000" cy="4648213"/>
          </a:xfrm>
          <a:prstGeom prst="rect">
            <a:avLst/>
          </a:prstGeom>
        </p:spPr>
        <p:txBody>
          <a:bodyPr/>
          <a:lstStyle/>
          <a:p>
            <a:endParaRPr lang="en-US" dirty="0"/>
          </a:p>
        </p:txBody>
      </p:sp>
      <p:sp>
        <p:nvSpPr>
          <p:cNvPr id="30" name="Picture Placeholder 4">
            <a:extLst>
              <a:ext uri="{FF2B5EF4-FFF2-40B4-BE49-F238E27FC236}">
                <a16:creationId xmlns:a16="http://schemas.microsoft.com/office/drawing/2014/main" id="{4236B20B-B550-8142-AEF8-60BDD719F696}"/>
              </a:ext>
            </a:extLst>
          </p:cNvPr>
          <p:cNvSpPr>
            <a:spLocks noGrp="1"/>
          </p:cNvSpPr>
          <p:nvPr>
            <p:ph type="pic" sz="quarter" idx="25"/>
          </p:nvPr>
        </p:nvSpPr>
        <p:spPr>
          <a:xfrm>
            <a:off x="16384587" y="3124175"/>
            <a:ext cx="6858000" cy="4648213"/>
          </a:xfrm>
          <a:prstGeom prst="rect">
            <a:avLst/>
          </a:prstGeom>
        </p:spPr>
        <p:txBody>
          <a:bodyPr/>
          <a:lstStyle/>
          <a:p>
            <a:endParaRPr lang="en-US" dirty="0"/>
          </a:p>
        </p:txBody>
      </p:sp>
      <p:sp>
        <p:nvSpPr>
          <p:cNvPr id="31" name="Text Placeholder 7">
            <a:extLst>
              <a:ext uri="{FF2B5EF4-FFF2-40B4-BE49-F238E27FC236}">
                <a16:creationId xmlns:a16="http://schemas.microsoft.com/office/drawing/2014/main" id="{805AEC2D-775B-BF4D-8D0A-574C4B109908}"/>
              </a:ext>
            </a:extLst>
          </p:cNvPr>
          <p:cNvSpPr>
            <a:spLocks noGrp="1"/>
          </p:cNvSpPr>
          <p:nvPr>
            <p:ph type="body" sz="quarter" idx="16"/>
          </p:nvPr>
        </p:nvSpPr>
        <p:spPr>
          <a:xfrm>
            <a:off x="1144586" y="8531537"/>
            <a:ext cx="6858002"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2" name="Text Placeholder 7">
            <a:extLst>
              <a:ext uri="{FF2B5EF4-FFF2-40B4-BE49-F238E27FC236}">
                <a16:creationId xmlns:a16="http://schemas.microsoft.com/office/drawing/2014/main" id="{F5503E3A-1422-CD4D-8A89-397D3BA42065}"/>
              </a:ext>
            </a:extLst>
          </p:cNvPr>
          <p:cNvSpPr>
            <a:spLocks noGrp="1"/>
          </p:cNvSpPr>
          <p:nvPr>
            <p:ph type="body" sz="quarter" idx="26"/>
          </p:nvPr>
        </p:nvSpPr>
        <p:spPr>
          <a:xfrm>
            <a:off x="8774111" y="8531537"/>
            <a:ext cx="6858002"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3" name="Text Placeholder 7">
            <a:extLst>
              <a:ext uri="{FF2B5EF4-FFF2-40B4-BE49-F238E27FC236}">
                <a16:creationId xmlns:a16="http://schemas.microsoft.com/office/drawing/2014/main" id="{0064A36D-65DD-F745-A342-E072B9827553}"/>
              </a:ext>
            </a:extLst>
          </p:cNvPr>
          <p:cNvSpPr>
            <a:spLocks noGrp="1"/>
          </p:cNvSpPr>
          <p:nvPr>
            <p:ph type="body" sz="quarter" idx="27"/>
          </p:nvPr>
        </p:nvSpPr>
        <p:spPr>
          <a:xfrm>
            <a:off x="16375061" y="8531537"/>
            <a:ext cx="6858002" cy="2898463"/>
          </a:xfrm>
        </p:spPr>
        <p:txBody>
          <a:bodyPr>
            <a:normAutofit/>
          </a:bodyPr>
          <a:lstStyle>
            <a:lvl1pPr marL="0" indent="0">
              <a:buFont typeface="Arial" panose="020B0604020202020204" pitchFamily="34" charset="0"/>
              <a:buNone/>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3" name="Group 12">
            <a:extLst>
              <a:ext uri="{FF2B5EF4-FFF2-40B4-BE49-F238E27FC236}">
                <a16:creationId xmlns:a16="http://schemas.microsoft.com/office/drawing/2014/main" id="{A3705369-2D24-4AB8-B11B-3318EDC6987E}"/>
              </a:ext>
            </a:extLst>
          </p:cNvPr>
          <p:cNvGrpSpPr/>
          <p:nvPr userDrawn="1"/>
        </p:nvGrpSpPr>
        <p:grpSpPr>
          <a:xfrm>
            <a:off x="769935" y="12332752"/>
            <a:ext cx="8680452" cy="1239644"/>
            <a:chOff x="769935" y="12332752"/>
            <a:chExt cx="8680452" cy="1239644"/>
          </a:xfrm>
        </p:grpSpPr>
        <p:pic>
          <p:nvPicPr>
            <p:cNvPr id="15" name="Picture 14">
              <a:extLst>
                <a:ext uri="{FF2B5EF4-FFF2-40B4-BE49-F238E27FC236}">
                  <a16:creationId xmlns:a16="http://schemas.microsoft.com/office/drawing/2014/main" id="{D79E28CF-76EC-48FE-9C94-D5FA32139890}"/>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6" name="Graphic 15">
              <a:extLst>
                <a:ext uri="{FF2B5EF4-FFF2-40B4-BE49-F238E27FC236}">
                  <a16:creationId xmlns:a16="http://schemas.microsoft.com/office/drawing/2014/main" id="{E72DF6EA-9055-43A7-9D82-8A895A7A582F}"/>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84442689"/>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guide id="12" pos="5041" userDrawn="1">
          <p15:clr>
            <a:srgbClr val="FBAE40"/>
          </p15:clr>
        </p15:guide>
        <p15:guide id="13" pos="5521" userDrawn="1">
          <p15:clr>
            <a:srgbClr val="FBAE40"/>
          </p15:clr>
        </p15:guide>
        <p15:guide id="14" pos="9841" userDrawn="1">
          <p15:clr>
            <a:srgbClr val="FBAE40"/>
          </p15:clr>
        </p15:guide>
        <p15:guide id="15" pos="10321"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Text Slide — 05">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0" name="Content Placeholder 4">
            <a:extLst>
              <a:ext uri="{FF2B5EF4-FFF2-40B4-BE49-F238E27FC236}">
                <a16:creationId xmlns:a16="http://schemas.microsoft.com/office/drawing/2014/main" id="{66682ECA-8356-F142-94A1-921EA9421350}"/>
              </a:ext>
            </a:extLst>
          </p:cNvPr>
          <p:cNvSpPr>
            <a:spLocks noGrp="1"/>
          </p:cNvSpPr>
          <p:nvPr>
            <p:ph sz="quarter" idx="16" hasCustomPrompt="1"/>
          </p:nvPr>
        </p:nvSpPr>
        <p:spPr>
          <a:xfrm>
            <a:off x="1144587" y="3121326"/>
            <a:ext cx="10667999" cy="8305799"/>
          </a:xfrm>
          <a:prstGeom prst="rect">
            <a:avLst/>
          </a:prstGeom>
        </p:spPr>
        <p:txBody>
          <a:bodyPr>
            <a:normAutofit/>
          </a:bodyPr>
          <a:lstStyle>
            <a:lvl1pPr>
              <a:tabLst>
                <a:tab pos="114300" algn="l"/>
              </a:tabLst>
              <a:defRPr sz="4800">
                <a:solidFill>
                  <a:srgbClr val="576F7F"/>
                </a:solidFill>
              </a:defRPr>
            </a:lvl1pPr>
            <a:lvl2pPr marL="114300" indent="-114300">
              <a:tabLst/>
              <a:defRPr sz="1000">
                <a:solidFill>
                  <a:schemeClr val="bg1">
                    <a:lumMod val="50000"/>
                  </a:schemeClr>
                </a:solidFill>
              </a:defRPr>
            </a:lvl2pPr>
            <a:lvl3pPr marL="230188" indent="-115888">
              <a:tabLst/>
              <a:defRPr sz="1000">
                <a:solidFill>
                  <a:schemeClr val="bg1">
                    <a:lumMod val="50000"/>
                  </a:schemeClr>
                </a:solidFill>
              </a:defRPr>
            </a:lvl3pPr>
          </a:lstStyle>
          <a:p>
            <a:pPr lvl="0"/>
            <a:r>
              <a:rPr lang="tr-TR" dirty="0"/>
              <a:t>Picture</a:t>
            </a:r>
          </a:p>
        </p:txBody>
      </p:sp>
      <p:sp>
        <p:nvSpPr>
          <p:cNvPr id="21" name="Text Placeholder 7">
            <a:extLst>
              <a:ext uri="{FF2B5EF4-FFF2-40B4-BE49-F238E27FC236}">
                <a16:creationId xmlns:a16="http://schemas.microsoft.com/office/drawing/2014/main" id="{6428EAA1-0C81-0745-89CD-1A39835C4F74}"/>
              </a:ext>
            </a:extLst>
          </p:cNvPr>
          <p:cNvSpPr>
            <a:spLocks noGrp="1"/>
          </p:cNvSpPr>
          <p:nvPr>
            <p:ph type="body" sz="quarter" idx="17"/>
          </p:nvPr>
        </p:nvSpPr>
        <p:spPr>
          <a:xfrm>
            <a:off x="12574588" y="3121326"/>
            <a:ext cx="10667998" cy="83057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3" name="Group 12">
            <a:extLst>
              <a:ext uri="{FF2B5EF4-FFF2-40B4-BE49-F238E27FC236}">
                <a16:creationId xmlns:a16="http://schemas.microsoft.com/office/drawing/2014/main" id="{8CAC9AD8-9A29-4357-9E67-43928F59B39E}"/>
              </a:ext>
            </a:extLst>
          </p:cNvPr>
          <p:cNvGrpSpPr/>
          <p:nvPr userDrawn="1"/>
        </p:nvGrpSpPr>
        <p:grpSpPr>
          <a:xfrm>
            <a:off x="769935" y="12332752"/>
            <a:ext cx="8680452" cy="1239644"/>
            <a:chOff x="769935" y="12332752"/>
            <a:chExt cx="8680452" cy="1239644"/>
          </a:xfrm>
        </p:grpSpPr>
        <p:pic>
          <p:nvPicPr>
            <p:cNvPr id="15" name="Picture 14">
              <a:extLst>
                <a:ext uri="{FF2B5EF4-FFF2-40B4-BE49-F238E27FC236}">
                  <a16:creationId xmlns:a16="http://schemas.microsoft.com/office/drawing/2014/main" id="{274EDD57-3612-4A00-9B5B-6D1ACCBD2191}"/>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6" name="Graphic 15">
              <a:extLst>
                <a:ext uri="{FF2B5EF4-FFF2-40B4-BE49-F238E27FC236}">
                  <a16:creationId xmlns:a16="http://schemas.microsoft.com/office/drawing/2014/main" id="{DF0D1D20-4706-49AC-8A98-C02FACA8EDE3}"/>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282309332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p15:clr>
            <a:srgbClr val="FBAE40"/>
          </p15:clr>
        </p15:guide>
        <p15:guide id="11" pos="744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cxnSp>
        <p:nvCxnSpPr>
          <p:cNvPr id="20" name="Straight Connector 19">
            <a:extLst>
              <a:ext uri="{FF2B5EF4-FFF2-40B4-BE49-F238E27FC236}">
                <a16:creationId xmlns:a16="http://schemas.microsoft.com/office/drawing/2014/main" id="{A1AB842C-6BB1-7849-B78D-1D793CD25166}"/>
              </a:ext>
            </a:extLst>
          </p:cNvPr>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22" name="Rectangle 21">
            <a:extLst>
              <a:ext uri="{FF2B5EF4-FFF2-40B4-BE49-F238E27FC236}">
                <a16:creationId xmlns:a16="http://schemas.microsoft.com/office/drawing/2014/main" id="{AA9EDA39-870A-E945-9A81-5D7CFB06F0C7}"/>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grpSp>
        <p:nvGrpSpPr>
          <p:cNvPr id="6" name="Group 5">
            <a:extLst>
              <a:ext uri="{FF2B5EF4-FFF2-40B4-BE49-F238E27FC236}">
                <a16:creationId xmlns:a16="http://schemas.microsoft.com/office/drawing/2014/main" id="{9B50AD93-E1C5-4ADD-8F6A-77AC50297D4A}"/>
              </a:ext>
            </a:extLst>
          </p:cNvPr>
          <p:cNvGrpSpPr/>
          <p:nvPr userDrawn="1"/>
        </p:nvGrpSpPr>
        <p:grpSpPr>
          <a:xfrm>
            <a:off x="769935" y="12332752"/>
            <a:ext cx="8680452" cy="1239644"/>
            <a:chOff x="769935" y="12332752"/>
            <a:chExt cx="8680452" cy="1239644"/>
          </a:xfrm>
        </p:grpSpPr>
        <p:pic>
          <p:nvPicPr>
            <p:cNvPr id="7" name="Picture 6">
              <a:extLst>
                <a:ext uri="{FF2B5EF4-FFF2-40B4-BE49-F238E27FC236}">
                  <a16:creationId xmlns:a16="http://schemas.microsoft.com/office/drawing/2014/main" id="{C24B63F7-F3A9-4B68-9BB5-1AEF5D97E2AD}"/>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8" name="Graphic 7">
              <a:extLst>
                <a:ext uri="{FF2B5EF4-FFF2-40B4-BE49-F238E27FC236}">
                  <a16:creationId xmlns:a16="http://schemas.microsoft.com/office/drawing/2014/main" id="{53E5B52A-8F34-4566-8605-B3D173F53E2C}"/>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249253813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guide id="11" pos="7441" userDrawn="1">
          <p15:clr>
            <a:srgbClr val="FBAE40"/>
          </p15:clr>
        </p15:guide>
        <p15:guide id="12" pos="7921" userDrawn="1">
          <p15:clr>
            <a:srgbClr val="FBAE40"/>
          </p15:clr>
        </p15:guide>
        <p15:guide id="13" pos="5521" userDrawn="1">
          <p15:clr>
            <a:srgbClr val="FBAE40"/>
          </p15:clr>
        </p15:guide>
        <p15:guide id="14" pos="5041" userDrawn="1">
          <p15:clr>
            <a:srgbClr val="FBAE40"/>
          </p15:clr>
        </p15:guide>
        <p15:guide id="15" pos="9841" userDrawn="1">
          <p15:clr>
            <a:srgbClr val="FBAE40"/>
          </p15:clr>
        </p15:guide>
        <p15:guide id="16" pos="1032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Yellow">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6" name="Title 1">
            <a:extLst>
              <a:ext uri="{FF2B5EF4-FFF2-40B4-BE49-F238E27FC236}">
                <a16:creationId xmlns:a16="http://schemas.microsoft.com/office/drawing/2014/main" id="{0FAE0E86-F5B0-2643-9F7C-9B5DF5AB2A62}"/>
              </a:ext>
            </a:extLst>
          </p:cNvPr>
          <p:cNvSpPr>
            <a:spLocks noGrp="1"/>
          </p:cNvSpPr>
          <p:nvPr>
            <p:ph type="ctrTitle" hasCustomPrompt="1"/>
          </p:nvPr>
        </p:nvSpPr>
        <p:spPr>
          <a:xfrm>
            <a:off x="2269122" y="5029200"/>
            <a:ext cx="20496234" cy="3231728"/>
          </a:xfrm>
        </p:spPr>
        <p:txBody>
          <a:bodyPr lIns="0" tIns="0" rIns="0" bIns="0">
            <a:normAutofit/>
          </a:bodyPr>
          <a:lstStyle>
            <a:lvl1pPr>
              <a:defRPr sz="7200" b="0" i="0" baseline="0">
                <a:solidFill>
                  <a:schemeClr val="tx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sp>
        <p:nvSpPr>
          <p:cNvPr id="31" name="Text Placeholder 7">
            <a:extLst>
              <a:ext uri="{FF2B5EF4-FFF2-40B4-BE49-F238E27FC236}">
                <a16:creationId xmlns:a16="http://schemas.microsoft.com/office/drawing/2014/main" id="{4311E8C8-3143-A74B-8FDA-F85A6F535B0E}"/>
              </a:ext>
            </a:extLst>
          </p:cNvPr>
          <p:cNvSpPr>
            <a:spLocks noGrp="1"/>
          </p:cNvSpPr>
          <p:nvPr>
            <p:ph type="body" sz="quarter" idx="14"/>
          </p:nvPr>
        </p:nvSpPr>
        <p:spPr>
          <a:xfrm>
            <a:off x="2268538" y="8458200"/>
            <a:ext cx="2914649" cy="2968950"/>
          </a:xfrm>
        </p:spPr>
        <p:txBody>
          <a:bodyPr>
            <a:normAutofit/>
          </a:bodyPr>
          <a:lstStyle>
            <a:lvl1pPr>
              <a:defRPr sz="2400">
                <a:solidFill>
                  <a:schemeClr val="tx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32" name="Text Placeholder 7">
            <a:extLst>
              <a:ext uri="{FF2B5EF4-FFF2-40B4-BE49-F238E27FC236}">
                <a16:creationId xmlns:a16="http://schemas.microsoft.com/office/drawing/2014/main" id="{9B12BEB6-E28E-0A42-AF4D-0E33CBE7B6D1}"/>
              </a:ext>
            </a:extLst>
          </p:cNvPr>
          <p:cNvSpPr>
            <a:spLocks noGrp="1"/>
          </p:cNvSpPr>
          <p:nvPr>
            <p:ph type="body" sz="quarter" idx="15"/>
          </p:nvPr>
        </p:nvSpPr>
        <p:spPr>
          <a:xfrm>
            <a:off x="5330714" y="8458200"/>
            <a:ext cx="2914649" cy="2968950"/>
          </a:xfrm>
        </p:spPr>
        <p:txBody>
          <a:bodyPr>
            <a:normAutofit/>
          </a:bodyPr>
          <a:lstStyle>
            <a:lvl1pPr>
              <a:defRPr sz="2400">
                <a:solidFill>
                  <a:schemeClr val="tx1"/>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3" name="Group 12">
            <a:extLst>
              <a:ext uri="{FF2B5EF4-FFF2-40B4-BE49-F238E27FC236}">
                <a16:creationId xmlns:a16="http://schemas.microsoft.com/office/drawing/2014/main" id="{A78DF86D-002D-46A5-BFDA-FEA4FDD7BC06}"/>
              </a:ext>
            </a:extLst>
          </p:cNvPr>
          <p:cNvGrpSpPr/>
          <p:nvPr userDrawn="1"/>
        </p:nvGrpSpPr>
        <p:grpSpPr>
          <a:xfrm>
            <a:off x="769935" y="12332752"/>
            <a:ext cx="8680452" cy="1239644"/>
            <a:chOff x="769935" y="12332752"/>
            <a:chExt cx="8680452" cy="1239644"/>
          </a:xfrm>
        </p:grpSpPr>
        <p:pic>
          <p:nvPicPr>
            <p:cNvPr id="15" name="Picture 14">
              <a:extLst>
                <a:ext uri="{FF2B5EF4-FFF2-40B4-BE49-F238E27FC236}">
                  <a16:creationId xmlns:a16="http://schemas.microsoft.com/office/drawing/2014/main" id="{927E2A92-CC19-47E3-9F94-6E8E2330A537}"/>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6" name="Graphic 15">
              <a:extLst>
                <a:ext uri="{FF2B5EF4-FFF2-40B4-BE49-F238E27FC236}">
                  <a16:creationId xmlns:a16="http://schemas.microsoft.com/office/drawing/2014/main" id="{CDFA8E82-EA81-4BBA-A766-2C12EDEF20A5}"/>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362292997"/>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Slide — Gray">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21" name="Slide Number Placeholder 6">
            <a:extLst>
              <a:ext uri="{FF2B5EF4-FFF2-40B4-BE49-F238E27FC236}">
                <a16:creationId xmlns:a16="http://schemas.microsoft.com/office/drawing/2014/main" id="{94254CDA-9455-1F48-A703-E7C2342F39CF}"/>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4" name="Title 1">
            <a:extLst>
              <a:ext uri="{FF2B5EF4-FFF2-40B4-BE49-F238E27FC236}">
                <a16:creationId xmlns:a16="http://schemas.microsoft.com/office/drawing/2014/main" id="{3F940754-C6EA-AC4C-8314-59739CD84FF9}"/>
              </a:ext>
            </a:extLst>
          </p:cNvPr>
          <p:cNvSpPr>
            <a:spLocks noGrp="1"/>
          </p:cNvSpPr>
          <p:nvPr>
            <p:ph type="ctrTitle" hasCustomPrompt="1"/>
          </p:nvPr>
        </p:nvSpPr>
        <p:spPr>
          <a:xfrm>
            <a:off x="2269122" y="5531272"/>
            <a:ext cx="20496234" cy="3231728"/>
          </a:xfrm>
        </p:spPr>
        <p:txBody>
          <a:bodyPr lIns="0" tIns="0" rIns="0" bIns="0">
            <a:normAutofit/>
          </a:bodyPr>
          <a:lstStyle>
            <a:lvl1pPr>
              <a:defRPr sz="7200" b="0" i="0" baseline="0">
                <a:solidFill>
                  <a:schemeClr val="bg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grpSp>
        <p:nvGrpSpPr>
          <p:cNvPr id="7" name="Group 6">
            <a:extLst>
              <a:ext uri="{FF2B5EF4-FFF2-40B4-BE49-F238E27FC236}">
                <a16:creationId xmlns:a16="http://schemas.microsoft.com/office/drawing/2014/main" id="{F6C930A2-A644-4F98-80F8-C79CDDE4DA07}"/>
              </a:ext>
            </a:extLst>
          </p:cNvPr>
          <p:cNvGrpSpPr/>
          <p:nvPr userDrawn="1"/>
        </p:nvGrpSpPr>
        <p:grpSpPr>
          <a:xfrm>
            <a:off x="769935" y="12332752"/>
            <a:ext cx="8680452" cy="1239644"/>
            <a:chOff x="769935" y="12332752"/>
            <a:chExt cx="8680452" cy="1239644"/>
          </a:xfrm>
        </p:grpSpPr>
        <p:pic>
          <p:nvPicPr>
            <p:cNvPr id="8" name="Picture 7">
              <a:extLst>
                <a:ext uri="{FF2B5EF4-FFF2-40B4-BE49-F238E27FC236}">
                  <a16:creationId xmlns:a16="http://schemas.microsoft.com/office/drawing/2014/main" id="{97CFBBFA-838E-4740-90E6-E663F3D6400E}"/>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9" name="Graphic 8">
              <a:extLst>
                <a:ext uri="{FF2B5EF4-FFF2-40B4-BE49-F238E27FC236}">
                  <a16:creationId xmlns:a16="http://schemas.microsoft.com/office/drawing/2014/main" id="{CA1737BB-7A09-42F0-8D6A-26B775B2BB79}"/>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90884862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Slide — Yellow">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73556820-5BD6-7C41-9F35-0709DCBA7BA6}"/>
              </a:ext>
            </a:extLst>
          </p:cNvPr>
          <p:cNvSpPr>
            <a:spLocks/>
          </p:cNvSpPr>
          <p:nvPr userDrawn="1"/>
        </p:nvSpPr>
        <p:spPr>
          <a:xfrm>
            <a:off x="1587" y="362174"/>
            <a:ext cx="24384000" cy="11826976"/>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b="0" cap="none" spc="0" dirty="0">
              <a:ln>
                <a:noFill/>
              </a:ln>
              <a:solidFill>
                <a:schemeClr val="tx1"/>
              </a:solidFill>
              <a:effectLst/>
            </a:endParaRPr>
          </a:p>
        </p:txBody>
      </p: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576F7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1" name="Title 1">
            <a:extLst>
              <a:ext uri="{FF2B5EF4-FFF2-40B4-BE49-F238E27FC236}">
                <a16:creationId xmlns:a16="http://schemas.microsoft.com/office/drawing/2014/main" id="{F7B7FAD3-3A70-6441-A8ED-D420541B3A87}"/>
              </a:ext>
            </a:extLst>
          </p:cNvPr>
          <p:cNvSpPr>
            <a:spLocks noGrp="1"/>
          </p:cNvSpPr>
          <p:nvPr>
            <p:ph type="ctrTitle" hasCustomPrompt="1"/>
          </p:nvPr>
        </p:nvSpPr>
        <p:spPr>
          <a:xfrm>
            <a:off x="2269122" y="5531272"/>
            <a:ext cx="20496234" cy="3231728"/>
          </a:xfrm>
        </p:spPr>
        <p:txBody>
          <a:bodyPr lIns="0" tIns="0" rIns="0" bIns="0">
            <a:normAutofit/>
          </a:bodyPr>
          <a:lstStyle>
            <a:lvl1pPr>
              <a:defRPr sz="7200" b="0" i="0" baseline="0">
                <a:solidFill>
                  <a:schemeClr val="tx1"/>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grpSp>
        <p:nvGrpSpPr>
          <p:cNvPr id="7" name="Group 6">
            <a:extLst>
              <a:ext uri="{FF2B5EF4-FFF2-40B4-BE49-F238E27FC236}">
                <a16:creationId xmlns:a16="http://schemas.microsoft.com/office/drawing/2014/main" id="{73094F82-BDD3-43C2-957D-81AC47E92FF8}"/>
              </a:ext>
            </a:extLst>
          </p:cNvPr>
          <p:cNvGrpSpPr/>
          <p:nvPr userDrawn="1"/>
        </p:nvGrpSpPr>
        <p:grpSpPr>
          <a:xfrm>
            <a:off x="769935" y="12332752"/>
            <a:ext cx="8680452" cy="1239644"/>
            <a:chOff x="769935" y="12332752"/>
            <a:chExt cx="8680452" cy="1239644"/>
          </a:xfrm>
        </p:grpSpPr>
        <p:pic>
          <p:nvPicPr>
            <p:cNvPr id="8" name="Picture 7">
              <a:extLst>
                <a:ext uri="{FF2B5EF4-FFF2-40B4-BE49-F238E27FC236}">
                  <a16:creationId xmlns:a16="http://schemas.microsoft.com/office/drawing/2014/main" id="{4FAB27CC-745D-4092-9857-01E871F21770}"/>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9" name="Graphic 8">
              <a:extLst>
                <a:ext uri="{FF2B5EF4-FFF2-40B4-BE49-F238E27FC236}">
                  <a16:creationId xmlns:a16="http://schemas.microsoft.com/office/drawing/2014/main" id="{6589E478-7381-46D6-B316-FD8F5E38F75F}"/>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391676153"/>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 White">
    <p:spTree>
      <p:nvGrpSpPr>
        <p:cNvPr id="1" name=""/>
        <p:cNvGrpSpPr/>
        <p:nvPr/>
      </p:nvGrpSpPr>
      <p:grpSpPr>
        <a:xfrm>
          <a:off x="0" y="0"/>
          <a:ext cx="0" cy="0"/>
          <a:chOff x="0" y="0"/>
          <a:chExt cx="0" cy="0"/>
        </a:xfrm>
      </p:grpSpPr>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7" name="Title 1">
            <a:extLst>
              <a:ext uri="{FF2B5EF4-FFF2-40B4-BE49-F238E27FC236}">
                <a16:creationId xmlns:a16="http://schemas.microsoft.com/office/drawing/2014/main" id="{827B5FC5-D8F1-064D-8DDF-573695AF66C8}"/>
              </a:ext>
            </a:extLst>
          </p:cNvPr>
          <p:cNvSpPr>
            <a:spLocks noGrp="1"/>
          </p:cNvSpPr>
          <p:nvPr>
            <p:ph type="ctrTitle" hasCustomPrompt="1"/>
          </p:nvPr>
        </p:nvSpPr>
        <p:spPr>
          <a:xfrm>
            <a:off x="2269122" y="5531272"/>
            <a:ext cx="20496234" cy="3231728"/>
          </a:xfrm>
        </p:spPr>
        <p:txBody>
          <a:bodyPr lIns="0" tIns="0" rIns="0" bIns="0">
            <a:normAutofit/>
          </a:bodyPr>
          <a:lstStyle>
            <a:lvl1pPr>
              <a:defRPr sz="72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r>
              <a:rPr lang="en-US" dirty="0"/>
              <a:t/>
            </a:r>
            <a:br>
              <a:rPr lang="en-US" dirty="0"/>
            </a:br>
            <a:r>
              <a:rPr lang="en-US" dirty="0"/>
              <a:t>2nd line</a:t>
            </a:r>
          </a:p>
        </p:txBody>
      </p:sp>
      <p:grpSp>
        <p:nvGrpSpPr>
          <p:cNvPr id="8" name="Group 7">
            <a:extLst>
              <a:ext uri="{FF2B5EF4-FFF2-40B4-BE49-F238E27FC236}">
                <a16:creationId xmlns:a16="http://schemas.microsoft.com/office/drawing/2014/main" id="{4AA1B225-5EBA-478C-AC0D-184AFD996994}"/>
              </a:ext>
            </a:extLst>
          </p:cNvPr>
          <p:cNvGrpSpPr/>
          <p:nvPr userDrawn="1"/>
        </p:nvGrpSpPr>
        <p:grpSpPr>
          <a:xfrm>
            <a:off x="769935" y="12332752"/>
            <a:ext cx="8680452" cy="1239644"/>
            <a:chOff x="769935" y="12332752"/>
            <a:chExt cx="8680452" cy="1239644"/>
          </a:xfrm>
        </p:grpSpPr>
        <p:pic>
          <p:nvPicPr>
            <p:cNvPr id="9" name="Picture 8">
              <a:extLst>
                <a:ext uri="{FF2B5EF4-FFF2-40B4-BE49-F238E27FC236}">
                  <a16:creationId xmlns:a16="http://schemas.microsoft.com/office/drawing/2014/main" id="{9927BCCF-D457-4F25-8148-D8444FDF3D57}"/>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0" name="Graphic 9">
              <a:extLst>
                <a:ext uri="{FF2B5EF4-FFF2-40B4-BE49-F238E27FC236}">
                  <a16:creationId xmlns:a16="http://schemas.microsoft.com/office/drawing/2014/main" id="{E0AD3BB7-7F00-44E0-A393-15F801585D36}"/>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100277267"/>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Slide — 01">
    <p:spTree>
      <p:nvGrpSpPr>
        <p:cNvPr id="1" name=""/>
        <p:cNvGrpSpPr/>
        <p:nvPr/>
      </p:nvGrpSpPr>
      <p:grpSpPr>
        <a:xfrm>
          <a:off x="0" y="0"/>
          <a:ext cx="0" cy="0"/>
          <a:chOff x="0" y="0"/>
          <a:chExt cx="0" cy="0"/>
        </a:xfrm>
      </p:grpSpPr>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17" name="Picture Placeholder 4">
            <a:extLst>
              <a:ext uri="{FF2B5EF4-FFF2-40B4-BE49-F238E27FC236}">
                <a16:creationId xmlns:a16="http://schemas.microsoft.com/office/drawing/2014/main" id="{389C38FD-514A-3045-9263-6A1BF07AB988}"/>
              </a:ext>
            </a:extLst>
          </p:cNvPr>
          <p:cNvSpPr>
            <a:spLocks noGrp="1"/>
          </p:cNvSpPr>
          <p:nvPr>
            <p:ph type="pic" sz="quarter" idx="21"/>
          </p:nvPr>
        </p:nvSpPr>
        <p:spPr>
          <a:xfrm>
            <a:off x="-31941" y="362172"/>
            <a:ext cx="24419116" cy="11826977"/>
          </a:xfrm>
          <a:prstGeom prst="rect">
            <a:avLst/>
          </a:prstGeom>
        </p:spPr>
        <p:txBody>
          <a:bodyPr/>
          <a:lstStyle/>
          <a:p>
            <a:endParaRPr lang="en-US" dirty="0"/>
          </a:p>
        </p:txBody>
      </p:sp>
      <p:sp>
        <p:nvSpPr>
          <p:cNvPr id="21" name="Rectangle 20">
            <a:extLst>
              <a:ext uri="{FF2B5EF4-FFF2-40B4-BE49-F238E27FC236}">
                <a16:creationId xmlns:a16="http://schemas.microsoft.com/office/drawing/2014/main" id="{7F51C926-0B7B-F040-990F-6DAD17F61D10}"/>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grpSp>
        <p:nvGrpSpPr>
          <p:cNvPr id="6" name="Group 5">
            <a:extLst>
              <a:ext uri="{FF2B5EF4-FFF2-40B4-BE49-F238E27FC236}">
                <a16:creationId xmlns:a16="http://schemas.microsoft.com/office/drawing/2014/main" id="{D3F5E2BF-A5FA-4F37-9BC3-4BBAF4CF0C69}"/>
              </a:ext>
            </a:extLst>
          </p:cNvPr>
          <p:cNvGrpSpPr/>
          <p:nvPr userDrawn="1"/>
        </p:nvGrpSpPr>
        <p:grpSpPr>
          <a:xfrm>
            <a:off x="769935" y="12332752"/>
            <a:ext cx="8680452" cy="1239644"/>
            <a:chOff x="769935" y="12332752"/>
            <a:chExt cx="8680452" cy="1239644"/>
          </a:xfrm>
        </p:grpSpPr>
        <p:pic>
          <p:nvPicPr>
            <p:cNvPr id="7" name="Picture 6">
              <a:extLst>
                <a:ext uri="{FF2B5EF4-FFF2-40B4-BE49-F238E27FC236}">
                  <a16:creationId xmlns:a16="http://schemas.microsoft.com/office/drawing/2014/main" id="{E94706AB-8933-400E-BEFB-4CA23E986106}"/>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8" name="Graphic 7">
              <a:extLst>
                <a:ext uri="{FF2B5EF4-FFF2-40B4-BE49-F238E27FC236}">
                  <a16:creationId xmlns:a16="http://schemas.microsoft.com/office/drawing/2014/main" id="{856DED5E-FEDF-4EA4-A7C8-364E1BA03803}"/>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1801423681"/>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144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Slide — 02">
    <p:spTree>
      <p:nvGrpSpPr>
        <p:cNvPr id="1" name=""/>
        <p:cNvGrpSpPr/>
        <p:nvPr/>
      </p:nvGrpSpPr>
      <p:grpSpPr>
        <a:xfrm>
          <a:off x="0" y="0"/>
          <a:ext cx="0" cy="0"/>
          <a:chOff x="0" y="0"/>
          <a:chExt cx="0" cy="0"/>
        </a:xfrm>
      </p:grpSpPr>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2" name="Picture Placeholder 4">
            <a:extLst>
              <a:ext uri="{FF2B5EF4-FFF2-40B4-BE49-F238E27FC236}">
                <a16:creationId xmlns:a16="http://schemas.microsoft.com/office/drawing/2014/main" id="{C16D0DC0-1B50-B44F-A922-A1E6CBC25C7B}"/>
              </a:ext>
            </a:extLst>
          </p:cNvPr>
          <p:cNvSpPr>
            <a:spLocks noGrp="1"/>
          </p:cNvSpPr>
          <p:nvPr>
            <p:ph type="pic" sz="quarter" idx="21"/>
          </p:nvPr>
        </p:nvSpPr>
        <p:spPr>
          <a:xfrm>
            <a:off x="1144588" y="1143001"/>
            <a:ext cx="22083252" cy="10287000"/>
          </a:xfrm>
          <a:prstGeom prst="rect">
            <a:avLst/>
          </a:prstGeom>
        </p:spPr>
        <p:txBody>
          <a:bodyPr/>
          <a:lstStyle/>
          <a:p>
            <a:endParaRPr lang="en-US" dirty="0"/>
          </a:p>
        </p:txBody>
      </p:sp>
      <p:grpSp>
        <p:nvGrpSpPr>
          <p:cNvPr id="8" name="Group 7">
            <a:extLst>
              <a:ext uri="{FF2B5EF4-FFF2-40B4-BE49-F238E27FC236}">
                <a16:creationId xmlns:a16="http://schemas.microsoft.com/office/drawing/2014/main" id="{20C48FB7-D7ED-4714-B260-F3B67AEE9A5F}"/>
              </a:ext>
            </a:extLst>
          </p:cNvPr>
          <p:cNvGrpSpPr/>
          <p:nvPr userDrawn="1"/>
        </p:nvGrpSpPr>
        <p:grpSpPr>
          <a:xfrm>
            <a:off x="769935" y="12332752"/>
            <a:ext cx="8680452" cy="1239644"/>
            <a:chOff x="769935" y="12332752"/>
            <a:chExt cx="8680452" cy="1239644"/>
          </a:xfrm>
        </p:grpSpPr>
        <p:pic>
          <p:nvPicPr>
            <p:cNvPr id="9" name="Picture 8">
              <a:extLst>
                <a:ext uri="{FF2B5EF4-FFF2-40B4-BE49-F238E27FC236}">
                  <a16:creationId xmlns:a16="http://schemas.microsoft.com/office/drawing/2014/main" id="{1D118BF0-9845-43D2-BD67-B4BAC2ABA1EC}"/>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0" name="Graphic 9">
              <a:extLst>
                <a:ext uri="{FF2B5EF4-FFF2-40B4-BE49-F238E27FC236}">
                  <a16:creationId xmlns:a16="http://schemas.microsoft.com/office/drawing/2014/main" id="{DC9FAD2C-4F94-4DEA-A3CF-5D20B9CE720C}"/>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370490306"/>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441">
          <p15:clr>
            <a:srgbClr val="FBAE40"/>
          </p15:clr>
        </p15:guide>
        <p15:guide id="11" pos="792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Slide — 01">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1" name="Text Placeholder 7">
            <a:extLst>
              <a:ext uri="{FF2B5EF4-FFF2-40B4-BE49-F238E27FC236}">
                <a16:creationId xmlns:a16="http://schemas.microsoft.com/office/drawing/2014/main" id="{3A2D9A2B-8B34-F540-99A1-C92EEC6DA8F4}"/>
              </a:ext>
            </a:extLst>
          </p:cNvPr>
          <p:cNvSpPr>
            <a:spLocks noGrp="1"/>
          </p:cNvSpPr>
          <p:nvPr>
            <p:ph type="body" sz="quarter" idx="14"/>
          </p:nvPr>
        </p:nvSpPr>
        <p:spPr>
          <a:xfrm>
            <a:off x="1144586" y="3152752"/>
            <a:ext cx="22098002" cy="7607594"/>
          </a:xfrm>
        </p:spPr>
        <p:txBody>
          <a:bodyPr>
            <a:normAutofit/>
          </a:bodyPr>
          <a:lstStyle>
            <a:lvl1pPr marL="685800" indent="-685800">
              <a:buFont typeface="Arial" panose="020B0604020202020204" pitchFamily="34" charset="0"/>
              <a:buChar cha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8" name="Group 7">
            <a:extLst>
              <a:ext uri="{FF2B5EF4-FFF2-40B4-BE49-F238E27FC236}">
                <a16:creationId xmlns:a16="http://schemas.microsoft.com/office/drawing/2014/main" id="{BF883F42-287F-4F1E-8DA7-58F33737D5B1}"/>
              </a:ext>
            </a:extLst>
          </p:cNvPr>
          <p:cNvGrpSpPr/>
          <p:nvPr userDrawn="1"/>
        </p:nvGrpSpPr>
        <p:grpSpPr>
          <a:xfrm>
            <a:off x="769935" y="12332752"/>
            <a:ext cx="8680452" cy="1239644"/>
            <a:chOff x="769935" y="12332752"/>
            <a:chExt cx="8680452" cy="1239644"/>
          </a:xfrm>
        </p:grpSpPr>
        <p:pic>
          <p:nvPicPr>
            <p:cNvPr id="9" name="Picture 8">
              <a:extLst>
                <a:ext uri="{FF2B5EF4-FFF2-40B4-BE49-F238E27FC236}">
                  <a16:creationId xmlns:a16="http://schemas.microsoft.com/office/drawing/2014/main" id="{07B41246-0517-4D35-9F1B-A7E980A5AF4B}"/>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0" name="Graphic 9">
              <a:extLst>
                <a:ext uri="{FF2B5EF4-FFF2-40B4-BE49-F238E27FC236}">
                  <a16:creationId xmlns:a16="http://schemas.microsoft.com/office/drawing/2014/main" id="{24CC78EB-EFD2-4070-88AD-6D25C26E5BB3}"/>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082205775"/>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Slide — 02">
    <p:spTree>
      <p:nvGrpSpPr>
        <p:cNvPr id="1" name=""/>
        <p:cNvGrpSpPr/>
        <p:nvPr/>
      </p:nvGrpSpPr>
      <p:grpSpPr>
        <a:xfrm>
          <a:off x="0" y="0"/>
          <a:ext cx="0" cy="0"/>
          <a:chOff x="0" y="0"/>
          <a:chExt cx="0" cy="0"/>
        </a:xfrm>
      </p:grpSpPr>
      <p:sp>
        <p:nvSpPr>
          <p:cNvPr id="2" name="Title 1"/>
          <p:cNvSpPr>
            <a:spLocks noGrp="1"/>
          </p:cNvSpPr>
          <p:nvPr>
            <p:ph type="ctrTitle"/>
          </p:nvPr>
        </p:nvSpPr>
        <p:spPr>
          <a:xfrm>
            <a:off x="1144587" y="1143000"/>
            <a:ext cx="22097999" cy="1219177"/>
          </a:xfrm>
        </p:spPr>
        <p:txBody>
          <a:bodyPr lIns="0" tIns="0" rIns="0" bIns="0">
            <a:normAutofit/>
          </a:bodyPr>
          <a:lstStyle>
            <a:lvl1pPr>
              <a:defRPr sz="6800" b="0" i="0" baseline="0">
                <a:solidFill>
                  <a:srgbClr val="576F7F"/>
                </a:solidFill>
                <a:latin typeface="Times New Roman" panose="02020603050405020304" pitchFamily="18" charset="0"/>
                <a:cs typeface="Times New Roman" panose="02020603050405020304" pitchFamily="18" charset="0"/>
              </a:defRPr>
            </a:lvl1p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cxnSp>
        <p:nvCxnSpPr>
          <p:cNvPr id="7" name="Straight Connector 6"/>
          <p:cNvCxnSpPr/>
          <p:nvPr userDrawn="1"/>
        </p:nvCxnSpPr>
        <p:spPr>
          <a:xfrm>
            <a:off x="757240" y="12189150"/>
            <a:ext cx="22860000" cy="0"/>
          </a:xfrm>
          <a:prstGeom prst="line">
            <a:avLst/>
          </a:prstGeom>
          <a:ln>
            <a:solidFill>
              <a:srgbClr val="576F7F"/>
            </a:solidFill>
          </a:ln>
        </p:spPr>
        <p:style>
          <a:lnRef idx="1">
            <a:schemeClr val="dk1"/>
          </a:lnRef>
          <a:fillRef idx="0">
            <a:schemeClr val="dk1"/>
          </a:fillRef>
          <a:effectRef idx="0">
            <a:schemeClr val="dk1"/>
          </a:effectRef>
          <a:fontRef idx="minor">
            <a:schemeClr val="tx1"/>
          </a:fontRef>
        </p:style>
      </p:cxnSp>
      <p:sp>
        <p:nvSpPr>
          <p:cNvPr id="12" name="Rectangle 11">
            <a:extLst>
              <a:ext uri="{FF2B5EF4-FFF2-40B4-BE49-F238E27FC236}">
                <a16:creationId xmlns:a16="http://schemas.microsoft.com/office/drawing/2014/main" id="{CFE308F9-BC56-5F47-879A-9003E64704B1}"/>
              </a:ext>
            </a:extLst>
          </p:cNvPr>
          <p:cNvSpPr>
            <a:spLocks/>
          </p:cNvSpPr>
          <p:nvPr userDrawn="1"/>
        </p:nvSpPr>
        <p:spPr>
          <a:xfrm>
            <a:off x="1587" y="0"/>
            <a:ext cx="24384000" cy="381000"/>
          </a:xfrm>
          <a:prstGeom prst="rect">
            <a:avLst/>
          </a:prstGeom>
          <a:solidFill>
            <a:srgbClr val="FBB0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00" dirty="0"/>
          </a:p>
        </p:txBody>
      </p:sp>
      <p:sp>
        <p:nvSpPr>
          <p:cNvPr id="14" name="Slide Number Placeholder 6">
            <a:extLst>
              <a:ext uri="{FF2B5EF4-FFF2-40B4-BE49-F238E27FC236}">
                <a16:creationId xmlns:a16="http://schemas.microsoft.com/office/drawing/2014/main" id="{15477045-8978-C243-A476-24F640793CCB}"/>
              </a:ext>
            </a:extLst>
          </p:cNvPr>
          <p:cNvSpPr>
            <a:spLocks noGrp="1"/>
          </p:cNvSpPr>
          <p:nvPr>
            <p:ph type="sldNum" sz="quarter" idx="12"/>
          </p:nvPr>
        </p:nvSpPr>
        <p:spPr>
          <a:xfrm>
            <a:off x="22674363" y="12586392"/>
            <a:ext cx="950812" cy="732365"/>
          </a:xfrm>
        </p:spPr>
        <p:txBody>
          <a:bodyPr/>
          <a:lstStyle>
            <a:lvl1pPr algn="r">
              <a:defRPr>
                <a:solidFill>
                  <a:srgbClr val="576F7F"/>
                </a:solidFill>
              </a:defRPr>
            </a:lvl1pPr>
          </a:lstStyle>
          <a:p>
            <a:fld id="{BA8CF1B3-96A0-D24B-B5C9-B5B93FF4523E}" type="slidenum">
              <a:rPr lang="uk-UA" smtClean="0"/>
              <a:pPr/>
              <a:t>‹#›</a:t>
            </a:fld>
            <a:endParaRPr lang="uk-UA" dirty="0"/>
          </a:p>
        </p:txBody>
      </p:sp>
      <p:sp>
        <p:nvSpPr>
          <p:cNvPr id="26" name="Text Placeholder 7">
            <a:extLst>
              <a:ext uri="{FF2B5EF4-FFF2-40B4-BE49-F238E27FC236}">
                <a16:creationId xmlns:a16="http://schemas.microsoft.com/office/drawing/2014/main" id="{712FB6B8-B494-0F4A-88E7-5A10924214A0}"/>
              </a:ext>
            </a:extLst>
          </p:cNvPr>
          <p:cNvSpPr>
            <a:spLocks noGrp="1"/>
          </p:cNvSpPr>
          <p:nvPr>
            <p:ph type="body" sz="quarter" idx="15"/>
          </p:nvPr>
        </p:nvSpPr>
        <p:spPr>
          <a:xfrm>
            <a:off x="1144586" y="3152752"/>
            <a:ext cx="22098002" cy="3860491"/>
          </a:xfrm>
        </p:spPr>
        <p:txBody>
          <a:bodyPr>
            <a:normAutofit/>
          </a:bodyPr>
          <a:lstStyle>
            <a:lvl1pPr>
              <a:defRPr sz="4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7" name="Text Placeholder 7">
            <a:extLst>
              <a:ext uri="{FF2B5EF4-FFF2-40B4-BE49-F238E27FC236}">
                <a16:creationId xmlns:a16="http://schemas.microsoft.com/office/drawing/2014/main" id="{E07D1BF5-CC75-D548-877A-F9B67A02FBA6}"/>
              </a:ext>
            </a:extLst>
          </p:cNvPr>
          <p:cNvSpPr>
            <a:spLocks noGrp="1"/>
          </p:cNvSpPr>
          <p:nvPr>
            <p:ph type="body" sz="quarter" idx="16"/>
          </p:nvPr>
        </p:nvSpPr>
        <p:spPr>
          <a:xfrm>
            <a:off x="1144586" y="7781903"/>
            <a:ext cx="10682748" cy="36480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sp>
        <p:nvSpPr>
          <p:cNvPr id="28" name="Text Placeholder 7">
            <a:extLst>
              <a:ext uri="{FF2B5EF4-FFF2-40B4-BE49-F238E27FC236}">
                <a16:creationId xmlns:a16="http://schemas.microsoft.com/office/drawing/2014/main" id="{CE106A9F-1969-0644-9A50-A23079A8A24E}"/>
              </a:ext>
            </a:extLst>
          </p:cNvPr>
          <p:cNvSpPr>
            <a:spLocks noGrp="1"/>
          </p:cNvSpPr>
          <p:nvPr>
            <p:ph type="body" sz="quarter" idx="17"/>
          </p:nvPr>
        </p:nvSpPr>
        <p:spPr>
          <a:xfrm>
            <a:off x="12574586" y="7781903"/>
            <a:ext cx="10682748" cy="3648098"/>
          </a:xfrm>
        </p:spPr>
        <p:txBody>
          <a:bodyPr>
            <a:normAutofit/>
          </a:bodyPr>
          <a:lstStyle>
            <a:lvl1pPr marL="457200" indent="-457200">
              <a:buFont typeface="Arial" panose="020B0604020202020204" pitchFamily="34" charset="0"/>
              <a:buChar char="•"/>
              <a:defRPr sz="2800">
                <a:solidFill>
                  <a:srgbClr val="576F7F"/>
                </a:solidFill>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marL="2438430" indent="0" algn="l">
              <a:buNone/>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p:txBody>
      </p:sp>
      <p:grpSp>
        <p:nvGrpSpPr>
          <p:cNvPr id="10" name="Group 9">
            <a:extLst>
              <a:ext uri="{FF2B5EF4-FFF2-40B4-BE49-F238E27FC236}">
                <a16:creationId xmlns:a16="http://schemas.microsoft.com/office/drawing/2014/main" id="{5AD97F83-49F5-4786-AB26-84CDBE492486}"/>
              </a:ext>
            </a:extLst>
          </p:cNvPr>
          <p:cNvGrpSpPr/>
          <p:nvPr userDrawn="1"/>
        </p:nvGrpSpPr>
        <p:grpSpPr>
          <a:xfrm>
            <a:off x="769935" y="12332752"/>
            <a:ext cx="8680452" cy="1239644"/>
            <a:chOff x="769935" y="12332752"/>
            <a:chExt cx="8680452" cy="1239644"/>
          </a:xfrm>
        </p:grpSpPr>
        <p:pic>
          <p:nvPicPr>
            <p:cNvPr id="11" name="Picture 10">
              <a:extLst>
                <a:ext uri="{FF2B5EF4-FFF2-40B4-BE49-F238E27FC236}">
                  <a16:creationId xmlns:a16="http://schemas.microsoft.com/office/drawing/2014/main" id="{21C1FE60-D14D-4B02-98FC-5105AE72D7FF}"/>
                </a:ext>
              </a:extLst>
            </p:cNvPr>
            <p:cNvPicPr>
              <a:picLocks noChangeAspect="1"/>
            </p:cNvPicPr>
            <p:nvPr userDrawn="1"/>
          </p:nvPicPr>
          <p:blipFill>
            <a:blip r:embed="rId2"/>
            <a:stretch>
              <a:fillRect/>
            </a:stretch>
          </p:blipFill>
          <p:spPr>
            <a:xfrm>
              <a:off x="769935" y="12455705"/>
              <a:ext cx="3810000" cy="898122"/>
            </a:xfrm>
            <a:prstGeom prst="rect">
              <a:avLst/>
            </a:prstGeom>
          </p:spPr>
        </p:pic>
        <p:pic>
          <p:nvPicPr>
            <p:cNvPr id="13" name="Graphic 12">
              <a:extLst>
                <a:ext uri="{FF2B5EF4-FFF2-40B4-BE49-F238E27FC236}">
                  <a16:creationId xmlns:a16="http://schemas.microsoft.com/office/drawing/2014/main" id="{F62B4CA4-7306-4206-9B2A-E3D5C62D2B3C}"/>
                </a:ext>
              </a:extLst>
            </p:cNvPr>
            <p:cNvPicPr>
              <a:picLocks noChangeAspect="1"/>
            </p:cNvPicPr>
            <p:nvPr userDrawn="1"/>
          </p:nvPicPr>
          <p:blipFill>
            <a:blip r:embed="rId3">
              <a:extLst>
                <a:ext uri="{96DAC541-7B7A-43D3-8B79-37D633B846F1}">
                  <asvg:svgBlip xmlns="" xmlns:asvg="http://schemas.microsoft.com/office/drawing/2016/SVG/main" r:embed="rId4"/>
                </a:ext>
              </a:extLst>
            </a:blip>
            <a:stretch>
              <a:fillRect/>
            </a:stretch>
          </p:blipFill>
          <p:spPr>
            <a:xfrm>
              <a:off x="5030787" y="12332752"/>
              <a:ext cx="4419600" cy="1239644"/>
            </a:xfrm>
            <a:prstGeom prst="rect">
              <a:avLst/>
            </a:prstGeom>
          </p:spPr>
        </p:pic>
      </p:grpSp>
    </p:spTree>
    <p:extLst>
      <p:ext uri="{BB962C8B-B14F-4D97-AF65-F5344CB8AC3E}">
        <p14:creationId xmlns:p14="http://schemas.microsoft.com/office/powerpoint/2010/main" val="3146664949"/>
      </p:ext>
    </p:extLst>
  </p:cSld>
  <p:clrMapOvr>
    <a:masterClrMapping/>
  </p:clrMapOvr>
  <p:extLst>
    <p:ext uri="{DCECCB84-F9BA-43D5-87BE-67443E8EF086}">
      <p15:sldGuideLst xmlns:p15="http://schemas.microsoft.com/office/powerpoint/2012/main">
        <p15:guide id="1" orient="horz" pos="7680">
          <p15:clr>
            <a:srgbClr val="FBAE40"/>
          </p15:clr>
        </p15:guide>
        <p15:guide id="2" pos="7681">
          <p15:clr>
            <a:srgbClr val="FBAE40"/>
          </p15:clr>
        </p15:guide>
        <p15:guide id="3" orient="horz" pos="240">
          <p15:clr>
            <a:srgbClr val="FBAE40"/>
          </p15:clr>
        </p15:guide>
        <p15:guide id="4" pos="721">
          <p15:clr>
            <a:srgbClr val="FBAE40"/>
          </p15:clr>
        </p15:guide>
        <p15:guide id="5" pos="14881">
          <p15:clr>
            <a:srgbClr val="FBAE40"/>
          </p15:clr>
        </p15:guide>
        <p15:guide id="6" pos="14641">
          <p15:clr>
            <a:srgbClr val="FBAE40"/>
          </p15:clr>
        </p15:guide>
        <p15:guide id="7" orient="horz" pos="720">
          <p15:clr>
            <a:srgbClr val="FBAE40"/>
          </p15:clr>
        </p15:guide>
        <p15:guide id="8" orient="horz" pos="7200">
          <p15:clr>
            <a:srgbClr val="FBAE40"/>
          </p15:clr>
        </p15:guide>
        <p15:guide id="9" pos="481">
          <p15:clr>
            <a:srgbClr val="FBAE40"/>
          </p15:clr>
        </p15:guide>
        <p15:guide id="10" pos="7921" userDrawn="1">
          <p15:clr>
            <a:srgbClr val="FBAE40"/>
          </p15:clr>
        </p15:guide>
        <p15:guide id="11" pos="744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92351" y="975749"/>
            <a:ext cx="21948458" cy="1044827"/>
          </a:xfrm>
          <a:prstGeom prst="rect">
            <a:avLst/>
          </a:prstGeom>
        </p:spPr>
        <p:txBody>
          <a:bodyPr vert="horz" lIns="91440" tIns="45720" rIns="91440" bIns="45720" rtlCol="0" anchor="t">
            <a:noAutofit/>
          </a:bodyPr>
          <a:lstStyle/>
          <a:p>
            <a:r>
              <a:rPr lang="tr-TR" dirty="0" err="1"/>
              <a:t>Click</a:t>
            </a:r>
            <a:r>
              <a:rPr lang="tr-TR" dirty="0"/>
              <a:t> </a:t>
            </a:r>
            <a:r>
              <a:rPr lang="tr-TR" dirty="0" err="1"/>
              <a:t>to</a:t>
            </a:r>
            <a:r>
              <a:rPr lang="tr-TR" dirty="0"/>
              <a:t> </a:t>
            </a:r>
            <a:r>
              <a:rPr lang="tr-TR" dirty="0" err="1"/>
              <a:t>edit</a:t>
            </a:r>
            <a:r>
              <a:rPr lang="tr-TR" dirty="0"/>
              <a:t> Master </a:t>
            </a:r>
            <a:r>
              <a:rPr lang="tr-TR" dirty="0" err="1"/>
              <a:t>title</a:t>
            </a:r>
            <a:r>
              <a:rPr lang="tr-TR" dirty="0"/>
              <a:t> </a:t>
            </a:r>
            <a:r>
              <a:rPr lang="tr-TR" dirty="0" err="1"/>
              <a:t>style</a:t>
            </a:r>
            <a:endParaRPr lang="en-US" dirty="0"/>
          </a:p>
        </p:txBody>
      </p:sp>
      <p:sp>
        <p:nvSpPr>
          <p:cNvPr id="6" name="Slide Number Placeholder 5"/>
          <p:cNvSpPr>
            <a:spLocks noGrp="1"/>
          </p:cNvSpPr>
          <p:nvPr>
            <p:ph type="sldNum" sz="quarter" idx="4"/>
          </p:nvPr>
        </p:nvSpPr>
        <p:spPr>
          <a:xfrm>
            <a:off x="1598819" y="12265479"/>
            <a:ext cx="1246941" cy="732365"/>
          </a:xfrm>
          <a:prstGeom prst="rect">
            <a:avLst/>
          </a:prstGeom>
        </p:spPr>
        <p:txBody>
          <a:bodyPr vert="horz" lIns="91440" tIns="45720" rIns="91440" bIns="45720" rtlCol="0" anchor="ctr"/>
          <a:lstStyle>
            <a:lvl1pPr algn="l">
              <a:defRPr lang="en-US" sz="2133" b="0" i="0" kern="1200" smtClean="0">
                <a:solidFill>
                  <a:srgbClr val="000000"/>
                </a:solidFill>
                <a:latin typeface="Times New Roman" panose="02020603050405020304" pitchFamily="18" charset="0"/>
                <a:ea typeface="+mn-ea"/>
                <a:cs typeface="Times New Roman" panose="02020603050405020304" pitchFamily="18" charset="0"/>
              </a:defRPr>
            </a:lvl1pPr>
          </a:lstStyle>
          <a:p>
            <a:fld id="{BA8CF1B3-96A0-D24B-B5C9-B5B93FF4523E}" type="slidenum">
              <a:rPr lang="uk-UA" smtClean="0"/>
              <a:pPr/>
              <a:t>‹#›</a:t>
            </a:fld>
            <a:endParaRPr lang="uk-UA" dirty="0"/>
          </a:p>
        </p:txBody>
      </p:sp>
      <p:sp>
        <p:nvSpPr>
          <p:cNvPr id="7" name="Text Placeholder 2">
            <a:extLst>
              <a:ext uri="{FF2B5EF4-FFF2-40B4-BE49-F238E27FC236}">
                <a16:creationId xmlns:a16="http://schemas.microsoft.com/office/drawing/2014/main" id="{06CEB089-E730-C64A-A490-6055B6A2F061}"/>
              </a:ext>
            </a:extLst>
          </p:cNvPr>
          <p:cNvSpPr>
            <a:spLocks noGrp="1"/>
          </p:cNvSpPr>
          <p:nvPr>
            <p:ph type="body" idx="1"/>
          </p:nvPr>
        </p:nvSpPr>
        <p:spPr>
          <a:xfrm>
            <a:off x="1592351" y="3124200"/>
            <a:ext cx="21948458" cy="7924800"/>
          </a:xfrm>
          <a:prstGeom prst="rect">
            <a:avLst/>
          </a:prstGeom>
        </p:spPr>
        <p:txBody>
          <a:bodyPr vert="horz" lIns="0" tIns="0" rIns="0" bIns="0" rtlCol="0">
            <a:normAutofit/>
          </a:bodyPr>
          <a:lstStyle/>
          <a:p>
            <a:pPr lvl="0"/>
            <a:r>
              <a:rPr lang="tr-TR" dirty="0" err="1"/>
              <a:t>Click</a:t>
            </a:r>
            <a:r>
              <a:rPr lang="tr-TR" dirty="0"/>
              <a:t> </a:t>
            </a:r>
            <a:r>
              <a:rPr lang="tr-TR" dirty="0" err="1"/>
              <a:t>to</a:t>
            </a:r>
            <a:r>
              <a:rPr lang="tr-TR" dirty="0"/>
              <a:t> </a:t>
            </a:r>
            <a:r>
              <a:rPr lang="tr-TR" dirty="0" err="1"/>
              <a:t>edit</a:t>
            </a:r>
            <a:r>
              <a:rPr lang="tr-TR" dirty="0"/>
              <a:t> Master </a:t>
            </a:r>
            <a:r>
              <a:rPr lang="tr-TR" dirty="0" err="1"/>
              <a:t>text</a:t>
            </a:r>
            <a:r>
              <a:rPr lang="tr-TR" dirty="0"/>
              <a:t> </a:t>
            </a:r>
            <a:r>
              <a:rPr lang="tr-TR" dirty="0" err="1"/>
              <a:t>styles</a:t>
            </a:r>
            <a:endParaRPr lang="tr-TR" dirty="0"/>
          </a:p>
          <a:p>
            <a:pPr marL="0" lvl="0" indent="-285750" algn="l" defTabSz="457200" rtl="0" eaLnBrk="1" latinLnBrk="0" hangingPunct="1">
              <a:spcBef>
                <a:spcPct val="20000"/>
              </a:spcBef>
              <a:buFont typeface="Arial"/>
              <a:buChar char="–"/>
            </a:pPr>
            <a:r>
              <a:rPr lang="tr-TR" dirty="0"/>
              <a:t>Second </a:t>
            </a:r>
            <a:r>
              <a:rPr lang="tr-TR" dirty="0" err="1"/>
              <a:t>level</a:t>
            </a:r>
            <a:endParaRPr lang="tr-TR" dirty="0"/>
          </a:p>
          <a:p>
            <a:pPr marL="685800" lvl="1" indent="-171450" algn="l" defTabSz="457200" rtl="0" eaLnBrk="1" latinLnBrk="0" hangingPunct="1">
              <a:spcBef>
                <a:spcPct val="20000"/>
              </a:spcBef>
              <a:buFont typeface="Arial"/>
              <a:buChar char="•"/>
            </a:pPr>
            <a:r>
              <a:rPr lang="tr-TR" dirty="0"/>
              <a:t>Third </a:t>
            </a:r>
            <a:r>
              <a:rPr lang="tr-TR" dirty="0" err="1"/>
              <a:t>level</a:t>
            </a:r>
            <a:endParaRPr lang="en-US" dirty="0"/>
          </a:p>
        </p:txBody>
      </p:sp>
    </p:spTree>
    <p:extLst>
      <p:ext uri="{BB962C8B-B14F-4D97-AF65-F5344CB8AC3E}">
        <p14:creationId xmlns:p14="http://schemas.microsoft.com/office/powerpoint/2010/main" val="820024555"/>
      </p:ext>
    </p:extLst>
  </p:cSld>
  <p:clrMap bg1="lt1" tx1="dk1" bg2="lt2" tx2="dk2" accent1="accent1" accent2="accent2" accent3="accent3" accent4="accent4" accent5="accent5" accent6="accent6" hlink="hlink" folHlink="folHlink"/>
  <p:sldLayoutIdLst>
    <p:sldLayoutId id="2147483752" r:id="rId1"/>
    <p:sldLayoutId id="2147483765" r:id="rId2"/>
    <p:sldLayoutId id="2147483762" r:id="rId3"/>
    <p:sldLayoutId id="2147483763" r:id="rId4"/>
    <p:sldLayoutId id="2147483751" r:id="rId5"/>
    <p:sldLayoutId id="2147483755" r:id="rId6"/>
    <p:sldLayoutId id="2147483760" r:id="rId7"/>
    <p:sldLayoutId id="2147483753" r:id="rId8"/>
    <p:sldLayoutId id="2147483754" r:id="rId9"/>
    <p:sldLayoutId id="2147483759" r:id="rId10"/>
    <p:sldLayoutId id="2147483756" r:id="rId11"/>
    <p:sldLayoutId id="2147483757" r:id="rId12"/>
    <p:sldLayoutId id="2147483758" r:id="rId13"/>
    <p:sldLayoutId id="2147483761" r:id="rId14"/>
    <p:sldLayoutId id="2147483764" r:id="rId15"/>
  </p:sldLayoutIdLst>
  <p:hf hdr="0"/>
  <p:txStyles>
    <p:titleStyle>
      <a:lvl1pPr algn="l" defTabSz="1219215" rtl="0" eaLnBrk="1" latinLnBrk="0" hangingPunct="1">
        <a:spcBef>
          <a:spcPct val="0"/>
        </a:spcBef>
        <a:buNone/>
        <a:defRPr lang="en-US" sz="6800" b="0" i="0" kern="1200" dirty="0">
          <a:solidFill>
            <a:srgbClr val="576F7F"/>
          </a:solidFill>
          <a:latin typeface="Times New Roman" panose="02020603050405020304" pitchFamily="18" charset="0"/>
          <a:ea typeface="+mj-ea"/>
          <a:cs typeface="Times New Roman" panose="02020603050405020304" pitchFamily="18" charset="0"/>
        </a:defRPr>
      </a:lvl1pPr>
    </p:titleStyle>
    <p:bodyStyle>
      <a:lvl1pPr marL="0" indent="0" algn="l" defTabSz="1219215" rtl="0" eaLnBrk="1" latinLnBrk="0" hangingPunct="1">
        <a:lnSpc>
          <a:spcPct val="100000"/>
        </a:lnSpc>
        <a:spcBef>
          <a:spcPts val="0"/>
        </a:spcBef>
        <a:buFontTx/>
        <a:buNone/>
        <a:tabLst/>
        <a:defRPr lang="tr-TR" sz="4800" b="0" i="0" kern="1200" dirty="0" smtClean="0">
          <a:solidFill>
            <a:srgbClr val="576F7F"/>
          </a:solidFill>
          <a:latin typeface="Times New Roman" panose="02020603050405020304" pitchFamily="18" charset="0"/>
          <a:ea typeface="+mn-ea"/>
          <a:cs typeface="Times New Roman" panose="02020603050405020304" pitchFamily="18" charset="0"/>
        </a:defRPr>
      </a:lvl1pPr>
      <a:lvl2pPr marL="1981225" indent="-910179" algn="l" defTabSz="1219215" rtl="0" eaLnBrk="1" latinLnBrk="0" hangingPunct="1">
        <a:lnSpc>
          <a:spcPct val="100000"/>
        </a:lnSpc>
        <a:spcBef>
          <a:spcPts val="0"/>
        </a:spcBef>
        <a:buFont typeface="Arial"/>
        <a:buChar char="–"/>
        <a:tabLst/>
        <a:defRPr lang="tr-TR" sz="2667" b="0" i="0" kern="1200" dirty="0" smtClean="0">
          <a:solidFill>
            <a:srgbClr val="576F7F"/>
          </a:solidFill>
          <a:latin typeface="Arial"/>
          <a:ea typeface="+mn-ea"/>
          <a:cs typeface="Arial"/>
        </a:defRPr>
      </a:lvl2pPr>
      <a:lvl3pPr marL="3048038" indent="-609608" algn="l" defTabSz="1219215" rtl="0" eaLnBrk="1" latinLnBrk="0" hangingPunct="1">
        <a:lnSpc>
          <a:spcPct val="100000"/>
        </a:lnSpc>
        <a:spcBef>
          <a:spcPts val="0"/>
        </a:spcBef>
        <a:buFont typeface="Arial"/>
        <a:buChar char="•"/>
        <a:tabLst/>
        <a:defRPr lang="tr-TR" sz="2800" b="0" i="0" kern="1200" dirty="0" smtClean="0">
          <a:solidFill>
            <a:srgbClr val="000000"/>
          </a:solidFill>
          <a:latin typeface="Arial"/>
          <a:ea typeface="+mn-ea"/>
          <a:cs typeface="Arial"/>
        </a:defRPr>
      </a:lvl3pPr>
      <a:lvl4pPr marL="4267253" indent="-609608" algn="l" defTabSz="1219215" rtl="0" eaLnBrk="1" latinLnBrk="0" hangingPunct="1">
        <a:spcBef>
          <a:spcPct val="20000"/>
        </a:spcBef>
        <a:buFont typeface="Arial"/>
        <a:buChar char="–"/>
        <a:defRPr sz="5333" kern="1200">
          <a:solidFill>
            <a:schemeClr val="tx1"/>
          </a:solidFill>
          <a:latin typeface="+mn-lt"/>
          <a:ea typeface="+mn-ea"/>
          <a:cs typeface="+mn-cs"/>
        </a:defRPr>
      </a:lvl4pPr>
      <a:lvl5pPr marL="5486469" indent="-609608" algn="l" defTabSz="1219215" rtl="0" eaLnBrk="1" latinLnBrk="0" hangingPunct="1">
        <a:spcBef>
          <a:spcPct val="20000"/>
        </a:spcBef>
        <a:buFont typeface="Arial"/>
        <a:buChar char="»"/>
        <a:defRPr sz="5333" kern="1200">
          <a:solidFill>
            <a:schemeClr val="tx1"/>
          </a:solidFill>
          <a:latin typeface="+mn-lt"/>
          <a:ea typeface="+mn-ea"/>
          <a:cs typeface="+mn-cs"/>
        </a:defRPr>
      </a:lvl5pPr>
      <a:lvl6pPr marL="6705684" indent="-609608" algn="l" defTabSz="1219215" rtl="0" eaLnBrk="1" latinLnBrk="0" hangingPunct="1">
        <a:spcBef>
          <a:spcPct val="20000"/>
        </a:spcBef>
        <a:buFont typeface="Arial"/>
        <a:buChar char="•"/>
        <a:defRPr sz="5333" kern="1200">
          <a:solidFill>
            <a:schemeClr val="tx1"/>
          </a:solidFill>
          <a:latin typeface="+mn-lt"/>
          <a:ea typeface="+mn-ea"/>
          <a:cs typeface="+mn-cs"/>
        </a:defRPr>
      </a:lvl6pPr>
      <a:lvl7pPr marL="7924899" indent="-609608" algn="l" defTabSz="1219215" rtl="0" eaLnBrk="1" latinLnBrk="0" hangingPunct="1">
        <a:spcBef>
          <a:spcPct val="20000"/>
        </a:spcBef>
        <a:buFont typeface="Arial"/>
        <a:buChar char="•"/>
        <a:defRPr sz="5333" kern="1200">
          <a:solidFill>
            <a:schemeClr val="tx1"/>
          </a:solidFill>
          <a:latin typeface="+mn-lt"/>
          <a:ea typeface="+mn-ea"/>
          <a:cs typeface="+mn-cs"/>
        </a:defRPr>
      </a:lvl7pPr>
      <a:lvl8pPr marL="9144114" indent="-609608" algn="l" defTabSz="1219215" rtl="0" eaLnBrk="1" latinLnBrk="0" hangingPunct="1">
        <a:spcBef>
          <a:spcPct val="20000"/>
        </a:spcBef>
        <a:buFont typeface="Arial"/>
        <a:buChar char="•"/>
        <a:defRPr sz="5333" kern="1200">
          <a:solidFill>
            <a:schemeClr val="tx1"/>
          </a:solidFill>
          <a:latin typeface="+mn-lt"/>
          <a:ea typeface="+mn-ea"/>
          <a:cs typeface="+mn-cs"/>
        </a:defRPr>
      </a:lvl8pPr>
      <a:lvl9pPr marL="10363330" indent="-609608" algn="l" defTabSz="1219215" rtl="0" eaLnBrk="1" latinLnBrk="0" hangingPunct="1">
        <a:spcBef>
          <a:spcPct val="20000"/>
        </a:spcBef>
        <a:buFont typeface="Arial"/>
        <a:buChar char="•"/>
        <a:defRPr sz="5333" kern="1200">
          <a:solidFill>
            <a:schemeClr val="tx1"/>
          </a:solidFill>
          <a:latin typeface="+mn-lt"/>
          <a:ea typeface="+mn-ea"/>
          <a:cs typeface="+mn-cs"/>
        </a:defRPr>
      </a:lvl9pPr>
    </p:bodyStyle>
    <p:otherStyle>
      <a:defPPr>
        <a:defRPr lang="en-US"/>
      </a:defPPr>
      <a:lvl1pPr marL="0" algn="l" defTabSz="1219215" rtl="0" eaLnBrk="1" latinLnBrk="0" hangingPunct="1">
        <a:defRPr sz="4800" kern="1200">
          <a:solidFill>
            <a:schemeClr val="tx1"/>
          </a:solidFill>
          <a:latin typeface="+mn-lt"/>
          <a:ea typeface="+mn-ea"/>
          <a:cs typeface="+mn-cs"/>
        </a:defRPr>
      </a:lvl1pPr>
      <a:lvl2pPr marL="1219215" algn="l" defTabSz="1219215" rtl="0" eaLnBrk="1" latinLnBrk="0" hangingPunct="1">
        <a:defRPr sz="4800" kern="1200">
          <a:solidFill>
            <a:schemeClr val="tx1"/>
          </a:solidFill>
          <a:latin typeface="+mn-lt"/>
          <a:ea typeface="+mn-ea"/>
          <a:cs typeface="+mn-cs"/>
        </a:defRPr>
      </a:lvl2pPr>
      <a:lvl3pPr marL="2438430" algn="l" defTabSz="1219215" rtl="0" eaLnBrk="1" latinLnBrk="0" hangingPunct="1">
        <a:defRPr sz="4800" kern="1200">
          <a:solidFill>
            <a:schemeClr val="tx1"/>
          </a:solidFill>
          <a:latin typeface="+mn-lt"/>
          <a:ea typeface="+mn-ea"/>
          <a:cs typeface="+mn-cs"/>
        </a:defRPr>
      </a:lvl3pPr>
      <a:lvl4pPr marL="3657646" algn="l" defTabSz="1219215" rtl="0" eaLnBrk="1" latinLnBrk="0" hangingPunct="1">
        <a:defRPr sz="4800" kern="1200">
          <a:solidFill>
            <a:schemeClr val="tx1"/>
          </a:solidFill>
          <a:latin typeface="+mn-lt"/>
          <a:ea typeface="+mn-ea"/>
          <a:cs typeface="+mn-cs"/>
        </a:defRPr>
      </a:lvl4pPr>
      <a:lvl5pPr marL="4876861" algn="l" defTabSz="1219215" rtl="0" eaLnBrk="1" latinLnBrk="0" hangingPunct="1">
        <a:defRPr sz="4800" kern="1200">
          <a:solidFill>
            <a:schemeClr val="tx1"/>
          </a:solidFill>
          <a:latin typeface="+mn-lt"/>
          <a:ea typeface="+mn-ea"/>
          <a:cs typeface="+mn-cs"/>
        </a:defRPr>
      </a:lvl5pPr>
      <a:lvl6pPr marL="6096076" algn="l" defTabSz="1219215" rtl="0" eaLnBrk="1" latinLnBrk="0" hangingPunct="1">
        <a:defRPr sz="4800" kern="1200">
          <a:solidFill>
            <a:schemeClr val="tx1"/>
          </a:solidFill>
          <a:latin typeface="+mn-lt"/>
          <a:ea typeface="+mn-ea"/>
          <a:cs typeface="+mn-cs"/>
        </a:defRPr>
      </a:lvl6pPr>
      <a:lvl7pPr marL="7315291" algn="l" defTabSz="1219215" rtl="0" eaLnBrk="1" latinLnBrk="0" hangingPunct="1">
        <a:defRPr sz="4800" kern="1200">
          <a:solidFill>
            <a:schemeClr val="tx1"/>
          </a:solidFill>
          <a:latin typeface="+mn-lt"/>
          <a:ea typeface="+mn-ea"/>
          <a:cs typeface="+mn-cs"/>
        </a:defRPr>
      </a:lvl7pPr>
      <a:lvl8pPr marL="8534507" algn="l" defTabSz="1219215" rtl="0" eaLnBrk="1" latinLnBrk="0" hangingPunct="1">
        <a:defRPr sz="4800" kern="1200">
          <a:solidFill>
            <a:schemeClr val="tx1"/>
          </a:solidFill>
          <a:latin typeface="+mn-lt"/>
          <a:ea typeface="+mn-ea"/>
          <a:cs typeface="+mn-cs"/>
        </a:defRPr>
      </a:lvl8pPr>
      <a:lvl9pPr marL="9753722" algn="l" defTabSz="1219215" rtl="0" eaLnBrk="1" latinLnBrk="0" hangingPunct="1">
        <a:defRPr sz="4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hyperlink" Target="http://www.myecls.ed.gov/" TargetMode="External"/><Relationship Id="rId2" Type="http://schemas.openxmlformats.org/officeDocument/2006/relationships/notesSlide" Target="../notesSlides/notesSlide3.xml"/><Relationship Id="rId1" Type="http://schemas.openxmlformats.org/officeDocument/2006/relationships/slideLayout" Target="../slideLayouts/slideLayout9.xml"/><Relationship Id="rId5" Type="http://schemas.openxmlformats.org/officeDocument/2006/relationships/image" Target="../media/image9.png"/><Relationship Id="rId4" Type="http://schemas.openxmlformats.org/officeDocument/2006/relationships/hyperlink" Target="http://www.nces.ed.gov/ecl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F98FB380-A52E-304E-BBA0-A9CEEFAC7C33}"/>
              </a:ext>
            </a:extLst>
          </p:cNvPr>
          <p:cNvSpPr>
            <a:spLocks noGrp="1"/>
          </p:cNvSpPr>
          <p:nvPr>
            <p:ph type="ctrTitle"/>
          </p:nvPr>
        </p:nvSpPr>
        <p:spPr/>
        <p:txBody>
          <a:bodyPr/>
          <a:lstStyle/>
          <a:p>
            <a:r>
              <a:rPr lang="en-US" dirty="0"/>
              <a:t>The Early Childhood Longitudinal Study (ECLS)</a:t>
            </a:r>
            <a:br>
              <a:rPr lang="en-US" dirty="0"/>
            </a:br>
            <a:r>
              <a:rPr lang="en-US" dirty="0"/>
              <a:t>Presentation for Parents</a:t>
            </a:r>
          </a:p>
        </p:txBody>
      </p:sp>
    </p:spTree>
    <p:extLst>
      <p:ext uri="{BB962C8B-B14F-4D97-AF65-F5344CB8AC3E}">
        <p14:creationId xmlns:p14="http://schemas.microsoft.com/office/powerpoint/2010/main" val="4088348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fontScale="90000"/>
          </a:bodyPr>
          <a:lstStyle/>
          <a:p>
            <a:r>
              <a:rPr lang="en-US" b="1" dirty="0"/>
              <a:t>How will privacy be protected for me, my child, and our school?</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10</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20098" y="2133600"/>
            <a:ext cx="22113442" cy="9982200"/>
          </a:xfrm>
        </p:spPr>
        <p:txBody>
          <a:bodyPr>
            <a:noAutofit/>
          </a:bodyPr>
          <a:lstStyle/>
          <a:p>
            <a:r>
              <a:rPr lang="en-US" dirty="0"/>
              <a:t>Teachers, schools, children, and families will </a:t>
            </a:r>
            <a:r>
              <a:rPr lang="en-US" u="sng" dirty="0"/>
              <a:t>not</a:t>
            </a:r>
            <a:r>
              <a:rPr lang="en-US" dirty="0"/>
              <a:t> be identified in any ECLS reports. </a:t>
            </a:r>
            <a:r>
              <a:rPr lang="en-US" b="1" dirty="0"/>
              <a:t>Information will be</a:t>
            </a:r>
            <a:r>
              <a:rPr lang="en-US" b="1" dirty="0">
                <a:solidFill>
                  <a:srgbClr val="FF0000"/>
                </a:solidFill>
              </a:rPr>
              <a:t> </a:t>
            </a:r>
            <a:r>
              <a:rPr lang="en-US" b="1" dirty="0"/>
              <a:t>combined from all participants to produce reports for the nation as a whole.</a:t>
            </a:r>
          </a:p>
          <a:p>
            <a:endParaRPr lang="en-US" dirty="0"/>
          </a:p>
          <a:p>
            <a:r>
              <a:rPr lang="en-US" sz="4000" dirty="0"/>
              <a:t>All of the information provided by children, families, teachers, and principals may be used only for statistical purposes and may not be disclosed, or used, in identifiable form for any other purpose except as required by law (20 U.S.C. §9573 and 6 U.S.C. §151). All staff working on the study have signed an affidavit of non-disclosure where they swear to abide by this law. </a:t>
            </a:r>
          </a:p>
          <a:p>
            <a:endParaRPr lang="en-US" dirty="0"/>
          </a:p>
          <a:p>
            <a:pPr algn="ctr"/>
            <a:r>
              <a:rPr lang="en-US" dirty="0"/>
              <a:t>This means that—unless ordered by a court—</a:t>
            </a:r>
            <a:r>
              <a:rPr lang="en-US" b="1" dirty="0"/>
              <a:t>no information you provide that identifies you or your child can be shared outside of the ECLS project</a:t>
            </a:r>
            <a:r>
              <a:rPr lang="en-US" dirty="0"/>
              <a:t>. </a:t>
            </a:r>
          </a:p>
          <a:p>
            <a:pPr algn="ctr"/>
            <a:r>
              <a:rPr lang="en-US" dirty="0"/>
              <a:t>All staff working on the study have signed an agreement where they swear to abide by this law and face serious penalties, including jail time, if they knowingly reveal information that identifies you or your family.</a:t>
            </a:r>
          </a:p>
          <a:p>
            <a:r>
              <a:rPr lang="en-US" dirty="0"/>
              <a:t>	</a:t>
            </a:r>
            <a:r>
              <a:rPr lang="en-US" b="1" dirty="0"/>
              <a:t> </a:t>
            </a:r>
          </a:p>
          <a:p>
            <a:endParaRPr lang="en-US" b="1" dirty="0"/>
          </a:p>
          <a:p>
            <a:endParaRPr lang="en-US" b="1" dirty="0"/>
          </a:p>
          <a:p>
            <a:endParaRPr lang="en-US" dirty="0"/>
          </a:p>
          <a:p>
            <a:endParaRPr lang="en-US" dirty="0"/>
          </a:p>
          <a:p>
            <a:r>
              <a:rPr lang="en-US" dirty="0"/>
              <a:t>	</a:t>
            </a:r>
          </a:p>
          <a:p>
            <a:r>
              <a:rPr lang="en-US" dirty="0"/>
              <a:t>	</a:t>
            </a:r>
          </a:p>
        </p:txBody>
      </p:sp>
    </p:spTree>
    <p:extLst>
      <p:ext uri="{BB962C8B-B14F-4D97-AF65-F5344CB8AC3E}">
        <p14:creationId xmlns:p14="http://schemas.microsoft.com/office/powerpoint/2010/main" val="1691568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a:bodyPr>
          <a:lstStyle/>
          <a:p>
            <a:r>
              <a:rPr lang="en-US" b="1" dirty="0"/>
              <a:t>Where can I find more information?</a:t>
            </a:r>
            <a:endParaRPr lang="en-US" dirty="0"/>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11</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3124200"/>
            <a:ext cx="22113442" cy="7772400"/>
          </a:xfrm>
        </p:spPr>
        <p:txBody>
          <a:bodyPr>
            <a:noAutofit/>
          </a:bodyPr>
          <a:lstStyle/>
          <a:p>
            <a:r>
              <a:rPr lang="en-US" dirty="0"/>
              <a:t>You can learn more about this field test at </a:t>
            </a:r>
            <a:r>
              <a:rPr lang="en-US" b="1" u="sng" dirty="0">
                <a:hlinkClick r:id="rId3"/>
              </a:rPr>
              <a:t>MyECLS.ed.gov</a:t>
            </a:r>
            <a:r>
              <a:rPr lang="en-US" dirty="0"/>
              <a:t>.</a:t>
            </a:r>
          </a:p>
          <a:p>
            <a:endParaRPr lang="en-US" dirty="0"/>
          </a:p>
          <a:p>
            <a:r>
              <a:rPr lang="en-US" dirty="0"/>
              <a:t>You can see examples of questions from previous ECLS studies, find study reports, and learn more about the ECLS program at </a:t>
            </a:r>
            <a:r>
              <a:rPr lang="en-US" b="1" u="sng" dirty="0">
                <a:hlinkClick r:id="rId4"/>
              </a:rPr>
              <a:t>nces.ed.gov/ecls</a:t>
            </a:r>
            <a:r>
              <a:rPr lang="en-US" b="1" u="sng" dirty="0"/>
              <a:t>/</a:t>
            </a:r>
            <a:r>
              <a:rPr lang="en-US" dirty="0"/>
              <a:t>.</a:t>
            </a:r>
          </a:p>
          <a:p>
            <a:endParaRPr lang="en-US" dirty="0"/>
          </a:p>
          <a:p>
            <a:r>
              <a:rPr lang="en-US" dirty="0"/>
              <a:t>You can call the ECLS information number, </a:t>
            </a:r>
            <a:r>
              <a:rPr lang="en-US" b="1" dirty="0"/>
              <a:t>1-855-898-2018</a:t>
            </a:r>
            <a:r>
              <a:rPr lang="en-US" dirty="0"/>
              <a:t>, or send an email to </a:t>
            </a:r>
            <a:r>
              <a:rPr lang="en-US" b="1" dirty="0"/>
              <a:t>ECLS@westat.com</a:t>
            </a:r>
            <a:r>
              <a:rPr lang="en-US" dirty="0"/>
              <a:t>.</a:t>
            </a:r>
          </a:p>
          <a:p>
            <a:r>
              <a:rPr lang="en-US" b="1" dirty="0"/>
              <a:t> </a:t>
            </a:r>
          </a:p>
          <a:p>
            <a:endParaRPr lang="en-US" b="1" dirty="0"/>
          </a:p>
          <a:p>
            <a:endParaRPr lang="en-US" b="1" dirty="0"/>
          </a:p>
          <a:p>
            <a:endParaRPr lang="en-US" dirty="0"/>
          </a:p>
          <a:p>
            <a:endParaRPr lang="en-US" dirty="0"/>
          </a:p>
          <a:p>
            <a:r>
              <a:rPr lang="en-US" dirty="0"/>
              <a:t>	</a:t>
            </a:r>
          </a:p>
          <a:p>
            <a:r>
              <a:rPr lang="en-US" dirty="0"/>
              <a:t>	</a:t>
            </a:r>
          </a:p>
        </p:txBody>
      </p:sp>
      <p:sp>
        <p:nvSpPr>
          <p:cNvPr id="6"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6097587" y="9569796"/>
            <a:ext cx="15621000" cy="1739208"/>
          </a:xfrm>
        </p:spPr>
        <p:txBody>
          <a:bodyPr>
            <a:noAutofit/>
          </a:bodyPr>
          <a:lstStyle/>
          <a:p>
            <a:r>
              <a:rPr lang="en-US" b="1" dirty="0"/>
              <a:t>Thank you for your time and efforts in helping to make the ECLS a success!</a:t>
            </a:r>
          </a:p>
          <a:p>
            <a:r>
              <a:rPr lang="en-US" b="1" dirty="0"/>
              <a:t> </a:t>
            </a:r>
          </a:p>
          <a:p>
            <a:endParaRPr lang="en-US" b="1" dirty="0"/>
          </a:p>
          <a:p>
            <a:endParaRPr lang="en-US" b="1" dirty="0"/>
          </a:p>
          <a:p>
            <a:endParaRPr lang="en-US" dirty="0"/>
          </a:p>
          <a:p>
            <a:endParaRPr lang="en-US" dirty="0"/>
          </a:p>
          <a:p>
            <a:r>
              <a:rPr lang="en-US" dirty="0"/>
              <a:t>	</a:t>
            </a:r>
          </a:p>
          <a:p>
            <a:r>
              <a:rPr lang="en-US" dirty="0"/>
              <a:t>	</a:t>
            </a: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35187" y="8668153"/>
            <a:ext cx="2956358" cy="2990470"/>
          </a:xfrm>
          <a:prstGeom prst="rect">
            <a:avLst/>
          </a:prstGeom>
        </p:spPr>
      </p:pic>
    </p:spTree>
    <p:extLst>
      <p:ext uri="{BB962C8B-B14F-4D97-AF65-F5344CB8AC3E}">
        <p14:creationId xmlns:p14="http://schemas.microsoft.com/office/powerpoint/2010/main" val="2965913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What is the Early Childhood Longitudinal Study (ECLS)?</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2</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6" y="2362178"/>
            <a:ext cx="22098002" cy="4651066"/>
          </a:xfrm>
        </p:spPr>
        <p:txBody>
          <a:bodyPr>
            <a:noAutofit/>
          </a:bodyPr>
          <a:lstStyle/>
          <a:p>
            <a:r>
              <a:rPr lang="en-US" dirty="0"/>
              <a:t>The ECLS program gives families, educators, and policymakers important information about children’s knowledge and skills. For more than 20 years, the ECLS studies helped improve students’ education from birth through elementary school.</a:t>
            </a:r>
          </a:p>
          <a:p>
            <a:endParaRPr lang="en-US" dirty="0"/>
          </a:p>
          <a:p>
            <a:r>
              <a:rPr lang="en-US" dirty="0"/>
              <a:t>The ECLS gathers information from children, parents/guardians, teachers, and principals to provide a </a:t>
            </a:r>
            <a:r>
              <a:rPr lang="en-US" b="1" dirty="0"/>
              <a:t>complete picture of children’s learning experiences</a:t>
            </a:r>
            <a:r>
              <a:rPr lang="en-US" dirty="0"/>
              <a:t>.</a:t>
            </a:r>
          </a:p>
        </p:txBody>
      </p:sp>
      <p:sp>
        <p:nvSpPr>
          <p:cNvPr id="7" name="Text Placeholder 6"/>
          <p:cNvSpPr>
            <a:spLocks noGrp="1"/>
          </p:cNvSpPr>
          <p:nvPr>
            <p:ph type="body" sz="quarter" idx="16"/>
          </p:nvPr>
        </p:nvSpPr>
        <p:spPr>
          <a:xfrm>
            <a:off x="1139245" y="7696200"/>
            <a:ext cx="11282941" cy="3962400"/>
          </a:xfrm>
          <a:ln>
            <a:solidFill>
              <a:schemeClr val="tx1"/>
            </a:solidFill>
          </a:ln>
        </p:spPr>
        <p:txBody>
          <a:bodyPr anchor="t">
            <a:normAutofit fontScale="92500"/>
          </a:bodyPr>
          <a:lstStyle/>
          <a:p>
            <a:pPr marL="0" indent="0">
              <a:buNone/>
            </a:pPr>
            <a:endParaRPr lang="en-US" dirty="0"/>
          </a:p>
          <a:p>
            <a:pPr marL="0" indent="0" algn="ctr">
              <a:buNone/>
            </a:pPr>
            <a:r>
              <a:rPr lang="en-US" sz="3200" dirty="0"/>
              <a:t>The ECLS is conducted by the U.S. Department of Education. The National Center for Education Statistics (NCES) within the Department’s Institute of Education Sciences (IES) coordinates the ECLS.</a:t>
            </a:r>
          </a:p>
          <a:p>
            <a:pPr marL="0" indent="0" algn="ctr">
              <a:buNone/>
            </a:pPr>
            <a:endParaRPr lang="en-US" sz="3200" dirty="0"/>
          </a:p>
          <a:p>
            <a:pPr marL="0" indent="0" algn="ctr">
              <a:buNone/>
            </a:pPr>
            <a:r>
              <a:rPr lang="en-US" sz="3200" dirty="0"/>
              <a:t>NCES is working with Westat, a U.S.-based research organization, to conduct the study across the country. You may be contacted by Westat study staff, who will provide you with additional details of the study.</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87342" y="8036318"/>
            <a:ext cx="6807125" cy="2994062"/>
          </a:xfrm>
          <a:prstGeom prst="rect">
            <a:avLst/>
          </a:prstGeom>
        </p:spPr>
      </p:pic>
    </p:spTree>
    <p:extLst>
      <p:ext uri="{BB962C8B-B14F-4D97-AF65-F5344CB8AC3E}">
        <p14:creationId xmlns:p14="http://schemas.microsoft.com/office/powerpoint/2010/main" val="3777884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When will the study be conducted?</a:t>
            </a:r>
            <a:endParaRPr lang="en-US" dirty="0"/>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3</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3810000"/>
            <a:ext cx="15025836" cy="6217418"/>
          </a:xfrm>
        </p:spPr>
        <p:txBody>
          <a:bodyPr>
            <a:noAutofit/>
          </a:bodyPr>
          <a:lstStyle/>
          <a:p>
            <a:r>
              <a:rPr lang="en-US" dirty="0"/>
              <a:t>The ECLS team will conduct the field test phase in our school over the course of 3 to 5 days between </a:t>
            </a:r>
            <a:r>
              <a:rPr lang="en-US" b="1" dirty="0"/>
              <a:t>August and November 2022</a:t>
            </a:r>
            <a:r>
              <a:rPr lang="en-US" dirty="0"/>
              <a:t>. </a:t>
            </a:r>
          </a:p>
          <a:p>
            <a:endParaRPr lang="en-US" dirty="0"/>
          </a:p>
          <a:p>
            <a:r>
              <a:rPr lang="en-US" dirty="0"/>
              <a:t>The field test is a </a:t>
            </a:r>
            <a:r>
              <a:rPr lang="en-US" dirty="0" smtClean="0"/>
              <a:t>small </a:t>
            </a:r>
            <a:r>
              <a:rPr lang="en-US" dirty="0"/>
              <a:t>trial run of the study that makes sure the study activities work as planned and that the study represents different groups of students across the nation. </a:t>
            </a:r>
          </a:p>
          <a:p>
            <a:endParaRPr lang="en-US" dirty="0"/>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22787" y="3352800"/>
            <a:ext cx="4650721" cy="5167471"/>
          </a:xfrm>
          <a:prstGeom prst="rect">
            <a:avLst/>
          </a:prstGeom>
        </p:spPr>
      </p:pic>
    </p:spTree>
    <p:extLst>
      <p:ext uri="{BB962C8B-B14F-4D97-AF65-F5344CB8AC3E}">
        <p14:creationId xmlns:p14="http://schemas.microsoft.com/office/powerpoint/2010/main" val="643492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Who will take part in the field test? </a:t>
            </a:r>
            <a:endParaRPr lang="en-US" dirty="0"/>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4</a:t>
            </a:fld>
            <a:endParaRPr lang="uk-UA" dirty="0"/>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9767455" y="3733800"/>
            <a:ext cx="13857720" cy="8153400"/>
          </a:xfrm>
        </p:spPr>
        <p:txBody>
          <a:bodyPr>
            <a:noAutofit/>
          </a:bodyPr>
          <a:lstStyle/>
          <a:p>
            <a:r>
              <a:rPr lang="en-US" dirty="0"/>
              <a:t>The ECLS study team will ask eligible </a:t>
            </a:r>
            <a:r>
              <a:rPr lang="en-US" b="1" dirty="0"/>
              <a:t>kindergarte</a:t>
            </a:r>
            <a:r>
              <a:rPr lang="en-US" dirty="0"/>
              <a:t>n, </a:t>
            </a:r>
            <a:r>
              <a:rPr lang="en-US" b="1" dirty="0"/>
              <a:t>first-grade</a:t>
            </a:r>
            <a:r>
              <a:rPr lang="en-US" dirty="0"/>
              <a:t>, and </a:t>
            </a:r>
            <a:r>
              <a:rPr lang="en-US" b="1" dirty="0"/>
              <a:t>second-grade</a:t>
            </a:r>
            <a:r>
              <a:rPr lang="en-US" dirty="0"/>
              <a:t> students to participate. Children in transitional kindergarten and pre-first grade are also included. </a:t>
            </a:r>
          </a:p>
          <a:p>
            <a:endParaRPr lang="en-US" b="1" dirty="0"/>
          </a:p>
          <a:p>
            <a:r>
              <a:rPr lang="en-US" b="1" dirty="0"/>
              <a:t>Principals, teachers, and parents/guardians </a:t>
            </a:r>
            <a:r>
              <a:rPr lang="en-US" dirty="0"/>
              <a:t>of selected students will also be asked to complete surveys as part of the study.</a:t>
            </a:r>
          </a:p>
          <a:p>
            <a:endParaRPr lang="en-US" u="sng" dirty="0"/>
          </a:p>
          <a:p>
            <a:endParaRPr lang="en-US" dirty="0"/>
          </a:p>
        </p:txBody>
      </p:sp>
      <p:pic>
        <p:nvPicPr>
          <p:cNvPr id="6" name="Picture 5"/>
          <p:cNvPicPr>
            <a:picLocks noChangeAspect="1"/>
          </p:cNvPicPr>
          <p:nvPr/>
        </p:nvPicPr>
        <p:blipFill>
          <a:blip r:embed="rId2"/>
          <a:stretch>
            <a:fillRect/>
          </a:stretch>
        </p:blipFill>
        <p:spPr>
          <a:xfrm>
            <a:off x="1677987" y="3733800"/>
            <a:ext cx="5893988" cy="5746960"/>
          </a:xfrm>
          <a:prstGeom prst="rect">
            <a:avLst/>
          </a:prstGeom>
        </p:spPr>
      </p:pic>
    </p:spTree>
    <p:extLst>
      <p:ext uri="{BB962C8B-B14F-4D97-AF65-F5344CB8AC3E}">
        <p14:creationId xmlns:p14="http://schemas.microsoft.com/office/powerpoint/2010/main" val="1374494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What will my child do?</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5</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2362178"/>
            <a:ext cx="22098000" cy="8610622"/>
          </a:xfrm>
        </p:spPr>
        <p:txBody>
          <a:bodyPr>
            <a:noAutofit/>
          </a:bodyPr>
          <a:lstStyle/>
          <a:p>
            <a:r>
              <a:rPr lang="en-US" dirty="0"/>
              <a:t>Your child, with your consent, will answer engaging, age-appropriate </a:t>
            </a:r>
            <a:r>
              <a:rPr lang="en-US" b="1" dirty="0"/>
              <a:t>math and reading-related questions </a:t>
            </a:r>
            <a:r>
              <a:rPr lang="en-US" dirty="0"/>
              <a:t>in one-on-one sessions with a trained ECLS team member.</a:t>
            </a:r>
          </a:p>
          <a:p>
            <a:endParaRPr lang="en-US" sz="2000" dirty="0"/>
          </a:p>
          <a:p>
            <a:pPr marL="685800" indent="-685800">
              <a:buSzPct val="140000"/>
              <a:buBlip>
                <a:blip r:embed="rId2"/>
              </a:buBlip>
            </a:pPr>
            <a:r>
              <a:rPr lang="en-US" dirty="0"/>
              <a:t>The ECLS team member will read and show illustrated tasks to your child, who can respond verbally or by pointing to his or her answer. Children have enjoyed answering these types of questions in previous ECLS studies.</a:t>
            </a:r>
          </a:p>
          <a:p>
            <a:pPr marL="685800" indent="-685800">
              <a:buSzPct val="140000"/>
              <a:buBlip>
                <a:blip r:embed="rId2"/>
              </a:buBlip>
            </a:pPr>
            <a:endParaRPr lang="en-US" dirty="0"/>
          </a:p>
          <a:p>
            <a:pPr marL="685800" indent="-685800">
              <a:buSzPct val="140000"/>
              <a:buBlip>
                <a:blip r:embed="rId2"/>
              </a:buBlip>
            </a:pPr>
            <a:r>
              <a:rPr lang="en-US" dirty="0"/>
              <a:t>The sessions will take place at school, during school hours, in a room such as the gym or library. School staff are welcome to be in the room during the sessions.</a:t>
            </a:r>
          </a:p>
          <a:p>
            <a:pPr>
              <a:buSzPct val="140000"/>
            </a:pPr>
            <a:endParaRPr lang="en-US" dirty="0"/>
          </a:p>
          <a:p>
            <a:pPr marL="685800" indent="-685800">
              <a:buSzPct val="140000"/>
              <a:buBlip>
                <a:blip r:embed="rId2"/>
              </a:buBlip>
            </a:pPr>
            <a:r>
              <a:rPr lang="en-US" dirty="0"/>
              <a:t>The sessions are untimed but are expected to last about 45 minutes for most children.</a:t>
            </a:r>
          </a:p>
          <a:p>
            <a:endParaRPr lang="en-US" dirty="0"/>
          </a:p>
          <a:p>
            <a:r>
              <a:rPr lang="en-US" dirty="0"/>
              <a:t>Visit the study website at </a:t>
            </a:r>
            <a:r>
              <a:rPr lang="en-US" u="sng" dirty="0"/>
              <a:t>MyECLS.ed.gov</a:t>
            </a:r>
            <a:r>
              <a:rPr lang="en-US" dirty="0"/>
              <a:t> to watch a video that includes an example of a child’s session in progress. </a:t>
            </a:r>
          </a:p>
          <a:p>
            <a:endParaRPr lang="en-US" dirty="0"/>
          </a:p>
        </p:txBody>
      </p:sp>
    </p:spTree>
    <p:extLst>
      <p:ext uri="{BB962C8B-B14F-4D97-AF65-F5344CB8AC3E}">
        <p14:creationId xmlns:p14="http://schemas.microsoft.com/office/powerpoint/2010/main" val="3225426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a:xfrm>
            <a:off x="1144587" y="1143000"/>
            <a:ext cx="22936200" cy="1219177"/>
          </a:xfrm>
        </p:spPr>
        <p:txBody>
          <a:bodyPr>
            <a:normAutofit/>
          </a:bodyPr>
          <a:lstStyle/>
          <a:p>
            <a:r>
              <a:rPr lang="en-US" b="1" dirty="0"/>
              <a:t>What else do I need to know about my child’s participation?</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6</a:t>
            </a:fld>
            <a:endParaRPr lang="uk-UA" dirty="0"/>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73883" y="2415268"/>
            <a:ext cx="22098000" cy="9471932"/>
          </a:xfrm>
        </p:spPr>
        <p:txBody>
          <a:bodyPr>
            <a:noAutofit/>
          </a:bodyPr>
          <a:lstStyle/>
          <a:p>
            <a:pPr marL="685800" indent="-685800">
              <a:buSzPct val="140000"/>
              <a:buBlip>
                <a:blip r:embed="rId2"/>
              </a:buBlip>
            </a:pPr>
            <a:r>
              <a:rPr lang="en-US" b="1" dirty="0"/>
              <a:t>Any child who does not want to work with an ECLS team member will not have to do so. </a:t>
            </a:r>
            <a:r>
              <a:rPr lang="en-US" dirty="0"/>
              <a:t>Children can skip any questions they do not want to answer. </a:t>
            </a:r>
          </a:p>
          <a:p>
            <a:pPr>
              <a:buSzPct val="140000"/>
            </a:pPr>
            <a:endParaRPr lang="en-US" dirty="0"/>
          </a:p>
          <a:p>
            <a:pPr marL="685800" indent="-685800">
              <a:buSzPct val="140000"/>
              <a:buBlip>
                <a:blip r:embed="rId2"/>
              </a:buBlip>
            </a:pPr>
            <a:r>
              <a:rPr lang="en-US" dirty="0"/>
              <a:t>All ECLS team members are required to pass a </a:t>
            </a:r>
            <a:r>
              <a:rPr lang="en-US" b="1" dirty="0"/>
              <a:t>stringent background investigation </a:t>
            </a:r>
            <a:r>
              <a:rPr lang="en-US" dirty="0"/>
              <a:t>before they are allowed to work with children.  The Federal background investigation is conducted jointly by the U.S. Departments of Education and Defense.</a:t>
            </a:r>
          </a:p>
          <a:p>
            <a:pPr>
              <a:buSzPct val="140000"/>
            </a:pPr>
            <a:endParaRPr lang="en-US" dirty="0"/>
          </a:p>
          <a:p>
            <a:pPr marL="685800" indent="-685800">
              <a:buSzPct val="140000"/>
              <a:buBlip>
                <a:blip r:embed="rId2"/>
              </a:buBlip>
            </a:pPr>
            <a:r>
              <a:rPr lang="en-US" dirty="0"/>
              <a:t>ECLS staff will work with teachers to schedule the child sessions at times that are convenient for the teacher and child. Every effort will be made to minimize the amount of class time that children miss.</a:t>
            </a:r>
          </a:p>
          <a:p>
            <a:endParaRPr lang="en-US" dirty="0"/>
          </a:p>
          <a:p>
            <a:r>
              <a:rPr lang="en-US" b="1" dirty="0"/>
              <a:t>Children in previous years of the study report enjoying the activities and the individual attention. </a:t>
            </a:r>
          </a:p>
        </p:txBody>
      </p:sp>
    </p:spTree>
    <p:extLst>
      <p:ext uri="{BB962C8B-B14F-4D97-AF65-F5344CB8AC3E}">
        <p14:creationId xmlns:p14="http://schemas.microsoft.com/office/powerpoint/2010/main" val="203944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a:bodyPr>
          <a:lstStyle/>
          <a:p>
            <a:r>
              <a:rPr lang="en-US" b="1" dirty="0"/>
              <a:t>As a parent/guardian, what will I do? </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7</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60029" y="2605678"/>
            <a:ext cx="22098000" cy="4139955"/>
          </a:xfrm>
        </p:spPr>
        <p:txBody>
          <a:bodyPr>
            <a:noAutofit/>
          </a:bodyPr>
          <a:lstStyle/>
          <a:p>
            <a:r>
              <a:rPr lang="en-US" dirty="0"/>
              <a:t>You will be asked to complete a survey. It will take you</a:t>
            </a:r>
            <a:r>
              <a:rPr lang="en-US" dirty="0">
                <a:solidFill>
                  <a:srgbClr val="FF0000"/>
                </a:solidFill>
              </a:rPr>
              <a:t> </a:t>
            </a:r>
            <a:r>
              <a:rPr lang="en-US" dirty="0"/>
              <a:t>30 to 45 minutes, but you do </a:t>
            </a:r>
            <a:r>
              <a:rPr lang="en-US" u="sng" dirty="0"/>
              <a:t>not</a:t>
            </a:r>
            <a:r>
              <a:rPr lang="en-US" dirty="0"/>
              <a:t> have to do it all in one sitting. While the survey is available online, you can request a telephone interview if you prefer to participate that way. </a:t>
            </a:r>
            <a:endParaRPr lang="en-US" dirty="0">
              <a:solidFill>
                <a:srgbClr val="FF0000"/>
              </a:solidFill>
            </a:endParaRPr>
          </a:p>
          <a:p>
            <a:endParaRPr lang="en-US" dirty="0"/>
          </a:p>
          <a:p>
            <a:r>
              <a:rPr lang="en-US" dirty="0"/>
              <a:t>The survey will include </a:t>
            </a:r>
            <a:r>
              <a:rPr lang="en-US" b="1" dirty="0"/>
              <a:t>questions about your family, your child’s experiences, and more to gain a better understanding of your child’s learning and development</a:t>
            </a:r>
            <a:r>
              <a:rPr lang="en-US" dirty="0"/>
              <a:t>.	</a:t>
            </a:r>
          </a:p>
          <a:p>
            <a:r>
              <a:rPr lang="en-US" dirty="0"/>
              <a:t>	</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95304" y="7391400"/>
            <a:ext cx="3359654" cy="4694902"/>
          </a:xfrm>
          <a:prstGeom prst="rect">
            <a:avLst/>
          </a:prstGeom>
        </p:spPr>
      </p:pic>
    </p:spTree>
    <p:extLst>
      <p:ext uri="{BB962C8B-B14F-4D97-AF65-F5344CB8AC3E}">
        <p14:creationId xmlns:p14="http://schemas.microsoft.com/office/powerpoint/2010/main" val="1678574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normAutofit/>
          </a:bodyPr>
          <a:lstStyle/>
          <a:p>
            <a:r>
              <a:rPr lang="en-US" b="1" dirty="0"/>
              <a:t>What will my child’s teacher and principal do? </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8</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2362178"/>
            <a:ext cx="22098000" cy="4139955"/>
          </a:xfrm>
        </p:spPr>
        <p:txBody>
          <a:bodyPr>
            <a:noAutofit/>
          </a:bodyPr>
          <a:lstStyle/>
          <a:p>
            <a:r>
              <a:rPr lang="en-US" dirty="0"/>
              <a:t>The ECLS team will ask your child’s teacher to complete a survey about </a:t>
            </a:r>
            <a:r>
              <a:rPr lang="en-US" b="1" dirty="0"/>
              <a:t>his or her background and classroom</a:t>
            </a:r>
            <a:r>
              <a:rPr lang="en-US" dirty="0"/>
              <a:t>, as well as surveys about the </a:t>
            </a:r>
            <a:r>
              <a:rPr lang="en-US" b="1" dirty="0"/>
              <a:t>skills and knowledge of participating children</a:t>
            </a:r>
            <a:r>
              <a:rPr lang="en-US" dirty="0"/>
              <a:t>. </a:t>
            </a:r>
          </a:p>
          <a:p>
            <a:endParaRPr lang="en-US" dirty="0"/>
          </a:p>
          <a:p>
            <a:r>
              <a:rPr lang="en-US" dirty="0"/>
              <a:t>Your child’s principal will also be asked to complete a survey about </a:t>
            </a:r>
            <a:r>
              <a:rPr lang="en-US" b="1" dirty="0"/>
              <a:t>his or her background and</a:t>
            </a:r>
            <a:r>
              <a:rPr lang="en-US" dirty="0"/>
              <a:t> </a:t>
            </a:r>
            <a:r>
              <a:rPr lang="en-US" b="1" dirty="0"/>
              <a:t>the school</a:t>
            </a:r>
            <a:r>
              <a:rPr lang="en-US" dirty="0"/>
              <a:t>.</a:t>
            </a:r>
          </a:p>
          <a:p>
            <a:endParaRPr lang="en-US" dirty="0"/>
          </a:p>
          <a:p>
            <a:r>
              <a:rPr lang="en-US" dirty="0"/>
              <a:t>	</a:t>
            </a:r>
          </a:p>
          <a:p>
            <a:r>
              <a:rPr lang="en-US" dirty="0"/>
              <a:t>	</a:t>
            </a:r>
          </a:p>
        </p:txBody>
      </p:sp>
      <p:sp>
        <p:nvSpPr>
          <p:cNvPr id="10"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0517187" y="7715564"/>
            <a:ext cx="10820399" cy="2497945"/>
          </a:xfrm>
        </p:spPr>
        <p:txBody>
          <a:bodyPr>
            <a:noAutofit/>
          </a:bodyPr>
          <a:lstStyle/>
          <a:p>
            <a:pPr algn="ctr"/>
            <a:r>
              <a:rPr lang="en-US" b="1" dirty="0"/>
              <a:t>Teachers will not be asked to conduct the study activities with the children.</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1387" y="7222415"/>
            <a:ext cx="6679517" cy="4643694"/>
          </a:xfrm>
          <a:prstGeom prst="rect">
            <a:avLst/>
          </a:prstGeom>
        </p:spPr>
      </p:pic>
    </p:spTree>
    <p:extLst>
      <p:ext uri="{BB962C8B-B14F-4D97-AF65-F5344CB8AC3E}">
        <p14:creationId xmlns:p14="http://schemas.microsoft.com/office/powerpoint/2010/main" val="3472302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9D05-EB08-084F-9A2B-3FCA645873B7}"/>
              </a:ext>
            </a:extLst>
          </p:cNvPr>
          <p:cNvSpPr>
            <a:spLocks noGrp="1"/>
          </p:cNvSpPr>
          <p:nvPr>
            <p:ph type="ctrTitle"/>
          </p:nvPr>
        </p:nvSpPr>
        <p:spPr/>
        <p:txBody>
          <a:bodyPr/>
          <a:lstStyle/>
          <a:p>
            <a:r>
              <a:rPr lang="en-US" b="1" dirty="0"/>
              <a:t>How can the ECLS help my family and school?</a:t>
            </a:r>
          </a:p>
        </p:txBody>
      </p:sp>
      <p:sp>
        <p:nvSpPr>
          <p:cNvPr id="3" name="Slide Number Placeholder 2">
            <a:extLst>
              <a:ext uri="{FF2B5EF4-FFF2-40B4-BE49-F238E27FC236}">
                <a16:creationId xmlns:a16="http://schemas.microsoft.com/office/drawing/2014/main" id="{310DB903-BC43-4844-BB48-9736A90AF9AF}"/>
              </a:ext>
            </a:extLst>
          </p:cNvPr>
          <p:cNvSpPr>
            <a:spLocks noGrp="1"/>
          </p:cNvSpPr>
          <p:nvPr>
            <p:ph type="sldNum" sz="quarter" idx="12"/>
          </p:nvPr>
        </p:nvSpPr>
        <p:spPr/>
        <p:txBody>
          <a:bodyPr/>
          <a:lstStyle/>
          <a:p>
            <a:fld id="{BA8CF1B3-96A0-D24B-B5C9-B5B93FF4523E}" type="slidenum">
              <a:rPr lang="uk-UA" smtClean="0"/>
              <a:pPr/>
              <a:t>9</a:t>
            </a:fld>
            <a:endParaRPr lang="uk-UA" dirty="0"/>
          </a:p>
        </p:txBody>
      </p:sp>
      <p:sp>
        <p:nvSpPr>
          <p:cNvPr id="4" name="Text Placeholder 3">
            <a:extLst>
              <a:ext uri="{FF2B5EF4-FFF2-40B4-BE49-F238E27FC236}">
                <a16:creationId xmlns:a16="http://schemas.microsoft.com/office/drawing/2014/main" id="{A0EA16FB-9659-E04E-A457-EC1765E70154}"/>
              </a:ext>
            </a:extLst>
          </p:cNvPr>
          <p:cNvSpPr>
            <a:spLocks noGrp="1"/>
          </p:cNvSpPr>
          <p:nvPr>
            <p:ph type="body" sz="quarter" idx="15"/>
          </p:nvPr>
        </p:nvSpPr>
        <p:spPr>
          <a:xfrm>
            <a:off x="1144587" y="2362178"/>
            <a:ext cx="22098000" cy="9144022"/>
          </a:xfrm>
        </p:spPr>
        <p:txBody>
          <a:bodyPr>
            <a:noAutofit/>
          </a:bodyPr>
          <a:lstStyle/>
          <a:p>
            <a:r>
              <a:rPr lang="en-US" dirty="0"/>
              <a:t>The ECLS explores how different factors—at home and at school—relate to children’s development and learning. Through reports from the U.S. Department of Education and others, you can learn about topics such as:</a:t>
            </a:r>
          </a:p>
          <a:p>
            <a:r>
              <a:rPr lang="en-US" dirty="0"/>
              <a:t>	</a:t>
            </a:r>
          </a:p>
          <a:p>
            <a:pPr marL="685800" indent="-685800">
              <a:buSzPct val="140000"/>
              <a:buBlip>
                <a:blip r:embed="rId2"/>
              </a:buBlip>
            </a:pPr>
            <a:r>
              <a:rPr lang="en-US" dirty="0"/>
              <a:t>Reading activities at home and how they relate to children’s vocabulary development.</a:t>
            </a:r>
          </a:p>
          <a:p>
            <a:pPr>
              <a:buSzPct val="140000"/>
            </a:pPr>
            <a:endParaRPr lang="en-US" dirty="0"/>
          </a:p>
          <a:p>
            <a:pPr marL="685800" indent="-685800">
              <a:buSzPct val="140000"/>
              <a:buBlip>
                <a:blip r:embed="rId2"/>
              </a:buBlip>
            </a:pPr>
            <a:r>
              <a:rPr lang="en-US" dirty="0"/>
              <a:t>Screen time exposure (for example, watching TV or playing with iPads) among children in preschool.</a:t>
            </a:r>
          </a:p>
          <a:p>
            <a:pPr>
              <a:buSzPct val="140000"/>
            </a:pPr>
            <a:endParaRPr lang="en-US" dirty="0"/>
          </a:p>
          <a:p>
            <a:pPr marL="685800" indent="-685800">
              <a:buSzPct val="140000"/>
              <a:buBlip>
                <a:blip r:embed="rId2"/>
              </a:buBlip>
            </a:pPr>
            <a:r>
              <a:rPr lang="en-US" dirty="0"/>
              <a:t>Large group, small group, and individual activities in full-day kindergarten classrooms and children’s early learning.</a:t>
            </a:r>
          </a:p>
          <a:p>
            <a:endParaRPr lang="en-US" dirty="0"/>
          </a:p>
        </p:txBody>
      </p:sp>
    </p:spTree>
    <p:extLst>
      <p:ext uri="{BB962C8B-B14F-4D97-AF65-F5344CB8AC3E}">
        <p14:creationId xmlns:p14="http://schemas.microsoft.com/office/powerpoint/2010/main" val="389216052"/>
      </p:ext>
    </p:extLst>
  </p:cSld>
  <p:clrMapOvr>
    <a:masterClrMapping/>
  </p:clrMapOvr>
</p:sld>
</file>

<file path=ppt/theme/theme1.xml><?xml version="1.0" encoding="utf-8"?>
<a:theme xmlns:a="http://schemas.openxmlformats.org/drawingml/2006/main" name="1_Custom Design">
  <a:themeElements>
    <a:clrScheme name="Maximus 11">
      <a:dk1>
        <a:sysClr val="windowText" lastClr="000000"/>
      </a:dk1>
      <a:lt1>
        <a:sysClr val="window" lastClr="FFFFFF"/>
      </a:lt1>
      <a:dk2>
        <a:srgbClr val="9CA4A7"/>
      </a:dk2>
      <a:lt2>
        <a:srgbClr val="AF272F"/>
      </a:lt2>
      <a:accent1>
        <a:srgbClr val="5B6770"/>
      </a:accent1>
      <a:accent2>
        <a:srgbClr val="A2AAAD"/>
      </a:accent2>
      <a:accent3>
        <a:srgbClr val="AC956E"/>
      </a:accent3>
      <a:accent4>
        <a:srgbClr val="808DA9"/>
      </a:accent4>
      <a:accent5>
        <a:srgbClr val="424E5B"/>
      </a:accent5>
      <a:accent6>
        <a:srgbClr val="730E00"/>
      </a:accent6>
      <a:hlink>
        <a:srgbClr val="D26900"/>
      </a:hlink>
      <a:folHlink>
        <a:srgbClr val="D8924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1114</Words>
  <Application>Microsoft Office PowerPoint</Application>
  <PresentationFormat>Custom</PresentationFormat>
  <Paragraphs>101</Paragraphs>
  <Slides>11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1_Custom Design</vt:lpstr>
      <vt:lpstr>The Early Childhood Longitudinal Study (ECLS) Presentation for Parents</vt:lpstr>
      <vt:lpstr>What is the Early Childhood Longitudinal Study (ECLS)?</vt:lpstr>
      <vt:lpstr>When will the study be conducted?</vt:lpstr>
      <vt:lpstr>Who will take part in the field test? </vt:lpstr>
      <vt:lpstr>What will my child do?</vt:lpstr>
      <vt:lpstr>What else do I need to know about my child’s participation?</vt:lpstr>
      <vt:lpstr>As a parent/guardian, what will I do? </vt:lpstr>
      <vt:lpstr>What will my child’s teacher and principal do? </vt:lpstr>
      <vt:lpstr>How can the ECLS help my family and school?</vt:lpstr>
      <vt:lpstr>How will privacy be protected for me, my child, and our school?</vt:lpstr>
      <vt:lpstr>Where can I find more information?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2021-04-22T22:45:27Z</dcterms:created>
  <dcterms:modified xsi:type="dcterms:W3CDTF">2021-06-07T18:18:32Z</dcterms:modified>
  <cp:category/>
</cp:coreProperties>
</file>