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docx" ContentType="application/vnd.openxmlformats-officedocument.wordprocessingml.document"/>
  <Default Extension="emf" ContentType="image/x-emf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trlProps/ctrlProp1.xml" ContentType="application/vnd.ms-excel.controlproperties+xml"/>
  <Override PartName="/xl/ctrlProps/ctrlProp2.xml" ContentType="application/vnd.ms-excel.controlproperties+xml"/>
  <Override PartName="/xl/ctrlProps/ctrlProp3.xml" ContentType="application/vnd.ms-excel.controlproperties+xml"/>
  <Override PartName="/xl/ctrlProps/ctrlProp4.xml" ContentType="application/vnd.ms-excel.controlproperties+xml"/>
  <Override PartName="/xl/ctrlProps/ctrlProp5.xml" ContentType="application/vnd.ms-excel.controlproperties+xml"/>
  <Override PartName="/xl/ctrlProps/ctrlProp6.xml" ContentType="application/vnd.ms-excel.controlproperties+xml"/>
  <Override PartName="/xl/ctrlProps/ctrlProp7.xml" ContentType="application/vnd.ms-excel.controlproperties+xml"/>
  <Override PartName="/xl/ctrlProps/ctrlProp8.xml" ContentType="application/vnd.ms-excel.controlproperties+xml"/>
  <Override PartName="/xl/ctrlProps/ctrlProp9.xml" ContentType="application/vnd.ms-excel.controlproperties+xml"/>
  <Override PartName="/xl/ctrlProps/ctrlProp10.xml" ContentType="application/vnd.ms-excel.controlproperties+xml"/>
  <Override PartName="/xl/ctrlProps/ctrlProp11.xml" ContentType="application/vnd.ms-excel.controlproperties+xml"/>
  <Override PartName="/xl/ctrlProps/ctrlProp12.xml" ContentType="application/vnd.ms-excel.controlproperties+xml"/>
  <Override PartName="/xl/ctrlProps/ctrlProp13.xml" ContentType="application/vnd.ms-excel.controlproperties+xml"/>
  <Override PartName="/xl/ctrlProps/ctrlProp14.xml" ContentType="application/vnd.ms-excel.controlproperties+xml"/>
  <Override PartName="/xl/ctrlProps/ctrlProp15.xml" ContentType="application/vnd.ms-excel.controlproperties+xml"/>
  <Override PartName="/xl/ctrlProps/ctrlProp16.xml" ContentType="application/vnd.ms-excel.controlproperties+xml"/>
  <Override PartName="/xl/ctrlProps/ctrlProp17.xml" ContentType="application/vnd.ms-excel.controlproperties+xml"/>
  <Override PartName="/xl/ctrlProps/ctrlProp18.xml" ContentType="application/vnd.ms-excel.controlproperties+xml"/>
  <Override PartName="/xl/ctrlProps/ctrlProp19.xml" ContentType="application/vnd.ms-excel.controlproperties+xml"/>
  <Override PartName="/xl/ctrlProps/ctrlProp20.xml" ContentType="application/vnd.ms-excel.controlproperties+xml"/>
  <Override PartName="/xl/ctrlProps/ctrlProp21.xml" ContentType="application/vnd.ms-excel.controlproperties+xml"/>
  <Override PartName="/xl/ctrlProps/ctrlProp22.xml" ContentType="application/vnd.ms-excel.controlproperties+xml"/>
  <Override PartName="/xl/ctrlProps/ctrlProp23.xml" ContentType="application/vnd.ms-excel.controlproperties+xml"/>
  <Override PartName="/xl/ctrlProps/ctrlProp24.xml" ContentType="application/vnd.ms-excel.controlproperties+xml"/>
  <Override PartName="/xl/ctrlProps/ctrlProp25.xml" ContentType="application/vnd.ms-excel.controlproperties+xml"/>
  <Override PartName="/xl/ctrlProps/ctrlProp26.xml" ContentType="application/vnd.ms-excel.controlproperties+xml"/>
  <Override PartName="/xl/ctrlProps/ctrlProp27.xml" ContentType="application/vnd.ms-excel.controlproperties+xml"/>
  <Override PartName="/xl/ctrlProps/ctrlProp28.xml" ContentType="application/vnd.ms-excel.controlproperties+xml"/>
  <Override PartName="/xl/ctrlProps/ctrlProp29.xml" ContentType="application/vnd.ms-excel.controlproperties+xml"/>
  <Override PartName="/xl/ctrlProps/ctrlProp30.xml" ContentType="application/vnd.ms-excel.controlproperties+xml"/>
  <Override PartName="/xl/ctrlProps/ctrlProp31.xml" ContentType="application/vnd.ms-excel.controlproperties+xml"/>
  <Override PartName="/xl/ctrlProps/ctrlProp32.xml" ContentType="application/vnd.ms-excel.controlproperties+xml"/>
  <Override PartName="/xl/ctrlProps/ctrlProp33.xml" ContentType="application/vnd.ms-excel.controlproperties+xml"/>
  <Override PartName="/xl/ctrlProps/ctrlProp34.xml" ContentType="application/vnd.ms-excel.controlproperties+xml"/>
  <Override PartName="/xl/ctrlProps/ctrlProp35.xml" ContentType="application/vnd.ms-excel.controlproperties+xml"/>
  <Override PartName="/xl/ctrlProps/ctrlProp36.xml" ContentType="application/vnd.ms-excel.controlproperties+xml"/>
  <Override PartName="/xl/ctrlProps/ctrlProp37.xml" ContentType="application/vnd.ms-excel.controlproperties+xml"/>
  <Override PartName="/xl/ctrlProps/ctrlProp38.xml" ContentType="application/vnd.ms-excel.controlproperties+xml"/>
  <Override PartName="/xl/ctrlProps/ctrlProp39.xml" ContentType="application/vnd.ms-excel.controlproperties+xml"/>
  <Override PartName="/xl/ctrlProps/ctrlProp40.xml" ContentType="application/vnd.ms-excel.controlproperties+xml"/>
  <Override PartName="/xl/ctrlProps/ctrlProp41.xml" ContentType="application/vnd.ms-excel.controlproperties+xml"/>
  <Override PartName="/xl/ctrlProps/ctrlProp42.xml" ContentType="application/vnd.ms-excel.controlproperties+xml"/>
  <Override PartName="/xl/ctrlProps/ctrlProp43.xml" ContentType="application/vnd.ms-excel.controlproperties+xml"/>
  <Override PartName="/xl/ctrlProps/ctrlProp44.xml" ContentType="application/vnd.ms-excel.controlproperties+xml"/>
  <Override PartName="/xl/ctrlProps/ctrlProp45.xml" ContentType="application/vnd.ms-excel.controlproperties+xml"/>
  <Override PartName="/xl/ctrlProps/ctrlProp46.xml" ContentType="application/vnd.ms-excel.controlproperties+xml"/>
  <Override PartName="/xl/ctrlProps/ctrlProp47.xml" ContentType="application/vnd.ms-excel.controlproperties+xml"/>
  <Override PartName="/xl/ctrlProps/ctrlProp48.xml" ContentType="application/vnd.ms-excel.controlproperties+xml"/>
  <Override PartName="/xl/ctrlProps/ctrlProp49.xml" ContentType="application/vnd.ms-excel.controlproperties+xml"/>
  <Override PartName="/xl/ctrlProps/ctrlProp50.xml" ContentType="application/vnd.ms-excel.controlproperties+xml"/>
  <Override PartName="/xl/ctrlProps/ctrlProp51.xml" ContentType="application/vnd.ms-excel.controlproperties+xml"/>
  <Override PartName="/xl/ctrlProps/ctrlProp52.xml" ContentType="application/vnd.ms-excel.controlproperties+xml"/>
  <Override PartName="/xl/ctrlProps/ctrlProp53.xml" ContentType="application/vnd.ms-excel.controlproperties+xml"/>
  <Override PartName="/xl/ctrlProps/ctrlProp54.xml" ContentType="application/vnd.ms-excel.controlproperties+xml"/>
  <Override PartName="/xl/ctrlProps/ctrlProp55.xml" ContentType="application/vnd.ms-excel.controlproperties+xml"/>
  <Override PartName="/xl/ctrlProps/ctrlProp56.xml" ContentType="application/vnd.ms-excel.controlproperties+xml"/>
  <Override PartName="/xl/ctrlProps/ctrlProp57.xml" ContentType="application/vnd.ms-excel.controlproperties+xml"/>
  <Override PartName="/xl/ctrlProps/ctrlProp58.xml" ContentType="application/vnd.ms-excel.controlproperties+xml"/>
  <Override PartName="/xl/ctrlProps/ctrlProp59.xml" ContentType="application/vnd.ms-excel.controlproperties+xml"/>
  <Override PartName="/xl/ctrlProps/ctrlProp60.xml" ContentType="application/vnd.ms-excel.controlproperties+xml"/>
  <Override PartName="/xl/ctrlProps/ctrlProp61.xml" ContentType="application/vnd.ms-excel.controlproperties+xml"/>
  <Override PartName="/xl/ctrlProps/ctrlProp62.xml" ContentType="application/vnd.ms-excel.controlproperties+xml"/>
  <Override PartName="/xl/ctrlProps/ctrlProp63.xml" ContentType="application/vnd.ms-excel.controlproperties+xml"/>
  <Override PartName="/xl/ctrlProps/ctrlProp64.xml" ContentType="application/vnd.ms-excel.controlproperties+xml"/>
  <Override PartName="/xl/ctrlProps/ctrlProp65.xml" ContentType="application/vnd.ms-excel.controlproperties+xml"/>
  <Override PartName="/xl/ctrlProps/ctrlProp66.xml" ContentType="application/vnd.ms-excel.controlproperties+xml"/>
  <Override PartName="/xl/ctrlProps/ctrlProp67.xml" ContentType="application/vnd.ms-excel.controlproperties+xml"/>
  <Override PartName="/xl/ctrlProps/ctrlProp68.xml" ContentType="application/vnd.ms-excel.controlproperties+xml"/>
  <Override PartName="/xl/ctrlProps/ctrlProp69.xml" ContentType="application/vnd.ms-excel.controlproperties+xml"/>
  <Override PartName="/xl/ctrlProps/ctrlProp70.xml" ContentType="application/vnd.ms-excel.controlproperties+xml"/>
  <Override PartName="/xl/ctrlProps/ctrlProp71.xml" ContentType="application/vnd.ms-excel.controlproperties+xml"/>
  <Override PartName="/xl/ctrlProps/ctrlProp72.xml" ContentType="application/vnd.ms-excel.controlproperties+xml"/>
  <Override PartName="/xl/ctrlProps/ctrlProp73.xml" ContentType="application/vnd.ms-excel.controlproperties+xml"/>
  <Override PartName="/xl/ctrlProps/ctrlProp74.xml" ContentType="application/vnd.ms-excel.controlproperties+xml"/>
  <Override PartName="/xl/ctrlProps/ctrlProp75.xml" ContentType="application/vnd.ms-excel.controlproperties+xml"/>
  <Override PartName="/xl/ctrlProps/ctrlProp76.xml" ContentType="application/vnd.ms-excel.controlproperties+xml"/>
  <Override PartName="/xl/ctrlProps/ctrlProp77.xml" ContentType="application/vnd.ms-excel.controlproperties+xml"/>
  <Override PartName="/xl/ctrlProps/ctrlProp78.xml" ContentType="application/vnd.ms-excel.controlproperties+xml"/>
  <Override PartName="/xl/ctrlProps/ctrlProp79.xml" ContentType="application/vnd.ms-excel.controlproperties+xml"/>
  <Override PartName="/xl/ctrlProps/ctrlProp80.xml" ContentType="application/vnd.ms-excel.controlproperties+xml"/>
  <Override PartName="/xl/ctrlProps/ctrlProp81.xml" ContentType="application/vnd.ms-excel.controlproperties+xml"/>
  <Override PartName="/xl/ctrlProps/ctrlProp82.xml" ContentType="application/vnd.ms-excel.controlproperties+xml"/>
  <Override PartName="/xl/ctrlProps/ctrlProp83.xml" ContentType="application/vnd.ms-excel.controlproperties+xml"/>
  <Override PartName="/xl/ctrlProps/ctrlProp84.xml" ContentType="application/vnd.ms-excel.controlproperties+xml"/>
  <Override PartName="/xl/ctrlProps/ctrlProp85.xml" ContentType="application/vnd.ms-excel.controlproperties+xml"/>
  <Override PartName="/xl/ctrlProps/ctrlProp86.xml" ContentType="application/vnd.ms-excel.controlproperties+xml"/>
  <Override PartName="/xl/ctrlProps/ctrlProp87.xml" ContentType="application/vnd.ms-excel.controlproperties+xml"/>
  <Override PartName="/xl/ctrlProps/ctrlProp88.xml" ContentType="application/vnd.ms-excel.controlproperties+xml"/>
  <Override PartName="/xl/ctrlProps/ctrlProp89.xml" ContentType="application/vnd.ms-excel.controlproperties+xml"/>
  <Override PartName="/xl/ctrlProps/ctrlProp90.xml" ContentType="application/vnd.ms-excel.controlproperties+xml"/>
  <Override PartName="/xl/ctrlProps/ctrlProp91.xml" ContentType="application/vnd.ms-excel.controlproperties+xml"/>
  <Override PartName="/xl/ctrlProps/ctrlProp92.xml" ContentType="application/vnd.ms-excel.controlproperties+xml"/>
  <Override PartName="/xl/ctrlProps/ctrlProp93.xml" ContentType="application/vnd.ms-excel.controlproperties+xml"/>
  <Override PartName="/xl/ctrlProps/ctrlProp94.xml" ContentType="application/vnd.ms-excel.controlproperties+xml"/>
  <Override PartName="/xl/ctrlProps/ctrlProp95.xml" ContentType="application/vnd.ms-excel.controlproperties+xml"/>
  <Override PartName="/xl/ctrlProps/ctrlProp96.xml" ContentType="application/vnd.ms-excel.controlproperties+xml"/>
  <Override PartName="/xl/ctrlProps/ctrlProp97.xml" ContentType="application/vnd.ms-excel.controlproperties+xml"/>
  <Override PartName="/xl/ctrlProps/ctrlProp98.xml" ContentType="application/vnd.ms-excel.controlproperties+xml"/>
  <Override PartName="/xl/ctrlProps/ctrlProp99.xml" ContentType="application/vnd.ms-excel.controlproperties+xml"/>
  <Override PartName="/xl/ctrlProps/ctrlProp100.xml" ContentType="application/vnd.ms-excel.controlproperties+xml"/>
  <Override PartName="/xl/ctrlProps/ctrlProp101.xml" ContentType="application/vnd.ms-excel.controlproperties+xml"/>
  <Override PartName="/xl/ctrlProps/ctrlProp102.xml" ContentType="application/vnd.ms-excel.controlproperties+xml"/>
  <Override PartName="/xl/ctrlProps/ctrlProp103.xml" ContentType="application/vnd.ms-excel.controlproperties+xml"/>
  <Override PartName="/xl/ctrlProps/ctrlProp104.xml" ContentType="application/vnd.ms-excel.controlproperties+xml"/>
  <Override PartName="/xl/ctrlProps/ctrlProp105.xml" ContentType="application/vnd.ms-excel.controlproperties+xml"/>
  <Override PartName="/xl/ctrlProps/ctrlProp106.xml" ContentType="application/vnd.ms-excel.controlproperties+xml"/>
  <Override PartName="/xl/ctrlProps/ctrlProp107.xml" ContentType="application/vnd.ms-excel.controlproperties+xml"/>
  <Override PartName="/xl/ctrlProps/ctrlProp108.xml" ContentType="application/vnd.ms-excel.controlproperties+xml"/>
  <Override PartName="/xl/ctrlProps/ctrlProp109.xml" ContentType="application/vnd.ms-excel.controlproperties+xml"/>
  <Override PartName="/xl/ctrlProps/ctrlProp110.xml" ContentType="application/vnd.ms-excel.controlproperties+xml"/>
  <Override PartName="/xl/ctrlProps/ctrlProp111.xml" ContentType="application/vnd.ms-excel.controlproperties+xml"/>
  <Override PartName="/xl/ctrlProps/ctrlProp112.xml" ContentType="application/vnd.ms-excel.controlproperties+xml"/>
  <Override PartName="/xl/ctrlProps/ctrlProp113.xml" ContentType="application/vnd.ms-excel.controlproperties+xml"/>
  <Override PartName="/xl/ctrlProps/ctrlProp114.xml" ContentType="application/vnd.ms-excel.controlproperties+xml"/>
  <Override PartName="/xl/ctrlProps/ctrlProp115.xml" ContentType="application/vnd.ms-excel.controlproperties+xml"/>
  <Override PartName="/xl/ctrlProps/ctrlProp116.xml" ContentType="application/vnd.ms-excel.controlproperties+xml"/>
  <Override PartName="/xl/ctrlProps/ctrlProp117.xml" ContentType="application/vnd.ms-excel.control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3127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C:\Users\xiayun.tan\OneDrive - HHS Office of the Secretary\Desktop\OMB forms with Status\ORR 3\"/>
    </mc:Choice>
  </mc:AlternateContent>
  <xr:revisionPtr revIDLastSave="0" documentId="13_ncr:1_{6F3BB299-AFC9-484C-BCEC-703580EBA47C}" xr6:coauthVersionLast="45" xr6:coauthVersionMax="45" xr10:uidLastSave="{00000000-0000-0000-0000-000000000000}"/>
  <bookViews>
    <workbookView xWindow="-120" yWindow="-120" windowWidth="29040" windowHeight="15840" xr2:uid="{00000000-000D-0000-FFFF-FFFF00000000}"/>
  </bookViews>
  <sheets>
    <sheet name="ORR-3 Placement" sheetId="6" r:id="rId1"/>
  </sheets>
  <definedNames>
    <definedName name="OLE_LINK1" localSheetId="0">'ORR-3 Placement'!$A$4</definedName>
    <definedName name="_xlnm.Print_Area" localSheetId="0">'ORR-3 Placement'!$A$1:$S$229</definedName>
    <definedName name="_xlnm.Print_Titles" localSheetId="0">'ORR-3 Placement'!$13:$18</definedName>
  </definedNames>
  <calcPr calcId="162913"/>
</workbook>
</file>

<file path=xl/sharedStrings.xml><?xml version="1.0" encoding="utf-8"?>
<sst xmlns="http://schemas.openxmlformats.org/spreadsheetml/2006/main" count="226" uniqueCount="180">
  <si>
    <t>Section I: Report Action</t>
  </si>
  <si>
    <t>Last</t>
  </si>
  <si>
    <t>First</t>
  </si>
  <si>
    <t>Name of Youth</t>
  </si>
  <si>
    <t>National Voluntary Agency</t>
  </si>
  <si>
    <t>USCCB</t>
  </si>
  <si>
    <t>LIRS</t>
  </si>
  <si>
    <t>City:</t>
  </si>
  <si>
    <t>State:</t>
  </si>
  <si>
    <t xml:space="preserve">Office of Refugee Resettlement </t>
  </si>
  <si>
    <t>Address:</t>
  </si>
  <si>
    <t>Phone:</t>
  </si>
  <si>
    <t>Zip:</t>
  </si>
  <si>
    <t>Email:</t>
  </si>
  <si>
    <t>Date Ended</t>
  </si>
  <si>
    <t>Date of Termination:</t>
  </si>
  <si>
    <t>DEPARTMENT OF HEALTH AND HUMAN SERVICES</t>
  </si>
  <si>
    <t>PLACEMENT REPORT</t>
  </si>
  <si>
    <t>Agency Name:</t>
  </si>
  <si>
    <t>Refugee</t>
  </si>
  <si>
    <t>Asylee</t>
  </si>
  <si>
    <t>Trafficking Victim</t>
  </si>
  <si>
    <t>Group Home</t>
  </si>
  <si>
    <t>Residential Treatment</t>
  </si>
  <si>
    <t>1. Placement Type:</t>
  </si>
  <si>
    <t>Name:</t>
  </si>
  <si>
    <t>Middle</t>
  </si>
  <si>
    <t>Yes</t>
  </si>
  <si>
    <t>No</t>
  </si>
  <si>
    <t>Unknown</t>
  </si>
  <si>
    <t xml:space="preserve"> HHS Tracking No.</t>
  </si>
  <si>
    <t>Deceased</t>
  </si>
  <si>
    <t>Male</t>
  </si>
  <si>
    <t>Female</t>
  </si>
  <si>
    <t>a. Living:</t>
  </si>
  <si>
    <t>c. Current Address:</t>
  </si>
  <si>
    <t>1. Sex:</t>
  </si>
  <si>
    <t>2. Date of Birth</t>
  </si>
  <si>
    <t>4. Date of Initial Placement</t>
  </si>
  <si>
    <t>Incarcerated</t>
  </si>
  <si>
    <t>3. Date of Eligibility</t>
  </si>
  <si>
    <t>Explain destination/current situation at case closure.</t>
  </si>
  <si>
    <t>Special Immigrant Juvenile (SIJ)</t>
  </si>
  <si>
    <t>SIJ (I-360 approval)</t>
  </si>
  <si>
    <t>Cuban/Haitian Entrant-No immigration status</t>
  </si>
  <si>
    <t>b. Mother's address when minor arrived in U.S.:</t>
  </si>
  <si>
    <t>b. Father's address when minor arrived in U.S.:</t>
  </si>
  <si>
    <t xml:space="preserve">Alien Registration No. </t>
  </si>
  <si>
    <t>Section II: Identifying/ Basic Data</t>
  </si>
  <si>
    <t xml:space="preserve">Asylee </t>
  </si>
  <si>
    <t xml:space="preserve">Last: </t>
  </si>
  <si>
    <t>First:</t>
  </si>
  <si>
    <t>Middle:</t>
  </si>
  <si>
    <t>Citizenship / Immigration Status</t>
  </si>
  <si>
    <t>Other:</t>
  </si>
  <si>
    <t>1st child</t>
  </si>
  <si>
    <t>2nd child</t>
  </si>
  <si>
    <t>3rd child</t>
  </si>
  <si>
    <r>
      <t xml:space="preserve">2. Change of Status - Action Taken (check all that apply) - </t>
    </r>
    <r>
      <rPr>
        <b/>
        <i/>
        <u/>
        <sz val="9"/>
        <rFont val="Arial"/>
        <family val="2"/>
      </rPr>
      <t>Must be submitted within 60 days of the change</t>
    </r>
  </si>
  <si>
    <r>
      <t xml:space="preserve">1. Initial Placement - </t>
    </r>
    <r>
      <rPr>
        <b/>
        <i/>
        <u/>
        <sz val="9"/>
        <rFont val="Arial"/>
        <family val="2"/>
      </rPr>
      <t>Must be submitted within 30 days of placement</t>
    </r>
  </si>
  <si>
    <t>Same as b. above</t>
  </si>
  <si>
    <t>(mm/dd/yyyy)</t>
  </si>
  <si>
    <r>
      <t xml:space="preserve">Date of Action </t>
    </r>
    <r>
      <rPr>
        <sz val="9.5"/>
        <rFont val="Arial"/>
        <family val="2"/>
      </rPr>
      <t>(mm/dd/yyyy)</t>
    </r>
  </si>
  <si>
    <r>
      <t xml:space="preserve">Date of Re-entry </t>
    </r>
    <r>
      <rPr>
        <sz val="9.5"/>
        <rFont val="Arial"/>
        <family val="2"/>
      </rPr>
      <t>(mm/dd/yyyy)</t>
    </r>
  </si>
  <si>
    <t>UNACCOMPANIED REFUGEE MINORS (URM) PROGRAM</t>
  </si>
  <si>
    <t>ORR-3 REPORT FORM</t>
  </si>
  <si>
    <t>Not Applicable</t>
  </si>
  <si>
    <t xml:space="preserve">Section V: Legal Responsibility </t>
  </si>
  <si>
    <t xml:space="preserve">Section IV: Placement </t>
  </si>
  <si>
    <t>Section VI: Report Submission Authority</t>
  </si>
  <si>
    <t>Section III: Immigration</t>
  </si>
  <si>
    <t>2.  Youth is receiving immigration assistance.</t>
  </si>
  <si>
    <t>1. Immigration</t>
  </si>
  <si>
    <t>U-Status Recipient</t>
  </si>
  <si>
    <t>Assess the youth's functioning in the following areas at an age-appropriate level on a scale of 1 through 5, as indicated below. Provide an explanation if necessary.</t>
  </si>
  <si>
    <t>Poor</t>
  </si>
  <si>
    <t>Below Average</t>
  </si>
  <si>
    <t>Average</t>
  </si>
  <si>
    <t>Above Average</t>
  </si>
  <si>
    <t>Excellent</t>
  </si>
  <si>
    <t>Explain</t>
  </si>
  <si>
    <t>English Language Skill</t>
  </si>
  <si>
    <t>Education (other than English)</t>
  </si>
  <si>
    <t xml:space="preserve">Mental Health </t>
  </si>
  <si>
    <t>3. Youth has work authorization/Employment Authorization Document.</t>
  </si>
  <si>
    <t>Absent from program but legal responsibility retained</t>
  </si>
  <si>
    <t>Date of Birth</t>
  </si>
  <si>
    <t xml:space="preserve">No </t>
  </si>
  <si>
    <t xml:space="preserve">Date: </t>
  </si>
  <si>
    <t>4. Re-entered for ORR-funded placement or services</t>
  </si>
  <si>
    <t>5a. Country of Origin:</t>
  </si>
  <si>
    <t>5b. Ethnic Group:</t>
  </si>
  <si>
    <t>6a. Language of Origin:</t>
  </si>
  <si>
    <t>6b. Other Language(s):</t>
  </si>
  <si>
    <t>7. Eligibility Type:</t>
  </si>
  <si>
    <t>9. URM's Children in Care:</t>
  </si>
  <si>
    <t>10. Mother of URM:</t>
  </si>
  <si>
    <t>11. Father of URM:</t>
  </si>
  <si>
    <t xml:space="preserve">Placement via Subcontract </t>
  </si>
  <si>
    <t xml:space="preserve">Yes </t>
  </si>
  <si>
    <t>Date:</t>
  </si>
  <si>
    <t>Unified with relatives</t>
  </si>
  <si>
    <t>Adopted</t>
  </si>
  <si>
    <t>Concluded ORR-funded services/benefits</t>
  </si>
  <si>
    <t>Emancipated</t>
  </si>
  <si>
    <t>T-Status Recipient</t>
  </si>
  <si>
    <t>Lawful Permanent Resident</t>
  </si>
  <si>
    <t xml:space="preserve">Other: </t>
  </si>
  <si>
    <t>Victim of Trafficking-No immigration status (OTIP letter only)</t>
  </si>
  <si>
    <t>Departed from U.S. (Removal or Voluntary Departure)</t>
  </si>
  <si>
    <t xml:space="preserve">C/H Entrant </t>
  </si>
  <si>
    <t>Same as URM Provider</t>
  </si>
  <si>
    <t>Approval/Denial Comments History:</t>
  </si>
  <si>
    <t xml:space="preserve">No, it hasn't been petitioned. </t>
  </si>
  <si>
    <t xml:space="preserve"> Explain "Change of Status".</t>
  </si>
  <si>
    <t>State/URD Agency</t>
  </si>
  <si>
    <t>Transfer to</t>
  </si>
  <si>
    <t>Transfer from</t>
  </si>
  <si>
    <t xml:space="preserve">State Agency: </t>
  </si>
  <si>
    <t>Provider Agency:</t>
  </si>
  <si>
    <t xml:space="preserve">            </t>
  </si>
  <si>
    <t>Pending</t>
  </si>
  <si>
    <t>1. Provider Agency</t>
  </si>
  <si>
    <t>Address</t>
  </si>
  <si>
    <t>City</t>
  </si>
  <si>
    <t>State</t>
  </si>
  <si>
    <t>Zip Code</t>
  </si>
  <si>
    <t>User Name:</t>
  </si>
  <si>
    <t>Title:</t>
  </si>
  <si>
    <t>2. State/URD Agency</t>
  </si>
  <si>
    <t>Agency Name</t>
  </si>
  <si>
    <t>3. ORR</t>
  </si>
  <si>
    <t>Agency Approval Date:</t>
  </si>
  <si>
    <t xml:space="preserve">ORR Approval Date: </t>
  </si>
  <si>
    <t xml:space="preserve"> Transfer to/from another URM Program</t>
  </si>
  <si>
    <t>Became a parent</t>
  </si>
  <si>
    <t>Change in immigration data</t>
  </si>
  <si>
    <t>Change in biological parent's location</t>
  </si>
  <si>
    <t xml:space="preserve">Establishment of or change in legal responsibility </t>
  </si>
  <si>
    <t>Change in identifying data (e.g., age, name, or A#)</t>
  </si>
  <si>
    <t>Became a U.S. Citizen</t>
  </si>
  <si>
    <t xml:space="preserve">Other </t>
  </si>
  <si>
    <t>Left program voluntarily</t>
  </si>
  <si>
    <r>
      <t xml:space="preserve">Yes, it was petitioned </t>
    </r>
    <r>
      <rPr>
        <i/>
        <u/>
        <sz val="10"/>
        <rFont val="Arial"/>
        <family val="2"/>
      </rPr>
      <t>within 30 days</t>
    </r>
    <r>
      <rPr>
        <i/>
        <sz val="10"/>
        <rFont val="Arial"/>
        <family val="2"/>
      </rPr>
      <t xml:space="preserve"> of enrollment.</t>
    </r>
  </si>
  <si>
    <r>
      <t xml:space="preserve">Yes, it was petitioned </t>
    </r>
    <r>
      <rPr>
        <i/>
        <u/>
        <sz val="10"/>
        <rFont val="Arial"/>
        <family val="2"/>
      </rPr>
      <t>past 30 days</t>
    </r>
    <r>
      <rPr>
        <i/>
        <sz val="10"/>
        <rFont val="Arial"/>
        <family val="2"/>
      </rPr>
      <t xml:space="preserve"> of enrollment.</t>
    </r>
  </si>
  <si>
    <t xml:space="preserve">Reunified with parents </t>
  </si>
  <si>
    <t>Therapeutic Foster Home</t>
  </si>
  <si>
    <t>2.a. In lieu of legal responsibility, youth has signed a Voluntary Placement Agreement.</t>
  </si>
  <si>
    <t>5. Legal responsibility has ended.</t>
  </si>
  <si>
    <t>URM Placement</t>
  </si>
  <si>
    <t>Services/Benefits only</t>
  </si>
  <si>
    <t>* Change in immigration status may render a child no longer eligible for URM. Consult ORR immediately with questions.</t>
  </si>
  <si>
    <t>Not compliant with State/Program requirement(s)</t>
  </si>
  <si>
    <t>4. Agency name to whom legal responsibility assigned:</t>
  </si>
  <si>
    <t>Foster Family Home</t>
  </si>
  <si>
    <t>3. Termination:</t>
  </si>
  <si>
    <r>
      <rPr>
        <b/>
        <sz val="10"/>
        <rFont val="Arial"/>
        <family val="2"/>
      </rPr>
      <t xml:space="preserve">8. Caseworker/Provider Assessment on Personal Functioning of the Youth </t>
    </r>
    <r>
      <rPr>
        <sz val="10"/>
        <rFont val="Arial"/>
        <family val="2"/>
      </rPr>
      <t>(complete at initial placement only):</t>
    </r>
  </si>
  <si>
    <t>Immigration detention</t>
  </si>
  <si>
    <t>Ran away</t>
  </si>
  <si>
    <t>3. Court name with jurisdiction:</t>
  </si>
  <si>
    <t>Provider Agency</t>
  </si>
  <si>
    <t>1. Legal responsibility has been petitioned.</t>
  </si>
  <si>
    <r>
      <rPr>
        <i/>
        <sz val="10"/>
        <rFont val="Arial"/>
        <family val="2"/>
      </rPr>
      <t>Relation of caregiver</t>
    </r>
    <r>
      <rPr>
        <sz val="10"/>
        <rFont val="Arial"/>
        <family val="2"/>
      </rPr>
      <t>:</t>
    </r>
  </si>
  <si>
    <r>
      <rPr>
        <i/>
        <sz val="10"/>
        <rFont val="Arial"/>
        <family val="2"/>
      </rPr>
      <t>Health</t>
    </r>
    <r>
      <rPr>
        <sz val="10"/>
        <rFont val="Arial"/>
        <family val="2"/>
      </rPr>
      <t xml:space="preserve"> </t>
    </r>
    <r>
      <rPr>
        <i/>
        <sz val="10"/>
        <rFont val="Arial"/>
        <family val="2"/>
      </rPr>
      <t>Condition</t>
    </r>
    <r>
      <rPr>
        <sz val="10"/>
        <rFont val="Arial"/>
        <family val="2"/>
      </rPr>
      <t xml:space="preserve"> </t>
    </r>
  </si>
  <si>
    <t>* URMs who receive U.S. citizenship are no longer eligible for URM benefits and services. They need to be terminated from the program.</t>
  </si>
  <si>
    <t>OMB No. 0970-0034</t>
  </si>
  <si>
    <t xml:space="preserve">2. Placement Cost: </t>
  </si>
  <si>
    <t>(daily rate)</t>
  </si>
  <si>
    <t>4. Provider Agency for Placement:</t>
  </si>
  <si>
    <t>3. Youth's Residence:</t>
  </si>
  <si>
    <t>Change in placement type, placement cost, or youth's address</t>
  </si>
  <si>
    <t>Living independently but receiving ORR-funded services/benefits</t>
  </si>
  <si>
    <t>1. Provider Name</t>
  </si>
  <si>
    <t>First Name, Middle Name, Last Name</t>
  </si>
  <si>
    <t>Long-term hospitalization (more than 2 weeks)</t>
  </si>
  <si>
    <t>2. Legal responsibility has been established in accordance with applicable State law.</t>
  </si>
  <si>
    <t>Change in work authorization (i.e., Employment Authorization Document)</t>
  </si>
  <si>
    <t>Supervised Independent Living</t>
  </si>
  <si>
    <t xml:space="preserve"> Exp. 02/29/2024</t>
  </si>
  <si>
    <t>Afghan Humanitarian Parolee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(* #,##0.00_);_(* \(#,##0.00\);_(* &quot;-&quot;??_);_(@_)"/>
    <numFmt numFmtId="164" formatCode="00000"/>
    <numFmt numFmtId="165" formatCode="[&lt;=9999999]###\-####;\(###\)\ ###\-####"/>
  </numFmts>
  <fonts count="18" x14ac:knownFonts="1">
    <font>
      <sz val="10"/>
      <name val="Arial"/>
    </font>
    <font>
      <sz val="10"/>
      <name val="Arial"/>
      <family val="2"/>
    </font>
    <font>
      <b/>
      <sz val="10"/>
      <name val="Arial"/>
      <family val="2"/>
    </font>
    <font>
      <sz val="10"/>
      <name val="Wingdings"/>
      <charset val="2"/>
    </font>
    <font>
      <sz val="10"/>
      <name val="Arial"/>
      <family val="2"/>
    </font>
    <font>
      <i/>
      <sz val="10"/>
      <name val="Arial"/>
      <family val="2"/>
    </font>
    <font>
      <sz val="8"/>
      <name val="Wingdings"/>
      <charset val="2"/>
    </font>
    <font>
      <b/>
      <u/>
      <sz val="10"/>
      <name val="Arial"/>
      <family val="2"/>
    </font>
    <font>
      <sz val="10"/>
      <name val="Arial"/>
      <family val="2"/>
    </font>
    <font>
      <b/>
      <sz val="16"/>
      <name val="Arial"/>
      <family val="2"/>
    </font>
    <font>
      <b/>
      <sz val="9.5"/>
      <name val="Arial"/>
      <family val="2"/>
    </font>
    <font>
      <b/>
      <i/>
      <u/>
      <sz val="9"/>
      <name val="Arial"/>
      <family val="2"/>
    </font>
    <font>
      <sz val="9.5"/>
      <name val="Arial"/>
      <family val="2"/>
    </font>
    <font>
      <sz val="11"/>
      <name val="Arial"/>
      <family val="2"/>
    </font>
    <font>
      <b/>
      <sz val="11"/>
      <name val="Arial"/>
      <family val="2"/>
    </font>
    <font>
      <u/>
      <sz val="9"/>
      <name val="Arial"/>
      <family val="2"/>
    </font>
    <font>
      <u/>
      <sz val="10"/>
      <name val="Arial"/>
      <family val="2"/>
    </font>
    <font>
      <i/>
      <u/>
      <sz val="10"/>
      <name val="Arial"/>
      <family val="2"/>
    </font>
  </fonts>
  <fills count="8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indexed="22"/>
        <bgColor indexed="8"/>
      </patternFill>
    </fill>
    <fill>
      <patternFill patternType="solid">
        <fgColor theme="0"/>
        <bgColor indexed="64"/>
      </patternFill>
    </fill>
    <fill>
      <patternFill patternType="solid">
        <fgColor theme="0" tint="-0.24994659260841701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theme="0" tint="-0.34998626667073579"/>
        <bgColor indexed="64"/>
      </patternFill>
    </fill>
  </fills>
  <borders count="62">
    <border>
      <left/>
      <right/>
      <top/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medium">
        <color indexed="64"/>
      </left>
      <right/>
      <top style="thin">
        <color indexed="64"/>
      </top>
      <bottom/>
      <diagonal/>
    </border>
    <border>
      <left/>
      <right style="double">
        <color indexed="64"/>
      </right>
      <top/>
      <bottom/>
      <diagonal/>
    </border>
    <border>
      <left style="double">
        <color indexed="64"/>
      </left>
      <right/>
      <top/>
      <bottom/>
      <diagonal/>
    </border>
    <border>
      <left style="double">
        <color indexed="64"/>
      </left>
      <right/>
      <top style="thin">
        <color indexed="64"/>
      </top>
      <bottom/>
      <diagonal/>
    </border>
    <border>
      <left/>
      <right style="double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/>
      <bottom style="thin">
        <color indexed="64"/>
      </bottom>
      <diagonal/>
    </border>
    <border>
      <left style="medium">
        <color indexed="64"/>
      </left>
      <right/>
      <top/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/>
      <top/>
      <bottom style="medium">
        <color indexed="64"/>
      </bottom>
      <diagonal/>
    </border>
    <border>
      <left/>
      <right style="medium">
        <color indexed="64"/>
      </right>
      <top/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/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/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/>
      <top/>
      <bottom style="medium">
        <color indexed="64"/>
      </bottom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double">
        <color indexed="64"/>
      </left>
      <right/>
      <top style="double">
        <color indexed="64"/>
      </top>
      <bottom style="thin">
        <color indexed="64"/>
      </bottom>
      <diagonal/>
    </border>
    <border>
      <left/>
      <right/>
      <top style="double">
        <color indexed="64"/>
      </top>
      <bottom style="thin">
        <color indexed="64"/>
      </bottom>
      <diagonal/>
    </border>
    <border>
      <left/>
      <right style="double">
        <color indexed="64"/>
      </right>
      <top style="double">
        <color indexed="64"/>
      </top>
      <bottom style="thin">
        <color indexed="64"/>
      </bottom>
      <diagonal/>
    </border>
    <border>
      <left style="double">
        <color indexed="64"/>
      </left>
      <right/>
      <top style="double">
        <color indexed="64"/>
      </top>
      <bottom/>
      <diagonal/>
    </border>
    <border>
      <left/>
      <right/>
      <top style="double">
        <color indexed="64"/>
      </top>
      <bottom/>
      <diagonal/>
    </border>
    <border>
      <left/>
      <right style="double">
        <color indexed="64"/>
      </right>
      <top style="double">
        <color indexed="64"/>
      </top>
      <bottom/>
      <diagonal/>
    </border>
    <border>
      <left style="double">
        <color indexed="64"/>
      </left>
      <right/>
      <top/>
      <bottom style="double">
        <color indexed="64"/>
      </bottom>
      <diagonal/>
    </border>
    <border>
      <left/>
      <right/>
      <top/>
      <bottom style="double">
        <color indexed="64"/>
      </bottom>
      <diagonal/>
    </border>
    <border>
      <left/>
      <right style="thin">
        <color indexed="64"/>
      </right>
      <top/>
      <bottom style="double">
        <color indexed="64"/>
      </bottom>
      <diagonal/>
    </border>
    <border>
      <left style="thin">
        <color indexed="64"/>
      </left>
      <right/>
      <top/>
      <bottom style="double">
        <color indexed="64"/>
      </bottom>
      <diagonal/>
    </border>
    <border>
      <left/>
      <right style="double">
        <color indexed="64"/>
      </right>
      <top/>
      <bottom style="double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/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</borders>
  <cellStyleXfs count="2">
    <xf numFmtId="0" fontId="0" fillId="0" borderId="0"/>
    <xf numFmtId="0" fontId="4" fillId="0" borderId="0"/>
  </cellStyleXfs>
  <cellXfs count="671">
    <xf numFmtId="0" fontId="0" fillId="0" borderId="0" xfId="0"/>
    <xf numFmtId="0" fontId="0" fillId="0" borderId="0" xfId="0" applyAlignment="1">
      <alignment horizontal="right"/>
    </xf>
    <xf numFmtId="0" fontId="2" fillId="0" borderId="0" xfId="0" applyFont="1" applyAlignment="1">
      <alignment horizontal="center"/>
    </xf>
    <xf numFmtId="0" fontId="0" fillId="0" borderId="1" xfId="0" applyBorder="1"/>
    <xf numFmtId="0" fontId="0" fillId="0" borderId="2" xfId="0" applyBorder="1"/>
    <xf numFmtId="0" fontId="0" fillId="0" borderId="0" xfId="0" applyBorder="1"/>
    <xf numFmtId="0" fontId="0" fillId="0" borderId="3" xfId="0" applyBorder="1"/>
    <xf numFmtId="0" fontId="0" fillId="0" borderId="4" xfId="0" applyBorder="1"/>
    <xf numFmtId="0" fontId="3" fillId="0" borderId="4" xfId="0" applyFont="1" applyBorder="1"/>
    <xf numFmtId="0" fontId="5" fillId="0" borderId="0" xfId="0" applyFont="1" applyBorder="1"/>
    <xf numFmtId="0" fontId="5" fillId="0" borderId="0" xfId="0" applyFont="1" applyFill="1" applyBorder="1"/>
    <xf numFmtId="0" fontId="4" fillId="0" borderId="4" xfId="0" applyFont="1" applyBorder="1"/>
    <xf numFmtId="0" fontId="5" fillId="0" borderId="0" xfId="0" applyFont="1" applyBorder="1" applyAlignment="1">
      <alignment horizontal="left"/>
    </xf>
    <xf numFmtId="0" fontId="0" fillId="0" borderId="0" xfId="0" applyBorder="1" applyAlignment="1"/>
    <xf numFmtId="0" fontId="0" fillId="0" borderId="0" xfId="0" applyBorder="1" applyAlignment="1">
      <alignment horizontal="left"/>
    </xf>
    <xf numFmtId="0" fontId="3" fillId="0" borderId="0" xfId="0" applyFont="1" applyBorder="1" applyAlignment="1">
      <alignment horizontal="left"/>
    </xf>
    <xf numFmtId="0" fontId="5" fillId="0" borderId="0" xfId="0" applyFont="1" applyFill="1" applyBorder="1" applyAlignment="1">
      <alignment horizontal="left"/>
    </xf>
    <xf numFmtId="0" fontId="5" fillId="0" borderId="5" xfId="0" applyFont="1" applyBorder="1"/>
    <xf numFmtId="0" fontId="0" fillId="0" borderId="7" xfId="0" applyBorder="1"/>
    <xf numFmtId="0" fontId="3" fillId="0" borderId="0" xfId="0" applyFont="1" applyBorder="1" applyAlignment="1">
      <alignment horizontal="center"/>
    </xf>
    <xf numFmtId="0" fontId="0" fillId="0" borderId="0" xfId="0" applyBorder="1" applyAlignment="1">
      <alignment vertical="center" wrapText="1"/>
    </xf>
    <xf numFmtId="0" fontId="3" fillId="0" borderId="4" xfId="0" applyFont="1" applyBorder="1" applyAlignment="1">
      <alignment vertical="center"/>
    </xf>
    <xf numFmtId="0" fontId="5" fillId="2" borderId="0" xfId="0" applyFont="1" applyFill="1" applyBorder="1"/>
    <xf numFmtId="0" fontId="5" fillId="2" borderId="0" xfId="0" applyFont="1" applyFill="1" applyBorder="1" applyAlignment="1">
      <alignment horizontal="left"/>
    </xf>
    <xf numFmtId="0" fontId="5" fillId="0" borderId="8" xfId="0" applyFont="1" applyBorder="1"/>
    <xf numFmtId="0" fontId="0" fillId="0" borderId="9" xfId="0" applyBorder="1"/>
    <xf numFmtId="0" fontId="0" fillId="0" borderId="10" xfId="0" applyBorder="1"/>
    <xf numFmtId="0" fontId="1" fillId="0" borderId="0" xfId="0" applyFont="1"/>
    <xf numFmtId="0" fontId="3" fillId="0" borderId="4" xfId="0" applyFont="1" applyBorder="1" applyAlignment="1">
      <alignment horizontal="center"/>
    </xf>
    <xf numFmtId="0" fontId="4" fillId="0" borderId="0" xfId="0" applyFont="1" applyBorder="1"/>
    <xf numFmtId="0" fontId="6" fillId="0" borderId="0" xfId="0" applyFont="1" applyBorder="1" applyAlignment="1">
      <alignment horizontal="center"/>
    </xf>
    <xf numFmtId="0" fontId="4" fillId="2" borderId="0" xfId="0" applyFont="1" applyFill="1" applyBorder="1"/>
    <xf numFmtId="0" fontId="4" fillId="2" borderId="3" xfId="0" applyFont="1" applyFill="1" applyBorder="1"/>
    <xf numFmtId="0" fontId="5" fillId="0" borderId="12" xfId="0" applyFont="1" applyBorder="1"/>
    <xf numFmtId="0" fontId="0" fillId="0" borderId="13" xfId="0" applyBorder="1"/>
    <xf numFmtId="0" fontId="3" fillId="0" borderId="13" xfId="0" applyFont="1" applyBorder="1"/>
    <xf numFmtId="0" fontId="5" fillId="0" borderId="13" xfId="0" applyFont="1" applyBorder="1"/>
    <xf numFmtId="0" fontId="0" fillId="0" borderId="4" xfId="0" applyBorder="1" applyAlignment="1">
      <alignment horizontal="left"/>
    </xf>
    <xf numFmtId="0" fontId="4" fillId="0" borderId="0" xfId="0" applyFont="1" applyBorder="1" applyAlignment="1">
      <alignment horizontal="left"/>
    </xf>
    <xf numFmtId="0" fontId="4" fillId="0" borderId="3" xfId="0" applyFont="1" applyBorder="1" applyAlignment="1">
      <alignment horizontal="left"/>
    </xf>
    <xf numFmtId="0" fontId="0" fillId="0" borderId="14" xfId="0" applyBorder="1" applyAlignment="1"/>
    <xf numFmtId="0" fontId="0" fillId="0" borderId="13" xfId="0" applyBorder="1" applyAlignment="1">
      <alignment horizontal="center"/>
    </xf>
    <xf numFmtId="0" fontId="0" fillId="0" borderId="13" xfId="0" applyBorder="1" applyAlignment="1"/>
    <xf numFmtId="0" fontId="0" fillId="0" borderId="15" xfId="0" applyBorder="1" applyAlignment="1"/>
    <xf numFmtId="0" fontId="2" fillId="0" borderId="0" xfId="0" applyFont="1" applyFill="1" applyBorder="1" applyAlignment="1"/>
    <xf numFmtId="0" fontId="4" fillId="0" borderId="16" xfId="0" applyFont="1" applyBorder="1" applyAlignment="1"/>
    <xf numFmtId="0" fontId="4" fillId="0" borderId="16" xfId="0" applyFont="1" applyBorder="1" applyAlignment="1">
      <alignment horizontal="left"/>
    </xf>
    <xf numFmtId="0" fontId="4" fillId="0" borderId="18" xfId="0" applyFont="1" applyBorder="1" applyAlignment="1"/>
    <xf numFmtId="0" fontId="0" fillId="0" borderId="4" xfId="0" applyBorder="1" applyAlignment="1"/>
    <xf numFmtId="0" fontId="4" fillId="0" borderId="0" xfId="0" applyFont="1" applyBorder="1" applyAlignment="1"/>
    <xf numFmtId="0" fontId="4" fillId="0" borderId="19" xfId="0" applyFont="1" applyBorder="1" applyAlignment="1"/>
    <xf numFmtId="0" fontId="4" fillId="0" borderId="0" xfId="0" applyFont="1"/>
    <xf numFmtId="0" fontId="4" fillId="0" borderId="12" xfId="0" applyFont="1" applyBorder="1" applyAlignment="1"/>
    <xf numFmtId="0" fontId="4" fillId="0" borderId="12" xfId="0" applyFont="1" applyBorder="1"/>
    <xf numFmtId="0" fontId="4" fillId="0" borderId="17" xfId="0" applyFont="1" applyBorder="1"/>
    <xf numFmtId="0" fontId="4" fillId="0" borderId="3" xfId="0" applyFont="1" applyBorder="1"/>
    <xf numFmtId="0" fontId="4" fillId="2" borderId="4" xfId="0" applyFont="1" applyFill="1" applyBorder="1"/>
    <xf numFmtId="0" fontId="4" fillId="2" borderId="0" xfId="0" applyFont="1" applyFill="1" applyBorder="1" applyAlignment="1"/>
    <xf numFmtId="0" fontId="4" fillId="0" borderId="20" xfId="0" applyFont="1" applyBorder="1"/>
    <xf numFmtId="14" fontId="4" fillId="0" borderId="4" xfId="0" applyNumberFormat="1" applyFont="1" applyBorder="1"/>
    <xf numFmtId="14" fontId="4" fillId="0" borderId="0" xfId="0" applyNumberFormat="1" applyFont="1" applyBorder="1"/>
    <xf numFmtId="14" fontId="4" fillId="0" borderId="0" xfId="0" applyNumberFormat="1" applyFont="1"/>
    <xf numFmtId="0" fontId="5" fillId="0" borderId="21" xfId="0" applyFont="1" applyBorder="1"/>
    <xf numFmtId="0" fontId="2" fillId="0" borderId="22" xfId="0" applyFont="1" applyFill="1" applyBorder="1" applyAlignment="1"/>
    <xf numFmtId="0" fontId="2" fillId="0" borderId="23" xfId="0" applyFont="1" applyFill="1" applyBorder="1" applyAlignment="1"/>
    <xf numFmtId="0" fontId="2" fillId="0" borderId="24" xfId="0" applyFont="1" applyFill="1" applyBorder="1" applyAlignment="1"/>
    <xf numFmtId="0" fontId="2" fillId="0" borderId="25" xfId="0" applyFont="1" applyFill="1" applyBorder="1" applyAlignment="1"/>
    <xf numFmtId="0" fontId="4" fillId="0" borderId="23" xfId="0" applyFont="1" applyFill="1" applyBorder="1" applyAlignment="1"/>
    <xf numFmtId="0" fontId="4" fillId="0" borderId="26" xfId="0" applyFont="1" applyFill="1" applyBorder="1" applyAlignment="1"/>
    <xf numFmtId="0" fontId="4" fillId="3" borderId="4" xfId="0" applyFont="1" applyFill="1" applyBorder="1"/>
    <xf numFmtId="0" fontId="4" fillId="3" borderId="0" xfId="0" applyFont="1" applyFill="1" applyBorder="1"/>
    <xf numFmtId="0" fontId="4" fillId="3" borderId="3" xfId="0" applyFont="1" applyFill="1" applyBorder="1"/>
    <xf numFmtId="0" fontId="5" fillId="0" borderId="3" xfId="0" applyFont="1" applyBorder="1" applyAlignment="1">
      <alignment horizontal="left"/>
    </xf>
    <xf numFmtId="0" fontId="0" fillId="0" borderId="0" xfId="0" applyFill="1"/>
    <xf numFmtId="0" fontId="5" fillId="0" borderId="0" xfId="0" applyFont="1" applyBorder="1" applyAlignment="1">
      <alignment horizontal="right"/>
    </xf>
    <xf numFmtId="14" fontId="4" fillId="0" borderId="0" xfId="0" applyNumberFormat="1" applyFont="1" applyBorder="1" applyAlignment="1">
      <alignment horizontal="left"/>
    </xf>
    <xf numFmtId="0" fontId="4" fillId="0" borderId="0" xfId="0" applyFont="1" applyBorder="1" applyAlignment="1">
      <alignment horizontal="left" wrapText="1"/>
    </xf>
    <xf numFmtId="0" fontId="4" fillId="0" borderId="3" xfId="0" applyFont="1" applyBorder="1" applyAlignment="1">
      <alignment wrapText="1"/>
    </xf>
    <xf numFmtId="0" fontId="3" fillId="0" borderId="4" xfId="0" applyFont="1" applyFill="1" applyBorder="1" applyAlignment="1">
      <alignment vertical="center"/>
    </xf>
    <xf numFmtId="0" fontId="5" fillId="0" borderId="0" xfId="0" applyFont="1" applyBorder="1" applyAlignment="1"/>
    <xf numFmtId="0" fontId="5" fillId="0" borderId="3" xfId="0" applyFont="1" applyBorder="1" applyAlignment="1"/>
    <xf numFmtId="0" fontId="5" fillId="0" borderId="0" xfId="0" applyFont="1"/>
    <xf numFmtId="0" fontId="4" fillId="0" borderId="0" xfId="0" applyNumberFormat="1" applyFont="1" applyBorder="1" applyAlignment="1">
      <alignment vertical="center" wrapText="1"/>
    </xf>
    <xf numFmtId="0" fontId="0" fillId="0" borderId="0" xfId="0" applyAlignment="1">
      <alignment vertical="center"/>
    </xf>
    <xf numFmtId="0" fontId="4" fillId="0" borderId="4" xfId="0" applyFont="1" applyBorder="1" applyAlignment="1"/>
    <xf numFmtId="0" fontId="2" fillId="0" borderId="0" xfId="0" applyFont="1" applyBorder="1" applyAlignment="1">
      <alignment horizontal="center"/>
    </xf>
    <xf numFmtId="0" fontId="2" fillId="2" borderId="12" xfId="0" applyFont="1" applyFill="1" applyBorder="1" applyAlignment="1">
      <alignment horizontal="left"/>
    </xf>
    <xf numFmtId="0" fontId="2" fillId="2" borderId="17" xfId="0" applyFont="1" applyFill="1" applyBorder="1" applyAlignment="1">
      <alignment horizontal="left"/>
    </xf>
    <xf numFmtId="0" fontId="2" fillId="2" borderId="18" xfId="0" applyFont="1" applyFill="1" applyBorder="1" applyAlignment="1">
      <alignment horizontal="left"/>
    </xf>
    <xf numFmtId="0" fontId="0" fillId="0" borderId="23" xfId="0" applyFill="1" applyBorder="1" applyAlignment="1"/>
    <xf numFmtId="0" fontId="0" fillId="0" borderId="26" xfId="0" applyFill="1" applyBorder="1" applyAlignment="1"/>
    <xf numFmtId="43" fontId="4" fillId="0" borderId="0" xfId="0" applyNumberFormat="1" applyFont="1" applyBorder="1" applyAlignment="1">
      <alignment horizontal="left"/>
    </xf>
    <xf numFmtId="0" fontId="4" fillId="0" borderId="19" xfId="0" applyFont="1" applyFill="1" applyBorder="1" applyAlignment="1">
      <alignment horizontal="left"/>
    </xf>
    <xf numFmtId="0" fontId="4" fillId="0" borderId="16" xfId="0" applyFont="1" applyFill="1" applyBorder="1" applyAlignment="1">
      <alignment horizontal="left"/>
    </xf>
    <xf numFmtId="0" fontId="4" fillId="3" borderId="12" xfId="0" applyFont="1" applyFill="1" applyBorder="1" applyAlignment="1">
      <alignment horizontal="center"/>
    </xf>
    <xf numFmtId="0" fontId="4" fillId="3" borderId="17" xfId="0" applyFont="1" applyFill="1" applyBorder="1" applyAlignment="1">
      <alignment horizontal="center"/>
    </xf>
    <xf numFmtId="0" fontId="4" fillId="3" borderId="18" xfId="0" applyFont="1" applyFill="1" applyBorder="1" applyAlignment="1">
      <alignment horizontal="center"/>
    </xf>
    <xf numFmtId="0" fontId="4" fillId="0" borderId="6" xfId="0" applyFont="1" applyBorder="1" applyAlignment="1">
      <alignment horizontal="center"/>
    </xf>
    <xf numFmtId="0" fontId="4" fillId="0" borderId="1" xfId="0" applyFont="1" applyBorder="1" applyAlignment="1">
      <alignment horizontal="center"/>
    </xf>
    <xf numFmtId="0" fontId="4" fillId="0" borderId="29" xfId="0" applyFont="1" applyBorder="1" applyAlignment="1">
      <alignment horizontal="center"/>
    </xf>
    <xf numFmtId="0" fontId="4" fillId="0" borderId="3" xfId="0" applyFont="1" applyBorder="1" applyAlignment="1">
      <alignment horizontal="left" vertical="center"/>
    </xf>
    <xf numFmtId="0" fontId="4" fillId="0" borderId="19" xfId="0" applyFont="1" applyBorder="1" applyAlignment="1">
      <alignment horizontal="left" vertical="center"/>
    </xf>
    <xf numFmtId="0" fontId="4" fillId="0" borderId="28" xfId="0" applyFont="1" applyBorder="1" applyAlignment="1">
      <alignment horizontal="left" vertical="center"/>
    </xf>
    <xf numFmtId="0" fontId="2" fillId="3" borderId="35" xfId="0" applyFont="1" applyFill="1" applyBorder="1" applyAlignment="1"/>
    <xf numFmtId="0" fontId="2" fillId="3" borderId="13" xfId="0" applyFont="1" applyFill="1" applyBorder="1" applyAlignment="1"/>
    <xf numFmtId="0" fontId="2" fillId="3" borderId="15" xfId="0" applyFont="1" applyFill="1" applyBorder="1" applyAlignment="1"/>
    <xf numFmtId="0" fontId="4" fillId="0" borderId="28" xfId="0" applyFont="1" applyFill="1" applyBorder="1" applyAlignment="1">
      <alignment horizontal="left"/>
    </xf>
    <xf numFmtId="0" fontId="5" fillId="0" borderId="3" xfId="0" applyFont="1" applyFill="1" applyBorder="1" applyAlignment="1">
      <alignment horizontal="left"/>
    </xf>
    <xf numFmtId="0" fontId="5" fillId="0" borderId="0" xfId="0" applyFont="1" applyFill="1" applyBorder="1" applyAlignment="1">
      <alignment horizontal="left" vertical="justify"/>
    </xf>
    <xf numFmtId="0" fontId="5" fillId="0" borderId="3" xfId="0" applyFont="1" applyFill="1" applyBorder="1" applyAlignment="1">
      <alignment horizontal="left" vertical="justify"/>
    </xf>
    <xf numFmtId="0" fontId="8" fillId="0" borderId="0" xfId="0" applyFont="1" applyBorder="1"/>
    <xf numFmtId="0" fontId="8" fillId="0" borderId="4" xfId="0" applyFont="1" applyBorder="1"/>
    <xf numFmtId="0" fontId="8" fillId="0" borderId="0" xfId="0" applyFont="1" applyBorder="1" applyAlignment="1">
      <alignment vertical="top" wrapText="1"/>
    </xf>
    <xf numFmtId="0" fontId="8" fillId="0" borderId="0" xfId="0" applyFont="1" applyBorder="1" applyAlignment="1">
      <alignment horizontal="left" vertical="center"/>
    </xf>
    <xf numFmtId="0" fontId="5" fillId="4" borderId="0" xfId="0" applyFont="1" applyFill="1" applyBorder="1"/>
    <xf numFmtId="0" fontId="4" fillId="4" borderId="0" xfId="0" applyFont="1" applyFill="1" applyBorder="1"/>
    <xf numFmtId="0" fontId="4" fillId="4" borderId="3" xfId="0" applyFont="1" applyFill="1" applyBorder="1"/>
    <xf numFmtId="0" fontId="8" fillId="0" borderId="0" xfId="0" applyFont="1" applyBorder="1" applyAlignment="1"/>
    <xf numFmtId="0" fontId="4" fillId="0" borderId="0" xfId="0" applyFont="1" applyFill="1"/>
    <xf numFmtId="0" fontId="7" fillId="0" borderId="0" xfId="0" applyFont="1" applyBorder="1" applyAlignment="1">
      <alignment horizontal="left"/>
    </xf>
    <xf numFmtId="0" fontId="7" fillId="0" borderId="0" xfId="0" applyFont="1" applyBorder="1" applyAlignment="1"/>
    <xf numFmtId="0" fontId="7" fillId="0" borderId="3" xfId="0" applyFont="1" applyBorder="1" applyAlignment="1"/>
    <xf numFmtId="0" fontId="5" fillId="0" borderId="21" xfId="0" applyFont="1" applyBorder="1" applyAlignment="1">
      <alignment horizontal="left"/>
    </xf>
    <xf numFmtId="0" fontId="5" fillId="0" borderId="0" xfId="0" applyFont="1" applyFill="1" applyBorder="1" applyAlignment="1"/>
    <xf numFmtId="0" fontId="9" fillId="0" borderId="0" xfId="0" applyFont="1" applyBorder="1" applyAlignment="1">
      <alignment horizontal="right" vertical="center" wrapText="1"/>
    </xf>
    <xf numFmtId="0" fontId="0" fillId="0" borderId="0" xfId="0" applyBorder="1" applyAlignment="1">
      <alignment horizontal="center" vertical="center" wrapText="1"/>
    </xf>
    <xf numFmtId="0" fontId="8" fillId="0" borderId="4" xfId="0" applyFont="1" applyFill="1" applyBorder="1" applyAlignment="1" applyProtection="1">
      <alignment vertical="center"/>
      <protection locked="0"/>
    </xf>
    <xf numFmtId="0" fontId="8" fillId="0" borderId="0" xfId="0" applyFont="1" applyFill="1" applyBorder="1" applyAlignment="1" applyProtection="1">
      <alignment vertical="center"/>
      <protection locked="0"/>
    </xf>
    <xf numFmtId="0" fontId="5" fillId="0" borderId="4" xfId="0" applyFont="1" applyBorder="1"/>
    <xf numFmtId="0" fontId="4" fillId="0" borderId="36" xfId="0" applyFont="1" applyBorder="1" applyAlignment="1">
      <alignment horizontal="right" vertical="center"/>
    </xf>
    <xf numFmtId="0" fontId="4" fillId="0" borderId="6" xfId="0" applyFont="1" applyBorder="1" applyAlignment="1" applyProtection="1">
      <alignment vertical="top" wrapText="1"/>
      <protection locked="0"/>
    </xf>
    <xf numFmtId="0" fontId="4" fillId="0" borderId="1" xfId="0" applyFont="1" applyBorder="1" applyAlignment="1" applyProtection="1">
      <alignment vertical="top" wrapText="1"/>
      <protection locked="0"/>
    </xf>
    <xf numFmtId="0" fontId="4" fillId="0" borderId="29" xfId="0" applyFont="1" applyBorder="1" applyAlignment="1" applyProtection="1">
      <alignment vertical="top" wrapText="1"/>
      <protection locked="0"/>
    </xf>
    <xf numFmtId="0" fontId="4" fillId="0" borderId="4" xfId="0" applyFont="1" applyBorder="1" applyAlignment="1" applyProtection="1">
      <alignment vertical="top" wrapText="1"/>
      <protection locked="0"/>
    </xf>
    <xf numFmtId="0" fontId="4" fillId="0" borderId="0" xfId="0" applyFont="1" applyBorder="1" applyAlignment="1" applyProtection="1">
      <alignment vertical="top" wrapText="1"/>
      <protection locked="0"/>
    </xf>
    <xf numFmtId="0" fontId="4" fillId="0" borderId="3" xfId="0" applyFont="1" applyBorder="1" applyAlignment="1" applyProtection="1">
      <alignment vertical="top" wrapText="1"/>
      <protection locked="0"/>
    </xf>
    <xf numFmtId="0" fontId="4" fillId="0" borderId="20" xfId="0" applyFont="1" applyBorder="1" applyAlignment="1" applyProtection="1">
      <alignment vertical="top" wrapText="1"/>
      <protection locked="0"/>
    </xf>
    <xf numFmtId="0" fontId="4" fillId="0" borderId="27" xfId="0" applyFont="1" applyBorder="1" applyAlignment="1" applyProtection="1">
      <alignment vertical="top" wrapText="1"/>
      <protection locked="0"/>
    </xf>
    <xf numFmtId="0" fontId="4" fillId="0" borderId="30" xfId="0" applyFont="1" applyBorder="1" applyAlignment="1" applyProtection="1">
      <alignment vertical="top" wrapText="1"/>
      <protection locked="0"/>
    </xf>
    <xf numFmtId="0" fontId="4" fillId="0" borderId="32" xfId="0" applyFont="1" applyBorder="1" applyAlignment="1" applyProtection="1">
      <alignment horizontal="left"/>
      <protection locked="0"/>
    </xf>
    <xf numFmtId="0" fontId="4" fillId="0" borderId="11" xfId="0" applyFont="1" applyBorder="1" applyAlignment="1" applyProtection="1">
      <alignment horizontal="left"/>
      <protection locked="0"/>
    </xf>
    <xf numFmtId="0" fontId="0" fillId="0" borderId="3" xfId="0" applyBorder="1" applyAlignment="1"/>
    <xf numFmtId="0" fontId="0" fillId="0" borderId="0" xfId="0" applyAlignment="1">
      <alignment horizontal="left"/>
    </xf>
    <xf numFmtId="0" fontId="0" fillId="0" borderId="3" xfId="0" applyBorder="1" applyAlignment="1">
      <alignment horizontal="left"/>
    </xf>
    <xf numFmtId="0" fontId="0" fillId="0" borderId="0" xfId="0" applyFont="1" applyBorder="1" applyAlignment="1">
      <alignment horizontal="center"/>
    </xf>
    <xf numFmtId="0" fontId="5" fillId="0" borderId="20" xfId="0" applyFont="1" applyBorder="1" applyAlignment="1">
      <alignment horizontal="right"/>
    </xf>
    <xf numFmtId="0" fontId="0" fillId="0" borderId="27" xfId="0" applyBorder="1" applyAlignment="1">
      <alignment horizontal="right"/>
    </xf>
    <xf numFmtId="0" fontId="14" fillId="0" borderId="0" xfId="0" applyFont="1"/>
    <xf numFmtId="0" fontId="13" fillId="0" borderId="0" xfId="0" applyFont="1"/>
    <xf numFmtId="0" fontId="2" fillId="2" borderId="15" xfId="0" applyFont="1" applyFill="1" applyBorder="1" applyAlignment="1">
      <alignment horizontal="left"/>
    </xf>
    <xf numFmtId="0" fontId="4" fillId="0" borderId="17" xfId="0" applyNumberFormat="1" applyFont="1" applyBorder="1" applyAlignment="1" applyProtection="1">
      <alignment horizontal="left"/>
      <protection locked="0"/>
    </xf>
    <xf numFmtId="0" fontId="4" fillId="0" borderId="18" xfId="0" applyNumberFormat="1" applyFont="1" applyBorder="1" applyAlignment="1" applyProtection="1">
      <alignment horizontal="left"/>
      <protection locked="0"/>
    </xf>
    <xf numFmtId="0" fontId="4" fillId="0" borderId="26" xfId="0" applyFont="1" applyBorder="1" applyAlignment="1">
      <alignment horizontal="left"/>
    </xf>
    <xf numFmtId="0" fontId="0" fillId="0" borderId="3" xfId="0" applyBorder="1" applyAlignment="1">
      <alignment horizontal="left"/>
    </xf>
    <xf numFmtId="0" fontId="0" fillId="0" borderId="0" xfId="0" applyBorder="1" applyAlignment="1"/>
    <xf numFmtId="0" fontId="0" fillId="0" borderId="1" xfId="0" applyBorder="1" applyAlignment="1"/>
    <xf numFmtId="0" fontId="0" fillId="0" borderId="29" xfId="0" applyBorder="1" applyAlignment="1"/>
    <xf numFmtId="0" fontId="0" fillId="0" borderId="3" xfId="0" applyBorder="1" applyAlignment="1"/>
    <xf numFmtId="0" fontId="0" fillId="0" borderId="27" xfId="0" applyBorder="1" applyAlignment="1"/>
    <xf numFmtId="0" fontId="0" fillId="0" borderId="30" xfId="0" applyBorder="1" applyAlignment="1"/>
    <xf numFmtId="0" fontId="13" fillId="0" borderId="56" xfId="0" applyFont="1" applyBorder="1" applyAlignment="1">
      <alignment wrapText="1"/>
    </xf>
    <xf numFmtId="0" fontId="13" fillId="0" borderId="2" xfId="0" applyFont="1" applyBorder="1" applyAlignment="1">
      <alignment wrapText="1"/>
    </xf>
    <xf numFmtId="0" fontId="1" fillId="0" borderId="1" xfId="0" applyFont="1" applyBorder="1" applyAlignment="1"/>
    <xf numFmtId="0" fontId="3" fillId="0" borderId="56" xfId="0" applyFont="1" applyBorder="1" applyAlignment="1"/>
    <xf numFmtId="0" fontId="3" fillId="0" borderId="2" xfId="0" applyFont="1" applyBorder="1" applyAlignment="1"/>
    <xf numFmtId="1" fontId="1" fillId="0" borderId="58" xfId="0" applyNumberFormat="1" applyFont="1" applyBorder="1" applyAlignment="1">
      <alignment horizontal="center"/>
    </xf>
    <xf numFmtId="0" fontId="1" fillId="0" borderId="58" xfId="0" applyFont="1" applyBorder="1" applyAlignment="1">
      <alignment horizontal="center"/>
    </xf>
    <xf numFmtId="0" fontId="5" fillId="0" borderId="27" xfId="0" applyFont="1" applyBorder="1"/>
    <xf numFmtId="0" fontId="4" fillId="0" borderId="3" xfId="0" applyFont="1" applyFill="1" applyBorder="1" applyAlignment="1">
      <alignment vertical="center"/>
    </xf>
    <xf numFmtId="0" fontId="2" fillId="0" borderId="26" xfId="0" applyFont="1" applyFill="1" applyBorder="1" applyAlignment="1"/>
    <xf numFmtId="0" fontId="2" fillId="0" borderId="3" xfId="0" applyFont="1" applyFill="1" applyBorder="1" applyAlignment="1"/>
    <xf numFmtId="0" fontId="1" fillId="0" borderId="4" xfId="0" applyFont="1" applyBorder="1"/>
    <xf numFmtId="0" fontId="5" fillId="0" borderId="0" xfId="0" applyFont="1" applyBorder="1" applyAlignment="1">
      <alignment horizontal="left"/>
    </xf>
    <xf numFmtId="0" fontId="4" fillId="0" borderId="3" xfId="0" applyFont="1" applyBorder="1" applyAlignment="1">
      <alignment horizontal="left"/>
    </xf>
    <xf numFmtId="0" fontId="5" fillId="0" borderId="0" xfId="0" applyFont="1" applyFill="1" applyBorder="1" applyAlignment="1">
      <alignment horizontal="left"/>
    </xf>
    <xf numFmtId="0" fontId="5" fillId="0" borderId="3" xfId="0" applyFont="1" applyBorder="1" applyAlignment="1">
      <alignment horizontal="left"/>
    </xf>
    <xf numFmtId="0" fontId="0" fillId="0" borderId="0" xfId="0" applyAlignment="1"/>
    <xf numFmtId="0" fontId="0" fillId="0" borderId="0" xfId="0" applyBorder="1" applyAlignment="1" applyProtection="1">
      <protection locked="0"/>
    </xf>
    <xf numFmtId="0" fontId="1" fillId="0" borderId="0" xfId="0" applyFont="1" applyBorder="1" applyAlignment="1"/>
    <xf numFmtId="0" fontId="4" fillId="0" borderId="1" xfId="0" applyFont="1" applyBorder="1" applyAlignment="1">
      <alignment horizontal="left"/>
    </xf>
    <xf numFmtId="14" fontId="10" fillId="0" borderId="0" xfId="0" applyNumberFormat="1" applyFont="1" applyFill="1" applyBorder="1" applyAlignment="1"/>
    <xf numFmtId="0" fontId="0" fillId="0" borderId="3" xfId="0" applyBorder="1" applyAlignment="1" applyProtection="1">
      <protection locked="0"/>
    </xf>
    <xf numFmtId="0" fontId="4" fillId="0" borderId="0" xfId="0" applyFont="1" applyBorder="1" applyAlignment="1" applyProtection="1">
      <protection locked="0"/>
    </xf>
    <xf numFmtId="0" fontId="4" fillId="0" borderId="3" xfId="0" applyFont="1" applyBorder="1" applyAlignment="1"/>
    <xf numFmtId="0" fontId="4" fillId="0" borderId="0" xfId="0" applyFont="1" applyFill="1" applyBorder="1" applyAlignment="1"/>
    <xf numFmtId="0" fontId="1" fillId="0" borderId="0" xfId="0" applyFont="1" applyFill="1" applyBorder="1" applyAlignment="1">
      <alignment horizontal="left"/>
    </xf>
    <xf numFmtId="0" fontId="4" fillId="0" borderId="0" xfId="0" applyFont="1" applyFill="1" applyBorder="1" applyAlignment="1">
      <alignment horizontal="left"/>
    </xf>
    <xf numFmtId="0" fontId="0" fillId="0" borderId="0" xfId="0" applyBorder="1" applyAlignment="1">
      <alignment horizontal="center"/>
    </xf>
    <xf numFmtId="0" fontId="1" fillId="0" borderId="0" xfId="0" applyFont="1" applyBorder="1" applyAlignment="1" applyProtection="1">
      <protection locked="0"/>
    </xf>
    <xf numFmtId="14" fontId="4" fillId="0" borderId="0" xfId="0" applyNumberFormat="1" applyFont="1" applyBorder="1" applyAlignment="1" applyProtection="1">
      <alignment vertical="center" wrapText="1"/>
      <protection locked="0"/>
    </xf>
    <xf numFmtId="14" fontId="4" fillId="0" borderId="0" xfId="0" applyNumberFormat="1" applyFont="1" applyBorder="1" applyAlignment="1" applyProtection="1">
      <alignment vertical="center"/>
      <protection locked="0"/>
    </xf>
    <xf numFmtId="0" fontId="1" fillId="0" borderId="4" xfId="0" applyFont="1" applyFill="1" applyBorder="1" applyAlignment="1"/>
    <xf numFmtId="0" fontId="4" fillId="0" borderId="3" xfId="0" applyFont="1" applyFill="1" applyBorder="1" applyAlignment="1"/>
    <xf numFmtId="0" fontId="1" fillId="0" borderId="0" xfId="0" applyFont="1" applyBorder="1" applyAlignment="1">
      <alignment horizontal="right"/>
    </xf>
    <xf numFmtId="0" fontId="1" fillId="0" borderId="4" xfId="0" applyFont="1" applyFill="1" applyBorder="1" applyAlignment="1">
      <alignment horizontal="left"/>
    </xf>
    <xf numFmtId="14" fontId="4" fillId="0" borderId="3" xfId="0" applyNumberFormat="1" applyFont="1" applyBorder="1" applyAlignment="1" applyProtection="1">
      <alignment vertical="center"/>
      <protection locked="0"/>
    </xf>
    <xf numFmtId="0" fontId="4" fillId="0" borderId="3" xfId="0" applyNumberFormat="1" applyFont="1" applyBorder="1" applyAlignment="1" applyProtection="1">
      <alignment horizontal="left"/>
      <protection locked="0"/>
    </xf>
    <xf numFmtId="0" fontId="1" fillId="0" borderId="4" xfId="0" applyFont="1" applyBorder="1" applyAlignment="1"/>
    <xf numFmtId="0" fontId="4" fillId="0" borderId="3" xfId="0" applyFont="1" applyBorder="1" applyAlignment="1" applyProtection="1">
      <protection locked="0"/>
    </xf>
    <xf numFmtId="0" fontId="1" fillId="0" borderId="0" xfId="0" applyFont="1" applyBorder="1" applyAlignment="1" applyProtection="1">
      <alignment horizontal="left"/>
      <protection locked="0"/>
    </xf>
    <xf numFmtId="0" fontId="4" fillId="0" borderId="1" xfId="0" applyFont="1" applyBorder="1" applyAlignment="1"/>
    <xf numFmtId="0" fontId="4" fillId="0" borderId="1" xfId="0" applyFont="1" applyFill="1" applyBorder="1"/>
    <xf numFmtId="0" fontId="4" fillId="0" borderId="2" xfId="0" applyFont="1" applyFill="1" applyBorder="1"/>
    <xf numFmtId="0" fontId="8" fillId="0" borderId="1" xfId="0" applyFont="1" applyBorder="1" applyAlignment="1"/>
    <xf numFmtId="0" fontId="4" fillId="0" borderId="2" xfId="0" applyFont="1" applyBorder="1" applyAlignment="1"/>
    <xf numFmtId="0" fontId="8" fillId="0" borderId="2" xfId="0" applyFont="1" applyBorder="1" applyAlignment="1">
      <alignment horizontal="left"/>
    </xf>
    <xf numFmtId="0" fontId="1" fillId="0" borderId="40" xfId="0" applyFont="1" applyBorder="1" applyAlignment="1">
      <alignment horizontal="center"/>
    </xf>
    <xf numFmtId="0" fontId="1" fillId="0" borderId="16" xfId="0" applyFont="1" applyBorder="1" applyAlignment="1">
      <alignment horizontal="center"/>
    </xf>
    <xf numFmtId="14" fontId="5" fillId="0" borderId="0" xfId="0" applyNumberFormat="1" applyFont="1" applyBorder="1" applyAlignment="1" applyProtection="1">
      <protection locked="0"/>
    </xf>
    <xf numFmtId="0" fontId="1" fillId="0" borderId="1" xfId="0" applyFont="1" applyFill="1" applyBorder="1" applyAlignment="1"/>
    <xf numFmtId="0" fontId="4" fillId="0" borderId="20" xfId="0" applyFont="1" applyFill="1" applyBorder="1" applyAlignment="1" applyProtection="1">
      <alignment vertical="center"/>
      <protection locked="0"/>
    </xf>
    <xf numFmtId="0" fontId="8" fillId="0" borderId="27" xfId="0" applyFont="1" applyFill="1" applyBorder="1" applyAlignment="1" applyProtection="1">
      <alignment vertical="center"/>
      <protection locked="0"/>
    </xf>
    <xf numFmtId="0" fontId="3" fillId="0" borderId="27" xfId="0" applyFont="1" applyBorder="1" applyAlignment="1">
      <alignment horizontal="left"/>
    </xf>
    <xf numFmtId="0" fontId="5" fillId="0" borderId="27" xfId="0" applyFont="1" applyFill="1" applyBorder="1" applyAlignment="1" applyProtection="1">
      <alignment vertical="center"/>
      <protection locked="0"/>
    </xf>
    <xf numFmtId="0" fontId="8" fillId="0" borderId="27" xfId="0" applyFont="1" applyFill="1" applyBorder="1" applyProtection="1">
      <protection locked="0"/>
    </xf>
    <xf numFmtId="0" fontId="8" fillId="0" borderId="30" xfId="0" applyFont="1" applyFill="1" applyBorder="1" applyProtection="1">
      <protection locked="0"/>
    </xf>
    <xf numFmtId="0" fontId="5" fillId="0" borderId="38" xfId="0" applyFont="1" applyBorder="1"/>
    <xf numFmtId="0" fontId="5" fillId="0" borderId="0" xfId="0" applyFont="1" applyBorder="1" applyAlignment="1">
      <alignment horizontal="left"/>
    </xf>
    <xf numFmtId="0" fontId="4" fillId="0" borderId="4" xfId="0" applyFont="1" applyBorder="1" applyAlignment="1">
      <alignment horizontal="center"/>
    </xf>
    <xf numFmtId="0" fontId="4" fillId="0" borderId="0" xfId="0" applyFont="1" applyBorder="1" applyAlignment="1">
      <alignment horizontal="center"/>
    </xf>
    <xf numFmtId="0" fontId="4" fillId="0" borderId="3" xfId="0" applyFont="1" applyBorder="1" applyAlignment="1">
      <alignment horizontal="center"/>
    </xf>
    <xf numFmtId="0" fontId="5" fillId="0" borderId="0" xfId="0" applyFont="1" applyFill="1" applyBorder="1" applyAlignment="1">
      <alignment horizontal="left"/>
    </xf>
    <xf numFmtId="0" fontId="4" fillId="0" borderId="23" xfId="0" applyFont="1" applyBorder="1" applyAlignment="1">
      <alignment horizontal="center"/>
    </xf>
    <xf numFmtId="0" fontId="4" fillId="0" borderId="0" xfId="0" applyNumberFormat="1" applyFont="1" applyBorder="1" applyAlignment="1" applyProtection="1">
      <alignment horizontal="left"/>
      <protection locked="0"/>
    </xf>
    <xf numFmtId="0" fontId="4" fillId="0" borderId="0" xfId="0" applyFont="1" applyBorder="1" applyAlignment="1">
      <alignment horizontal="left" vertical="center"/>
    </xf>
    <xf numFmtId="0" fontId="4" fillId="0" borderId="16" xfId="0" applyFont="1" applyBorder="1" applyAlignment="1">
      <alignment horizontal="left" vertical="center"/>
    </xf>
    <xf numFmtId="0" fontId="5" fillId="0" borderId="0" xfId="0" applyFont="1" applyBorder="1" applyAlignment="1">
      <alignment horizontal="left" vertical="center"/>
    </xf>
    <xf numFmtId="0" fontId="4" fillId="0" borderId="0" xfId="0" applyFont="1" applyBorder="1" applyAlignment="1">
      <alignment horizontal="left"/>
    </xf>
    <xf numFmtId="0" fontId="4" fillId="0" borderId="16" xfId="0" applyFont="1" applyBorder="1" applyAlignment="1">
      <alignment horizontal="center"/>
    </xf>
    <xf numFmtId="0" fontId="1" fillId="0" borderId="22" xfId="0" applyFont="1" applyBorder="1" applyAlignment="1">
      <alignment horizontal="left"/>
    </xf>
    <xf numFmtId="0" fontId="4" fillId="0" borderId="23" xfId="0" applyFont="1" applyBorder="1" applyAlignment="1">
      <alignment horizontal="left"/>
    </xf>
    <xf numFmtId="0" fontId="4" fillId="0" borderId="17" xfId="0" applyFont="1" applyBorder="1" applyAlignment="1" applyProtection="1">
      <alignment horizontal="left"/>
      <protection locked="0"/>
    </xf>
    <xf numFmtId="0" fontId="5" fillId="0" borderId="0" xfId="0" applyFont="1" applyBorder="1" applyAlignment="1" applyProtection="1">
      <alignment horizontal="left"/>
      <protection locked="0"/>
    </xf>
    <xf numFmtId="0" fontId="2" fillId="2" borderId="35" xfId="0" applyFont="1" applyFill="1" applyBorder="1" applyAlignment="1">
      <alignment horizontal="left"/>
    </xf>
    <xf numFmtId="0" fontId="2" fillId="2" borderId="13" xfId="0" applyFont="1" applyFill="1" applyBorder="1" applyAlignment="1">
      <alignment horizontal="left"/>
    </xf>
    <xf numFmtId="0" fontId="7" fillId="0" borderId="0" xfId="0" applyFont="1" applyFill="1" applyBorder="1" applyAlignment="1">
      <alignment horizontal="left"/>
    </xf>
    <xf numFmtId="0" fontId="0" fillId="0" borderId="0" xfId="0" applyAlignment="1"/>
    <xf numFmtId="0" fontId="1" fillId="0" borderId="4" xfId="0" applyFont="1" applyBorder="1" applyAlignment="1">
      <alignment horizontal="left"/>
    </xf>
    <xf numFmtId="0" fontId="4" fillId="0" borderId="4" xfId="0" applyFont="1" applyBorder="1" applyAlignment="1">
      <alignment horizontal="left" vertical="top" wrapText="1"/>
    </xf>
    <xf numFmtId="0" fontId="4" fillId="0" borderId="0" xfId="0" applyFont="1" applyBorder="1" applyAlignment="1">
      <alignment horizontal="left" vertical="top" wrapText="1"/>
    </xf>
    <xf numFmtId="0" fontId="4" fillId="0" borderId="3" xfId="0" applyFont="1" applyBorder="1" applyAlignment="1">
      <alignment horizontal="left" vertical="top" wrapText="1"/>
    </xf>
    <xf numFmtId="0" fontId="4" fillId="0" borderId="0" xfId="0" applyFont="1" applyBorder="1" applyAlignment="1" applyProtection="1">
      <alignment horizontal="left"/>
      <protection locked="0"/>
    </xf>
    <xf numFmtId="0" fontId="4" fillId="0" borderId="0" xfId="0" applyFont="1" applyBorder="1" applyAlignment="1"/>
    <xf numFmtId="0" fontId="1" fillId="0" borderId="0" xfId="0" applyFont="1" applyBorder="1" applyAlignment="1">
      <alignment horizontal="left"/>
    </xf>
    <xf numFmtId="0" fontId="5" fillId="0" borderId="0" xfId="0" applyFont="1" applyFill="1" applyBorder="1" applyAlignment="1">
      <alignment horizontal="right"/>
    </xf>
    <xf numFmtId="0" fontId="5" fillId="0" borderId="0" xfId="0" applyFont="1" applyBorder="1" applyAlignment="1" applyProtection="1">
      <protection locked="0"/>
    </xf>
    <xf numFmtId="0" fontId="1" fillId="0" borderId="12" xfId="0" applyFont="1" applyBorder="1"/>
    <xf numFmtId="0" fontId="1" fillId="0" borderId="4" xfId="0" applyFont="1" applyBorder="1" applyAlignment="1">
      <alignment horizontal="left" vertical="center"/>
    </xf>
    <xf numFmtId="165" fontId="0" fillId="0" borderId="0" xfId="0" applyNumberFormat="1" applyFont="1" applyBorder="1" applyAlignment="1" applyProtection="1">
      <alignment horizontal="left"/>
      <protection locked="0"/>
    </xf>
    <xf numFmtId="165" fontId="0" fillId="0" borderId="1" xfId="0" applyNumberFormat="1" applyFont="1" applyBorder="1" applyAlignment="1" applyProtection="1">
      <alignment horizontal="left"/>
      <protection locked="0"/>
    </xf>
    <xf numFmtId="0" fontId="0" fillId="0" borderId="1" xfId="0" applyFont="1" applyBorder="1" applyAlignment="1" applyProtection="1">
      <alignment horizontal="left"/>
      <protection locked="0"/>
    </xf>
    <xf numFmtId="0" fontId="0" fillId="0" borderId="29" xfId="0" applyFont="1" applyBorder="1" applyAlignment="1" applyProtection="1">
      <alignment horizontal="left"/>
      <protection locked="0"/>
    </xf>
    <xf numFmtId="0" fontId="5" fillId="7" borderId="4" xfId="0" applyFont="1" applyFill="1" applyBorder="1"/>
    <xf numFmtId="165" fontId="0" fillId="7" borderId="0" xfId="0" applyNumberFormat="1" applyFont="1" applyFill="1" applyBorder="1" applyAlignment="1" applyProtection="1">
      <alignment horizontal="left"/>
      <protection locked="0"/>
    </xf>
    <xf numFmtId="165" fontId="0" fillId="7" borderId="1" xfId="0" applyNumberFormat="1" applyFont="1" applyFill="1" applyBorder="1" applyAlignment="1" applyProtection="1">
      <alignment horizontal="left"/>
      <protection locked="0"/>
    </xf>
    <xf numFmtId="0" fontId="5" fillId="7" borderId="1" xfId="0" applyFont="1" applyFill="1" applyBorder="1"/>
    <xf numFmtId="0" fontId="0" fillId="7" borderId="1" xfId="0" applyFont="1" applyFill="1" applyBorder="1" applyAlignment="1" applyProtection="1">
      <alignment horizontal="left"/>
      <protection locked="0"/>
    </xf>
    <xf numFmtId="0" fontId="0" fillId="7" borderId="29" xfId="0" applyFont="1" applyFill="1" applyBorder="1" applyAlignment="1" applyProtection="1">
      <alignment horizontal="left"/>
      <protection locked="0"/>
    </xf>
    <xf numFmtId="0" fontId="5" fillId="0" borderId="4" xfId="0" applyFont="1" applyBorder="1" applyAlignment="1">
      <alignment horizontal="right"/>
    </xf>
    <xf numFmtId="0" fontId="0" fillId="0" borderId="0" xfId="0" applyBorder="1" applyAlignment="1">
      <alignment horizontal="right"/>
    </xf>
    <xf numFmtId="0" fontId="2" fillId="2" borderId="22" xfId="0" applyFont="1" applyFill="1" applyBorder="1" applyAlignment="1"/>
    <xf numFmtId="0" fontId="2" fillId="2" borderId="23" xfId="0" applyFont="1" applyFill="1" applyBorder="1" applyAlignment="1"/>
    <xf numFmtId="0" fontId="2" fillId="2" borderId="26" xfId="0" applyFont="1" applyFill="1" applyBorder="1" applyAlignment="1"/>
    <xf numFmtId="0" fontId="2" fillId="0" borderId="5" xfId="0" applyFont="1" applyBorder="1" applyAlignment="1">
      <alignment horizontal="left"/>
    </xf>
    <xf numFmtId="0" fontId="2" fillId="0" borderId="5" xfId="0" applyFont="1" applyBorder="1" applyAlignment="1"/>
    <xf numFmtId="0" fontId="2" fillId="0" borderId="4" xfId="0" applyFont="1" applyFill="1" applyBorder="1" applyAlignment="1"/>
    <xf numFmtId="0" fontId="4" fillId="0" borderId="0" xfId="0" applyFont="1" applyFill="1" applyBorder="1" applyAlignment="1">
      <alignment horizontal="center"/>
    </xf>
    <xf numFmtId="0" fontId="4" fillId="0" borderId="27" xfId="0" applyFont="1" applyFill="1" applyBorder="1" applyAlignment="1"/>
    <xf numFmtId="0" fontId="4" fillId="0" borderId="27" xfId="0" applyFont="1" applyBorder="1" applyAlignment="1">
      <alignment horizontal="right"/>
    </xf>
    <xf numFmtId="0" fontId="5" fillId="0" borderId="20" xfId="0" applyFont="1" applyBorder="1"/>
    <xf numFmtId="0" fontId="5" fillId="0" borderId="27" xfId="0" applyFont="1" applyBorder="1" applyAlignment="1">
      <alignment horizontal="left" vertical="center"/>
    </xf>
    <xf numFmtId="0" fontId="8" fillId="0" borderId="27" xfId="0" applyFont="1" applyBorder="1"/>
    <xf numFmtId="0" fontId="8" fillId="0" borderId="27" xfId="0" applyFont="1" applyBorder="1" applyAlignment="1">
      <alignment vertical="top" wrapText="1"/>
    </xf>
    <xf numFmtId="0" fontId="1" fillId="0" borderId="16" xfId="0" applyFont="1" applyBorder="1"/>
    <xf numFmtId="0" fontId="1" fillId="0" borderId="16" xfId="0" applyFont="1" applyFill="1" applyBorder="1" applyAlignment="1"/>
    <xf numFmtId="0" fontId="4" fillId="0" borderId="16" xfId="0" applyFont="1" applyBorder="1"/>
    <xf numFmtId="0" fontId="1" fillId="0" borderId="16" xfId="0" applyFont="1" applyBorder="1" applyAlignment="1" applyProtection="1">
      <protection locked="0"/>
    </xf>
    <xf numFmtId="0" fontId="5" fillId="0" borderId="0" xfId="0" applyFont="1" applyBorder="1" applyAlignment="1">
      <alignment horizontal="left"/>
    </xf>
    <xf numFmtId="0" fontId="3" fillId="0" borderId="0" xfId="0" applyFont="1" applyBorder="1" applyAlignment="1">
      <alignment horizontal="center"/>
    </xf>
    <xf numFmtId="0" fontId="1" fillId="0" borderId="17" xfId="0" applyFont="1" applyBorder="1" applyAlignment="1">
      <alignment horizontal="right"/>
    </xf>
    <xf numFmtId="14" fontId="5" fillId="4" borderId="21" xfId="0" applyNumberFormat="1" applyFont="1" applyFill="1" applyBorder="1" applyAlignment="1" applyProtection="1">
      <alignment horizontal="left"/>
      <protection locked="0"/>
    </xf>
    <xf numFmtId="14" fontId="5" fillId="4" borderId="17" xfId="0" applyNumberFormat="1" applyFont="1" applyFill="1" applyBorder="1" applyAlignment="1" applyProtection="1">
      <alignment horizontal="left"/>
      <protection locked="0"/>
    </xf>
    <xf numFmtId="14" fontId="5" fillId="4" borderId="37" xfId="0" applyNumberFormat="1" applyFont="1" applyFill="1" applyBorder="1" applyAlignment="1" applyProtection="1">
      <alignment horizontal="left"/>
      <protection locked="0"/>
    </xf>
    <xf numFmtId="0" fontId="0" fillId="4" borderId="21" xfId="0" applyFill="1" applyBorder="1" applyAlignment="1"/>
    <xf numFmtId="0" fontId="0" fillId="4" borderId="17" xfId="0" applyFill="1" applyBorder="1"/>
    <xf numFmtId="0" fontId="0" fillId="4" borderId="37" xfId="0" applyFill="1" applyBorder="1"/>
    <xf numFmtId="0" fontId="4" fillId="4" borderId="21" xfId="0" applyFont="1" applyFill="1" applyBorder="1" applyAlignment="1">
      <alignment horizontal="left" wrapText="1"/>
    </xf>
    <xf numFmtId="0" fontId="4" fillId="4" borderId="17" xfId="0" applyFont="1" applyFill="1" applyBorder="1" applyAlignment="1">
      <alignment horizontal="left" wrapText="1"/>
    </xf>
    <xf numFmtId="0" fontId="4" fillId="4" borderId="37" xfId="0" applyFont="1" applyFill="1" applyBorder="1" applyAlignment="1">
      <alignment wrapText="1"/>
    </xf>
    <xf numFmtId="0" fontId="1" fillId="0" borderId="12" xfId="0" applyFont="1" applyBorder="1" applyAlignment="1"/>
    <xf numFmtId="0" fontId="1" fillId="0" borderId="17" xfId="0" applyFont="1" applyBorder="1" applyAlignment="1"/>
    <xf numFmtId="0" fontId="1" fillId="0" borderId="17" xfId="0" applyFont="1" applyBorder="1" applyAlignment="1" applyProtection="1">
      <protection locked="0"/>
    </xf>
    <xf numFmtId="0" fontId="1" fillId="0" borderId="16" xfId="0" applyFont="1" applyBorder="1" applyAlignment="1">
      <alignment horizontal="left"/>
    </xf>
    <xf numFmtId="0" fontId="1" fillId="0" borderId="61" xfId="0" applyFont="1" applyBorder="1" applyAlignment="1">
      <alignment horizontal="right"/>
    </xf>
    <xf numFmtId="0" fontId="5" fillId="0" borderId="12" xfId="0" applyFont="1" applyBorder="1" applyAlignment="1"/>
    <xf numFmtId="0" fontId="5" fillId="0" borderId="0" xfId="0" applyFont="1" applyFill="1" applyBorder="1" applyAlignment="1">
      <alignment horizontal="left"/>
    </xf>
    <xf numFmtId="0" fontId="4" fillId="0" borderId="0" xfId="0" applyFont="1" applyBorder="1" applyAlignment="1">
      <alignment horizontal="center"/>
    </xf>
    <xf numFmtId="0" fontId="4" fillId="0" borderId="3" xfId="0" applyFont="1" applyBorder="1" applyAlignment="1">
      <alignment horizontal="center"/>
    </xf>
    <xf numFmtId="0" fontId="1" fillId="0" borderId="0" xfId="0" applyFont="1" applyFill="1" applyBorder="1" applyAlignment="1">
      <alignment vertical="center"/>
    </xf>
    <xf numFmtId="0" fontId="4" fillId="0" borderId="13" xfId="0" applyFont="1" applyFill="1" applyBorder="1" applyAlignment="1">
      <alignment vertical="center"/>
    </xf>
    <xf numFmtId="4" fontId="0" fillId="0" borderId="13" xfId="0" applyNumberFormat="1" applyBorder="1" applyAlignment="1" applyProtection="1">
      <protection locked="0"/>
    </xf>
    <xf numFmtId="0" fontId="4" fillId="0" borderId="15" xfId="0" applyFont="1" applyFill="1" applyBorder="1" applyAlignment="1">
      <alignment vertical="center"/>
    </xf>
    <xf numFmtId="0" fontId="2" fillId="0" borderId="35" xfId="0" applyFont="1" applyFill="1" applyBorder="1" applyAlignment="1">
      <alignment vertical="center"/>
    </xf>
    <xf numFmtId="0" fontId="1" fillId="0" borderId="13" xfId="0" applyFont="1" applyFill="1" applyBorder="1" applyAlignment="1">
      <alignment vertical="center"/>
    </xf>
    <xf numFmtId="0" fontId="1" fillId="0" borderId="27" xfId="0" applyNumberFormat="1" applyFont="1" applyBorder="1" applyAlignment="1">
      <alignment vertical="center" wrapText="1"/>
    </xf>
    <xf numFmtId="0" fontId="4" fillId="0" borderId="27" xfId="0" applyNumberFormat="1" applyFont="1" applyBorder="1" applyAlignment="1">
      <alignment vertical="center" wrapText="1"/>
    </xf>
    <xf numFmtId="0" fontId="4" fillId="0" borderId="0" xfId="0" applyFont="1" applyBorder="1" applyAlignment="1">
      <alignment horizontal="center"/>
    </xf>
    <xf numFmtId="0" fontId="4" fillId="0" borderId="3" xfId="0" applyFont="1" applyBorder="1" applyAlignment="1">
      <alignment horizontal="center"/>
    </xf>
    <xf numFmtId="0" fontId="4" fillId="0" borderId="23" xfId="0" applyFont="1" applyFill="1" applyBorder="1"/>
    <xf numFmtId="0" fontId="4" fillId="0" borderId="26" xfId="0" applyFont="1" applyFill="1" applyBorder="1"/>
    <xf numFmtId="0" fontId="4" fillId="0" borderId="16" xfId="0" applyFont="1" applyFill="1" applyBorder="1"/>
    <xf numFmtId="0" fontId="4" fillId="0" borderId="28" xfId="0" applyFont="1" applyFill="1" applyBorder="1"/>
    <xf numFmtId="0" fontId="5" fillId="0" borderId="0" xfId="0" applyFont="1" applyBorder="1"/>
    <xf numFmtId="0" fontId="5" fillId="0" borderId="0" xfId="0" applyFont="1" applyFill="1" applyBorder="1" applyAlignment="1">
      <alignment horizontal="left"/>
    </xf>
    <xf numFmtId="0" fontId="4" fillId="0" borderId="24" xfId="0" applyFont="1" applyBorder="1" applyAlignment="1"/>
    <xf numFmtId="0" fontId="4" fillId="0" borderId="23" xfId="0" applyFont="1" applyBorder="1" applyAlignment="1"/>
    <xf numFmtId="0" fontId="4" fillId="0" borderId="25" xfId="0" applyFont="1" applyBorder="1" applyAlignment="1"/>
    <xf numFmtId="14" fontId="4" fillId="0" borderId="17" xfId="0" applyNumberFormat="1" applyFont="1" applyBorder="1" applyAlignment="1" applyProtection="1">
      <protection locked="0"/>
    </xf>
    <xf numFmtId="0" fontId="4" fillId="0" borderId="21" xfId="0" applyFont="1" applyBorder="1" applyAlignment="1" applyProtection="1">
      <protection locked="0"/>
    </xf>
    <xf numFmtId="0" fontId="4" fillId="0" borderId="17" xfId="0" applyFont="1" applyBorder="1" applyAlignment="1" applyProtection="1">
      <protection locked="0"/>
    </xf>
    <xf numFmtId="0" fontId="4" fillId="0" borderId="37" xfId="0" applyFont="1" applyBorder="1" applyAlignment="1" applyProtection="1">
      <protection locked="0"/>
    </xf>
    <xf numFmtId="14" fontId="4" fillId="0" borderId="16" xfId="0" applyNumberFormat="1" applyFont="1" applyBorder="1" applyAlignment="1" applyProtection="1">
      <protection locked="0"/>
    </xf>
    <xf numFmtId="0" fontId="4" fillId="0" borderId="22" xfId="0" applyFont="1" applyBorder="1" applyAlignment="1"/>
    <xf numFmtId="0" fontId="4" fillId="0" borderId="40" xfId="0" applyFont="1" applyBorder="1" applyAlignment="1" applyProtection="1">
      <protection locked="0"/>
    </xf>
    <xf numFmtId="0" fontId="4" fillId="0" borderId="16" xfId="0" applyFont="1" applyBorder="1" applyAlignment="1" applyProtection="1">
      <protection locked="0"/>
    </xf>
    <xf numFmtId="0" fontId="4" fillId="0" borderId="34" xfId="0" applyFont="1" applyBorder="1" applyAlignment="1" applyProtection="1">
      <protection locked="0"/>
    </xf>
    <xf numFmtId="0" fontId="4" fillId="6" borderId="0" xfId="0" applyFont="1" applyFill="1"/>
    <xf numFmtId="14" fontId="4" fillId="0" borderId="19" xfId="0" applyNumberFormat="1" applyFont="1" applyBorder="1" applyAlignment="1" applyProtection="1">
      <protection locked="0"/>
    </xf>
    <xf numFmtId="14" fontId="4" fillId="0" borderId="12" xfId="0" applyNumberFormat="1" applyFont="1" applyBorder="1" applyAlignment="1" applyProtection="1">
      <protection locked="0"/>
    </xf>
    <xf numFmtId="0" fontId="4" fillId="0" borderId="17" xfId="0" applyFont="1" applyFill="1" applyBorder="1"/>
    <xf numFmtId="0" fontId="4" fillId="0" borderId="18" xfId="0" applyFont="1" applyFill="1" applyBorder="1"/>
    <xf numFmtId="0" fontId="5" fillId="0" borderId="0" xfId="0" applyFont="1" applyBorder="1" applyAlignment="1">
      <alignment horizontal="left"/>
    </xf>
    <xf numFmtId="0" fontId="1" fillId="0" borderId="0" xfId="0" applyFont="1" applyAlignment="1">
      <alignment horizontal="right"/>
    </xf>
    <xf numFmtId="0" fontId="14" fillId="0" borderId="0" xfId="0" applyFont="1" applyBorder="1" applyAlignment="1"/>
    <xf numFmtId="0" fontId="4" fillId="0" borderId="0" xfId="0" applyFont="1" applyFill="1" applyBorder="1"/>
    <xf numFmtId="0" fontId="5" fillId="0" borderId="3" xfId="0" applyFont="1" applyFill="1" applyBorder="1" applyAlignment="1"/>
    <xf numFmtId="0" fontId="5" fillId="0" borderId="0" xfId="0" applyFont="1" applyFill="1" applyBorder="1" applyAlignment="1">
      <alignment horizontal="left"/>
    </xf>
    <xf numFmtId="0" fontId="1" fillId="0" borderId="0" xfId="1" applyFont="1" applyAlignment="1">
      <alignment horizontal="right"/>
    </xf>
    <xf numFmtId="0" fontId="1" fillId="0" borderId="0" xfId="0" applyFont="1" applyAlignment="1">
      <alignment horizontal="right"/>
    </xf>
    <xf numFmtId="0" fontId="4" fillId="0" borderId="27" xfId="0" applyFont="1" applyBorder="1" applyAlignment="1" applyProtection="1">
      <alignment horizontal="left"/>
      <protection locked="0"/>
    </xf>
    <xf numFmtId="0" fontId="0" fillId="0" borderId="27" xfId="0" applyBorder="1" applyAlignment="1">
      <alignment horizontal="left"/>
    </xf>
    <xf numFmtId="0" fontId="0" fillId="0" borderId="30" xfId="0" applyBorder="1" applyAlignment="1">
      <alignment horizontal="left"/>
    </xf>
    <xf numFmtId="0" fontId="4" fillId="0" borderId="0" xfId="0" applyFont="1" applyBorder="1" applyAlignment="1" applyProtection="1">
      <alignment horizontal="left"/>
      <protection locked="0"/>
    </xf>
    <xf numFmtId="0" fontId="0" fillId="0" borderId="0" xfId="0" applyAlignment="1">
      <alignment horizontal="left"/>
    </xf>
    <xf numFmtId="0" fontId="0" fillId="0" borderId="17" xfId="0" applyFont="1" applyBorder="1" applyAlignment="1" applyProtection="1">
      <alignment horizontal="left"/>
      <protection locked="0"/>
    </xf>
    <xf numFmtId="0" fontId="0" fillId="0" borderId="18" xfId="0" applyFont="1" applyBorder="1" applyAlignment="1" applyProtection="1">
      <alignment horizontal="left"/>
      <protection locked="0"/>
    </xf>
    <xf numFmtId="0" fontId="5" fillId="0" borderId="12" xfId="0" applyFont="1" applyFill="1" applyBorder="1" applyAlignment="1">
      <alignment horizontal="center"/>
    </xf>
    <xf numFmtId="0" fontId="5" fillId="0" borderId="17" xfId="0" applyFont="1" applyFill="1" applyBorder="1" applyAlignment="1">
      <alignment horizontal="center"/>
    </xf>
    <xf numFmtId="0" fontId="5" fillId="0" borderId="37" xfId="0" applyFont="1" applyFill="1" applyBorder="1" applyAlignment="1">
      <alignment horizontal="center"/>
    </xf>
    <xf numFmtId="0" fontId="5" fillId="0" borderId="21" xfId="0" applyFont="1" applyBorder="1" applyAlignment="1">
      <alignment horizontal="center"/>
    </xf>
    <xf numFmtId="0" fontId="5" fillId="0" borderId="17" xfId="0" applyFont="1" applyBorder="1" applyAlignment="1">
      <alignment horizontal="center"/>
    </xf>
    <xf numFmtId="0" fontId="5" fillId="0" borderId="37" xfId="0" applyFont="1" applyBorder="1" applyAlignment="1">
      <alignment horizontal="center"/>
    </xf>
    <xf numFmtId="0" fontId="5" fillId="0" borderId="21" xfId="0" applyFont="1" applyFill="1" applyBorder="1" applyAlignment="1">
      <alignment horizontal="center"/>
    </xf>
    <xf numFmtId="0" fontId="5" fillId="0" borderId="18" xfId="0" applyFont="1" applyFill="1" applyBorder="1" applyAlignment="1">
      <alignment horizontal="center"/>
    </xf>
    <xf numFmtId="0" fontId="0" fillId="0" borderId="12" xfId="0" applyFont="1" applyBorder="1" applyAlignment="1" applyProtection="1">
      <alignment horizontal="center"/>
      <protection locked="0"/>
    </xf>
    <xf numFmtId="0" fontId="0" fillId="0" borderId="17" xfId="0" applyFont="1" applyBorder="1" applyAlignment="1" applyProtection="1">
      <alignment horizontal="center"/>
      <protection locked="0"/>
    </xf>
    <xf numFmtId="0" fontId="0" fillId="0" borderId="37" xfId="0" applyFont="1" applyBorder="1" applyAlignment="1" applyProtection="1">
      <alignment horizontal="center"/>
      <protection locked="0"/>
    </xf>
    <xf numFmtId="0" fontId="0" fillId="0" borderId="21" xfId="0" applyFont="1" applyBorder="1" applyAlignment="1" applyProtection="1">
      <alignment horizontal="center"/>
      <protection locked="0"/>
    </xf>
    <xf numFmtId="14" fontId="4" fillId="0" borderId="21" xfId="0" applyNumberFormat="1" applyFont="1" applyFill="1" applyBorder="1" applyAlignment="1" applyProtection="1">
      <alignment horizontal="center" vertical="center" wrapText="1"/>
      <protection locked="0"/>
    </xf>
    <xf numFmtId="14" fontId="4" fillId="0" borderId="17" xfId="0" applyNumberFormat="1" applyFont="1" applyFill="1" applyBorder="1" applyAlignment="1" applyProtection="1">
      <alignment horizontal="center" vertical="center" wrapText="1"/>
      <protection locked="0"/>
    </xf>
    <xf numFmtId="14" fontId="4" fillId="0" borderId="18" xfId="0" applyNumberFormat="1" applyFont="1" applyFill="1" applyBorder="1" applyAlignment="1" applyProtection="1">
      <alignment horizontal="center" vertical="center" wrapText="1"/>
      <protection locked="0"/>
    </xf>
    <xf numFmtId="0" fontId="1" fillId="0" borderId="12" xfId="0" applyFont="1" applyBorder="1" applyAlignment="1">
      <alignment horizontal="left"/>
    </xf>
    <xf numFmtId="0" fontId="8" fillId="0" borderId="17" xfId="0" applyFont="1" applyBorder="1" applyAlignment="1">
      <alignment horizontal="left"/>
    </xf>
    <xf numFmtId="0" fontId="2" fillId="0" borderId="0" xfId="0" applyFont="1" applyBorder="1" applyAlignment="1">
      <alignment horizontal="left"/>
    </xf>
    <xf numFmtId="165" fontId="0" fillId="0" borderId="17" xfId="0" applyNumberFormat="1" applyFont="1" applyBorder="1" applyAlignment="1" applyProtection="1">
      <alignment horizontal="left"/>
      <protection locked="0"/>
    </xf>
    <xf numFmtId="165" fontId="0" fillId="0" borderId="37" xfId="0" applyNumberFormat="1" applyFont="1" applyBorder="1" applyAlignment="1" applyProtection="1">
      <alignment horizontal="left"/>
      <protection locked="0"/>
    </xf>
    <xf numFmtId="0" fontId="1" fillId="0" borderId="22" xfId="0" applyFont="1" applyBorder="1" applyAlignment="1">
      <alignment horizontal="left" vertical="center"/>
    </xf>
    <xf numFmtId="0" fontId="1" fillId="0" borderId="23" xfId="0" applyFont="1" applyBorder="1" applyAlignment="1">
      <alignment horizontal="left" vertical="center"/>
    </xf>
    <xf numFmtId="0" fontId="1" fillId="0" borderId="26" xfId="0" applyFont="1" applyBorder="1" applyAlignment="1">
      <alignment horizontal="left" vertical="center"/>
    </xf>
    <xf numFmtId="0" fontId="1" fillId="0" borderId="19" xfId="0" applyFont="1" applyBorder="1" applyAlignment="1">
      <alignment horizontal="left" vertical="center"/>
    </xf>
    <xf numFmtId="0" fontId="1" fillId="0" borderId="16" xfId="0" applyFont="1" applyBorder="1" applyAlignment="1">
      <alignment horizontal="left" vertical="center"/>
    </xf>
    <xf numFmtId="0" fontId="1" fillId="0" borderId="28" xfId="0" applyFont="1" applyBorder="1" applyAlignment="1">
      <alignment horizontal="left" vertical="center"/>
    </xf>
    <xf numFmtId="0" fontId="1" fillId="0" borderId="6" xfId="0" applyFont="1" applyBorder="1" applyAlignment="1">
      <alignment horizontal="center" vertical="center"/>
    </xf>
    <xf numFmtId="0" fontId="1" fillId="0" borderId="1" xfId="0" applyFont="1" applyBorder="1" applyAlignment="1">
      <alignment horizontal="center" vertical="center"/>
    </xf>
    <xf numFmtId="0" fontId="1" fillId="0" borderId="2" xfId="0" applyFont="1" applyBorder="1" applyAlignment="1">
      <alignment horizontal="center" vertical="center"/>
    </xf>
    <xf numFmtId="0" fontId="1" fillId="0" borderId="19" xfId="0" applyFont="1" applyBorder="1" applyAlignment="1">
      <alignment horizontal="center" vertical="center"/>
    </xf>
    <xf numFmtId="0" fontId="1" fillId="0" borderId="16" xfId="0" applyFont="1" applyBorder="1" applyAlignment="1">
      <alignment horizontal="center" vertical="center"/>
    </xf>
    <xf numFmtId="0" fontId="1" fillId="0" borderId="34" xfId="0" applyFont="1" applyBorder="1" applyAlignment="1">
      <alignment horizontal="center" vertical="center"/>
    </xf>
    <xf numFmtId="14" fontId="4" fillId="0" borderId="5" xfId="0" applyNumberFormat="1" applyFont="1" applyBorder="1" applyAlignment="1" applyProtection="1">
      <alignment horizontal="center" wrapText="1"/>
      <protection locked="0"/>
    </xf>
    <xf numFmtId="14" fontId="4" fillId="0" borderId="1" xfId="0" applyNumberFormat="1" applyFont="1" applyBorder="1" applyAlignment="1" applyProtection="1">
      <alignment horizontal="center" wrapText="1"/>
      <protection locked="0"/>
    </xf>
    <xf numFmtId="14" fontId="4" fillId="0" borderId="2" xfId="0" applyNumberFormat="1" applyFont="1" applyBorder="1" applyAlignment="1" applyProtection="1">
      <alignment horizontal="center" wrapText="1"/>
      <protection locked="0"/>
    </xf>
    <xf numFmtId="14" fontId="4" fillId="0" borderId="32" xfId="0" applyNumberFormat="1" applyFont="1" applyBorder="1" applyAlignment="1" applyProtection="1">
      <alignment horizontal="center" wrapText="1"/>
      <protection locked="0"/>
    </xf>
    <xf numFmtId="14" fontId="4" fillId="0" borderId="27" xfId="0" applyNumberFormat="1" applyFont="1" applyBorder="1" applyAlignment="1" applyProtection="1">
      <alignment horizontal="center" wrapText="1"/>
      <protection locked="0"/>
    </xf>
    <xf numFmtId="14" fontId="4" fillId="0" borderId="31" xfId="0" applyNumberFormat="1" applyFont="1" applyBorder="1" applyAlignment="1" applyProtection="1">
      <alignment horizontal="center" wrapText="1"/>
      <protection locked="0"/>
    </xf>
    <xf numFmtId="0" fontId="13" fillId="0" borderId="1" xfId="0" applyFont="1" applyBorder="1" applyAlignment="1">
      <alignment horizontal="center" wrapText="1"/>
    </xf>
    <xf numFmtId="0" fontId="13" fillId="0" borderId="2" xfId="0" applyFont="1" applyBorder="1" applyAlignment="1">
      <alignment horizontal="center" wrapText="1"/>
    </xf>
    <xf numFmtId="0" fontId="13" fillId="0" borderId="5" xfId="0" applyFont="1" applyBorder="1" applyAlignment="1">
      <alignment horizontal="center" wrapText="1"/>
    </xf>
    <xf numFmtId="0" fontId="13" fillId="0" borderId="29" xfId="0" applyFont="1" applyBorder="1" applyAlignment="1">
      <alignment horizontal="center" wrapText="1"/>
    </xf>
    <xf numFmtId="0" fontId="1" fillId="0" borderId="4" xfId="0" applyFont="1" applyBorder="1" applyAlignment="1">
      <alignment horizontal="center"/>
    </xf>
    <xf numFmtId="0" fontId="1" fillId="0" borderId="0" xfId="0" applyFont="1" applyBorder="1" applyAlignment="1">
      <alignment horizontal="center"/>
    </xf>
    <xf numFmtId="0" fontId="1" fillId="0" borderId="33" xfId="0" applyFont="1" applyBorder="1" applyAlignment="1">
      <alignment horizontal="center"/>
    </xf>
    <xf numFmtId="0" fontId="1" fillId="0" borderId="19" xfId="0" applyFont="1" applyBorder="1" applyAlignment="1">
      <alignment horizontal="center"/>
    </xf>
    <xf numFmtId="0" fontId="1" fillId="0" borderId="16" xfId="0" applyFont="1" applyBorder="1" applyAlignment="1">
      <alignment horizontal="center"/>
    </xf>
    <xf numFmtId="0" fontId="1" fillId="0" borderId="34" xfId="0" applyFont="1" applyBorder="1" applyAlignment="1">
      <alignment horizontal="center"/>
    </xf>
    <xf numFmtId="0" fontId="15" fillId="0" borderId="57" xfId="0" applyFont="1" applyBorder="1" applyAlignment="1">
      <alignment horizontal="center" vertical="center" wrapText="1"/>
    </xf>
    <xf numFmtId="0" fontId="15" fillId="0" borderId="58" xfId="0" applyFont="1" applyBorder="1" applyAlignment="1">
      <alignment horizontal="center" vertical="center" wrapText="1"/>
    </xf>
    <xf numFmtId="0" fontId="4" fillId="0" borderId="3" xfId="0" applyFont="1" applyBorder="1" applyAlignment="1" applyProtection="1">
      <alignment horizontal="left"/>
      <protection locked="0"/>
    </xf>
    <xf numFmtId="0" fontId="5" fillId="0" borderId="1" xfId="0" applyFont="1" applyBorder="1" applyAlignment="1" applyProtection="1">
      <alignment horizontal="left" vertical="center"/>
      <protection locked="0"/>
    </xf>
    <xf numFmtId="0" fontId="5" fillId="0" borderId="2" xfId="0" applyFont="1" applyBorder="1" applyAlignment="1" applyProtection="1">
      <alignment horizontal="left" vertical="center"/>
      <protection locked="0"/>
    </xf>
    <xf numFmtId="0" fontId="5" fillId="0" borderId="16" xfId="0" applyFont="1" applyBorder="1" applyAlignment="1" applyProtection="1">
      <alignment horizontal="left" vertical="center"/>
      <protection locked="0"/>
    </xf>
    <xf numFmtId="0" fontId="5" fillId="0" borderId="34" xfId="0" applyFont="1" applyBorder="1" applyAlignment="1" applyProtection="1">
      <alignment horizontal="left" vertical="center"/>
      <protection locked="0"/>
    </xf>
    <xf numFmtId="0" fontId="5" fillId="0" borderId="5" xfId="0" applyFont="1" applyBorder="1" applyAlignment="1">
      <alignment horizontal="left" vertical="center"/>
    </xf>
    <xf numFmtId="0" fontId="5" fillId="0" borderId="40" xfId="0" applyFont="1" applyBorder="1" applyAlignment="1">
      <alignment horizontal="left" vertical="center"/>
    </xf>
    <xf numFmtId="0" fontId="4" fillId="0" borderId="17" xfId="0" applyFont="1" applyBorder="1" applyAlignment="1" applyProtection="1">
      <alignment horizontal="left"/>
      <protection locked="0"/>
    </xf>
    <xf numFmtId="0" fontId="1" fillId="0" borderId="17" xfId="0" applyFont="1" applyBorder="1" applyAlignment="1">
      <alignment horizontal="right"/>
    </xf>
    <xf numFmtId="0" fontId="4" fillId="0" borderId="17" xfId="0" applyFont="1" applyBorder="1" applyAlignment="1">
      <alignment horizontal="right"/>
    </xf>
    <xf numFmtId="164" fontId="4" fillId="0" borderId="17" xfId="0" applyNumberFormat="1" applyFont="1" applyBorder="1" applyAlignment="1" applyProtection="1">
      <alignment horizontal="left"/>
      <protection locked="0"/>
    </xf>
    <xf numFmtId="14" fontId="1" fillId="0" borderId="21" xfId="0" applyNumberFormat="1" applyFont="1" applyFill="1" applyBorder="1" applyAlignment="1" applyProtection="1">
      <alignment horizontal="center" vertical="center" wrapText="1"/>
      <protection locked="0"/>
    </xf>
    <xf numFmtId="0" fontId="1" fillId="0" borderId="17" xfId="0" applyFont="1" applyBorder="1" applyAlignment="1" applyProtection="1">
      <alignment horizontal="left"/>
      <protection locked="0"/>
    </xf>
    <xf numFmtId="0" fontId="1" fillId="0" borderId="37" xfId="0" applyFont="1" applyBorder="1" applyAlignment="1" applyProtection="1">
      <alignment horizontal="left"/>
      <protection locked="0"/>
    </xf>
    <xf numFmtId="0" fontId="4" fillId="0" borderId="0" xfId="0" applyFont="1" applyBorder="1" applyAlignment="1">
      <alignment horizontal="left"/>
    </xf>
    <xf numFmtId="0" fontId="4" fillId="0" borderId="17" xfId="0" applyFont="1" applyBorder="1" applyAlignment="1">
      <alignment horizontal="left"/>
    </xf>
    <xf numFmtId="0" fontId="4" fillId="0" borderId="27" xfId="0" applyFont="1" applyBorder="1" applyAlignment="1"/>
    <xf numFmtId="0" fontId="4" fillId="0" borderId="4" xfId="0" applyFont="1" applyBorder="1" applyAlignment="1">
      <alignment horizontal="left"/>
    </xf>
    <xf numFmtId="0" fontId="1" fillId="0" borderId="6" xfId="0" applyFont="1" applyBorder="1" applyAlignment="1">
      <alignment horizontal="left"/>
    </xf>
    <xf numFmtId="0" fontId="4" fillId="0" borderId="1" xfId="0" applyFont="1" applyBorder="1" applyAlignment="1">
      <alignment horizontal="left"/>
    </xf>
    <xf numFmtId="0" fontId="4" fillId="0" borderId="2" xfId="0" applyFont="1" applyBorder="1" applyAlignment="1">
      <alignment horizontal="left"/>
    </xf>
    <xf numFmtId="0" fontId="4" fillId="0" borderId="21" xfId="0" applyFont="1" applyBorder="1" applyAlignment="1">
      <alignment horizontal="center"/>
    </xf>
    <xf numFmtId="0" fontId="4" fillId="0" borderId="17" xfId="0" applyFont="1" applyBorder="1" applyAlignment="1">
      <alignment horizontal="center"/>
    </xf>
    <xf numFmtId="0" fontId="4" fillId="0" borderId="37" xfId="0" applyFont="1" applyBorder="1" applyAlignment="1">
      <alignment horizontal="center"/>
    </xf>
    <xf numFmtId="14" fontId="5" fillId="0" borderId="0" xfId="0" applyNumberFormat="1" applyFont="1" applyBorder="1" applyAlignment="1">
      <alignment horizontal="left"/>
    </xf>
    <xf numFmtId="14" fontId="5" fillId="0" borderId="33" xfId="0" applyNumberFormat="1" applyFont="1" applyBorder="1" applyAlignment="1">
      <alignment horizontal="left"/>
    </xf>
    <xf numFmtId="164" fontId="4" fillId="0" borderId="27" xfId="0" applyNumberFormat="1" applyFont="1" applyBorder="1" applyAlignment="1" applyProtection="1">
      <alignment horizontal="left"/>
      <protection locked="0"/>
    </xf>
    <xf numFmtId="164" fontId="4" fillId="0" borderId="30" xfId="0" applyNumberFormat="1" applyFont="1" applyBorder="1" applyAlignment="1" applyProtection="1">
      <alignment horizontal="left"/>
      <protection locked="0"/>
    </xf>
    <xf numFmtId="0" fontId="4" fillId="3" borderId="5" xfId="0" applyFont="1" applyFill="1" applyBorder="1" applyAlignment="1">
      <alignment horizontal="center" vertical="center"/>
    </xf>
    <xf numFmtId="0" fontId="4" fillId="3" borderId="1" xfId="0" applyFont="1" applyFill="1" applyBorder="1" applyAlignment="1">
      <alignment horizontal="center" vertical="center"/>
    </xf>
    <xf numFmtId="0" fontId="4" fillId="3" borderId="29" xfId="0" applyFont="1" applyFill="1" applyBorder="1" applyAlignment="1">
      <alignment horizontal="center" vertical="center"/>
    </xf>
    <xf numFmtId="0" fontId="4" fillId="3" borderId="11" xfId="0" applyFont="1" applyFill="1" applyBorder="1" applyAlignment="1">
      <alignment horizontal="center" vertical="center"/>
    </xf>
    <xf numFmtId="0" fontId="4" fillId="3" borderId="0" xfId="0" applyFont="1" applyFill="1" applyBorder="1" applyAlignment="1">
      <alignment horizontal="center" vertical="center"/>
    </xf>
    <xf numFmtId="0" fontId="4" fillId="3" borderId="3" xfId="0" applyFont="1" applyFill="1" applyBorder="1" applyAlignment="1">
      <alignment horizontal="center" vertical="center"/>
    </xf>
    <xf numFmtId="0" fontId="4" fillId="3" borderId="32" xfId="0" applyFont="1" applyFill="1" applyBorder="1" applyAlignment="1">
      <alignment horizontal="center" vertical="center"/>
    </xf>
    <xf numFmtId="0" fontId="4" fillId="3" borderId="27" xfId="0" applyFont="1" applyFill="1" applyBorder="1" applyAlignment="1">
      <alignment horizontal="center" vertical="center"/>
    </xf>
    <xf numFmtId="0" fontId="4" fillId="3" borderId="30" xfId="0" applyFont="1" applyFill="1" applyBorder="1" applyAlignment="1">
      <alignment horizontal="center" vertical="center"/>
    </xf>
    <xf numFmtId="0" fontId="4" fillId="0" borderId="20" xfId="0" applyFont="1" applyBorder="1" applyAlignment="1">
      <alignment horizontal="center"/>
    </xf>
    <xf numFmtId="0" fontId="4" fillId="0" borderId="27" xfId="0" applyFont="1" applyBorder="1" applyAlignment="1">
      <alignment horizontal="center"/>
    </xf>
    <xf numFmtId="0" fontId="4" fillId="0" borderId="31" xfId="0" applyFont="1" applyBorder="1" applyAlignment="1">
      <alignment horizontal="center"/>
    </xf>
    <xf numFmtId="0" fontId="1" fillId="0" borderId="61" xfId="0" applyFont="1" applyBorder="1" applyAlignment="1" applyProtection="1">
      <alignment horizontal="left"/>
      <protection locked="0"/>
    </xf>
    <xf numFmtId="164" fontId="1" fillId="0" borderId="61" xfId="0" applyNumberFormat="1" applyFont="1" applyBorder="1" applyAlignment="1" applyProtection="1">
      <alignment horizontal="left"/>
      <protection locked="0"/>
    </xf>
    <xf numFmtId="0" fontId="5" fillId="0" borderId="0" xfId="0" applyFont="1" applyFill="1" applyBorder="1" applyAlignment="1">
      <alignment horizontal="left"/>
    </xf>
    <xf numFmtId="0" fontId="5" fillId="0" borderId="33" xfId="0" applyFont="1" applyFill="1" applyBorder="1" applyAlignment="1">
      <alignment horizontal="left"/>
    </xf>
    <xf numFmtId="0" fontId="4" fillId="2" borderId="4" xfId="0" applyFont="1" applyFill="1" applyBorder="1" applyAlignment="1">
      <alignment horizontal="center"/>
    </xf>
    <xf numFmtId="0" fontId="4" fillId="2" borderId="0" xfId="0" applyFont="1" applyFill="1" applyBorder="1" applyAlignment="1">
      <alignment horizontal="center"/>
    </xf>
    <xf numFmtId="0" fontId="4" fillId="2" borderId="3" xfId="0" applyFont="1" applyFill="1" applyBorder="1" applyAlignment="1">
      <alignment horizontal="center"/>
    </xf>
    <xf numFmtId="0" fontId="2" fillId="0" borderId="19" xfId="0" applyFont="1" applyBorder="1" applyAlignment="1">
      <alignment horizontal="left"/>
    </xf>
    <xf numFmtId="0" fontId="2" fillId="0" borderId="16" xfId="0" applyFont="1" applyBorder="1" applyAlignment="1">
      <alignment horizontal="left"/>
    </xf>
    <xf numFmtId="0" fontId="2" fillId="0" borderId="28" xfId="0" applyFont="1" applyBorder="1" applyAlignment="1">
      <alignment horizontal="left"/>
    </xf>
    <xf numFmtId="0" fontId="5" fillId="0" borderId="29" xfId="0" applyFont="1" applyBorder="1" applyAlignment="1" applyProtection="1">
      <alignment horizontal="left" vertical="center"/>
      <protection locked="0"/>
    </xf>
    <xf numFmtId="0" fontId="5" fillId="0" borderId="28" xfId="0" applyFont="1" applyBorder="1" applyAlignment="1" applyProtection="1">
      <alignment horizontal="left" vertical="center"/>
      <protection locked="0"/>
    </xf>
    <xf numFmtId="0" fontId="1" fillId="0" borderId="4" xfId="0" applyFont="1" applyBorder="1" applyAlignment="1">
      <alignment horizontal="left" wrapText="1"/>
    </xf>
    <xf numFmtId="0" fontId="1" fillId="0" borderId="0" xfId="0" applyFont="1" applyBorder="1" applyAlignment="1">
      <alignment horizontal="left" wrapText="1"/>
    </xf>
    <xf numFmtId="0" fontId="1" fillId="0" borderId="3" xfId="0" applyFont="1" applyBorder="1" applyAlignment="1">
      <alignment horizontal="left" wrapText="1"/>
    </xf>
    <xf numFmtId="0" fontId="1" fillId="0" borderId="20" xfId="0" applyFont="1" applyBorder="1" applyAlignment="1">
      <alignment horizontal="left" wrapText="1"/>
    </xf>
    <xf numFmtId="0" fontId="1" fillId="0" borderId="27" xfId="0" applyFont="1" applyBorder="1" applyAlignment="1">
      <alignment horizontal="left" wrapText="1"/>
    </xf>
    <xf numFmtId="0" fontId="1" fillId="0" borderId="30" xfId="0" applyFont="1" applyBorder="1" applyAlignment="1">
      <alignment horizontal="left" wrapText="1"/>
    </xf>
    <xf numFmtId="0" fontId="5" fillId="0" borderId="27" xfId="0" applyFont="1" applyFill="1" applyBorder="1" applyAlignment="1">
      <alignment horizontal="left"/>
    </xf>
    <xf numFmtId="0" fontId="5" fillId="0" borderId="31" xfId="0" applyFont="1" applyFill="1" applyBorder="1" applyAlignment="1">
      <alignment horizontal="left"/>
    </xf>
    <xf numFmtId="0" fontId="2" fillId="2" borderId="35" xfId="0" applyFont="1" applyFill="1" applyBorder="1" applyAlignment="1"/>
    <xf numFmtId="0" fontId="2" fillId="2" borderId="13" xfId="0" applyFont="1" applyFill="1" applyBorder="1" applyAlignment="1"/>
    <xf numFmtId="0" fontId="2" fillId="2" borderId="15" xfId="0" applyFont="1" applyFill="1" applyBorder="1" applyAlignment="1"/>
    <xf numFmtId="0" fontId="4" fillId="0" borderId="6" xfId="0" applyFont="1" applyBorder="1" applyAlignment="1">
      <alignment horizontal="left"/>
    </xf>
    <xf numFmtId="0" fontId="4" fillId="0" borderId="5" xfId="0" applyFont="1" applyBorder="1" applyAlignment="1">
      <alignment horizontal="left"/>
    </xf>
    <xf numFmtId="0" fontId="4" fillId="0" borderId="29" xfId="0" applyFont="1" applyBorder="1" applyAlignment="1">
      <alignment horizontal="left"/>
    </xf>
    <xf numFmtId="0" fontId="5" fillId="0" borderId="0" xfId="0" applyFont="1" applyBorder="1" applyAlignment="1">
      <alignment horizontal="left"/>
    </xf>
    <xf numFmtId="0" fontId="5" fillId="0" borderId="33" xfId="0" applyFont="1" applyBorder="1" applyAlignment="1">
      <alignment horizontal="left"/>
    </xf>
    <xf numFmtId="0" fontId="4" fillId="0" borderId="40" xfId="0" applyFont="1" applyBorder="1" applyAlignment="1" applyProtection="1">
      <alignment horizontal="left" vertical="top" wrapText="1"/>
      <protection locked="0"/>
    </xf>
    <xf numFmtId="0" fontId="4" fillId="0" borderId="16" xfId="0" applyFont="1" applyBorder="1" applyAlignment="1" applyProtection="1">
      <alignment horizontal="left" vertical="top" wrapText="1"/>
      <protection locked="0"/>
    </xf>
    <xf numFmtId="0" fontId="4" fillId="0" borderId="28" xfId="0" applyFont="1" applyBorder="1" applyAlignment="1" applyProtection="1">
      <alignment horizontal="left" vertical="top" wrapText="1"/>
      <protection locked="0"/>
    </xf>
    <xf numFmtId="0" fontId="1" fillId="0" borderId="22" xfId="0" applyFont="1" applyBorder="1" applyAlignment="1">
      <alignment horizontal="left" vertical="top" wrapText="1"/>
    </xf>
    <xf numFmtId="0" fontId="4" fillId="0" borderId="23" xfId="0" applyFont="1" applyBorder="1" applyAlignment="1">
      <alignment horizontal="left" vertical="top" wrapText="1"/>
    </xf>
    <xf numFmtId="0" fontId="4" fillId="0" borderId="26" xfId="0" applyFont="1" applyBorder="1" applyAlignment="1">
      <alignment horizontal="left" vertical="top" wrapText="1"/>
    </xf>
    <xf numFmtId="0" fontId="4" fillId="0" borderId="4" xfId="0" applyFont="1" applyBorder="1" applyAlignment="1">
      <alignment horizontal="left" vertical="top" wrapText="1"/>
    </xf>
    <xf numFmtId="0" fontId="4" fillId="0" borderId="0" xfId="0" applyFont="1" applyBorder="1" applyAlignment="1">
      <alignment horizontal="left" vertical="top" wrapText="1"/>
    </xf>
    <xf numFmtId="0" fontId="4" fillId="0" borderId="3" xfId="0" applyFont="1" applyBorder="1" applyAlignment="1">
      <alignment horizontal="left" vertical="top" wrapText="1"/>
    </xf>
    <xf numFmtId="0" fontId="7" fillId="0" borderId="0" xfId="0" applyFont="1" applyBorder="1" applyAlignment="1">
      <alignment horizontal="left"/>
    </xf>
    <xf numFmtId="14" fontId="10" fillId="0" borderId="0" xfId="0" applyNumberFormat="1" applyFont="1" applyFill="1" applyBorder="1" applyAlignment="1">
      <alignment horizontal="center"/>
    </xf>
    <xf numFmtId="14" fontId="10" fillId="0" borderId="16" xfId="0" applyNumberFormat="1" applyFont="1" applyFill="1" applyBorder="1" applyAlignment="1">
      <alignment horizontal="center"/>
    </xf>
    <xf numFmtId="0" fontId="5" fillId="0" borderId="21" xfId="0" applyFont="1" applyFill="1" applyBorder="1" applyAlignment="1">
      <alignment horizontal="left" vertical="justify"/>
    </xf>
    <xf numFmtId="0" fontId="5" fillId="0" borderId="17" xfId="0" applyFont="1" applyFill="1" applyBorder="1" applyAlignment="1">
      <alignment horizontal="left" vertical="justify"/>
    </xf>
    <xf numFmtId="0" fontId="5" fillId="0" borderId="37" xfId="0" applyFont="1" applyFill="1" applyBorder="1" applyAlignment="1">
      <alignment horizontal="left" vertical="justify"/>
    </xf>
    <xf numFmtId="0" fontId="15" fillId="0" borderId="57" xfId="0" applyFont="1" applyBorder="1" applyAlignment="1">
      <alignment horizontal="center" vertical="center"/>
    </xf>
    <xf numFmtId="0" fontId="15" fillId="0" borderId="58" xfId="0" applyFont="1" applyBorder="1" applyAlignment="1">
      <alignment horizontal="center" vertical="center"/>
    </xf>
    <xf numFmtId="0" fontId="16" fillId="0" borderId="57" xfId="0" applyFont="1" applyBorder="1" applyAlignment="1">
      <alignment horizontal="center" vertical="center" shrinkToFit="1"/>
    </xf>
    <xf numFmtId="0" fontId="16" fillId="0" borderId="58" xfId="0" applyFont="1" applyBorder="1" applyAlignment="1">
      <alignment horizontal="center" vertical="center" shrinkToFit="1"/>
    </xf>
    <xf numFmtId="0" fontId="16" fillId="0" borderId="11" xfId="0" applyFont="1" applyBorder="1" applyAlignment="1">
      <alignment horizontal="center" vertical="center"/>
    </xf>
    <xf numFmtId="0" fontId="16" fillId="0" borderId="0" xfId="0" applyFont="1" applyBorder="1" applyAlignment="1">
      <alignment horizontal="center" vertical="center"/>
    </xf>
    <xf numFmtId="0" fontId="16" fillId="0" borderId="3" xfId="0" applyFont="1" applyBorder="1" applyAlignment="1">
      <alignment horizontal="center" vertical="center"/>
    </xf>
    <xf numFmtId="0" fontId="16" fillId="0" borderId="40" xfId="0" applyFont="1" applyBorder="1" applyAlignment="1">
      <alignment horizontal="center" vertical="center"/>
    </xf>
    <xf numFmtId="0" fontId="16" fillId="0" borderId="16" xfId="0" applyFont="1" applyBorder="1" applyAlignment="1">
      <alignment horizontal="center" vertical="center"/>
    </xf>
    <xf numFmtId="0" fontId="16" fillId="0" borderId="28" xfId="0" applyFont="1" applyBorder="1" applyAlignment="1">
      <alignment horizontal="center" vertical="center"/>
    </xf>
    <xf numFmtId="0" fontId="5" fillId="0" borderId="6" xfId="0" applyFont="1" applyBorder="1" applyAlignment="1">
      <alignment horizontal="center" vertical="center"/>
    </xf>
    <xf numFmtId="0" fontId="5" fillId="0" borderId="1" xfId="0" applyFont="1" applyBorder="1" applyAlignment="1">
      <alignment horizontal="center" vertical="center"/>
    </xf>
    <xf numFmtId="0" fontId="5" fillId="0" borderId="2" xfId="0" applyFont="1" applyBorder="1" applyAlignment="1">
      <alignment horizontal="center" vertical="center"/>
    </xf>
    <xf numFmtId="0" fontId="5" fillId="0" borderId="19" xfId="0" applyFont="1" applyBorder="1" applyAlignment="1">
      <alignment horizontal="center" vertical="center"/>
    </xf>
    <xf numFmtId="0" fontId="5" fillId="0" borderId="16" xfId="0" applyFont="1" applyBorder="1" applyAlignment="1">
      <alignment horizontal="center" vertical="center"/>
    </xf>
    <xf numFmtId="0" fontId="5" fillId="0" borderId="34" xfId="0" applyFont="1" applyBorder="1" applyAlignment="1">
      <alignment horizontal="center" vertical="center"/>
    </xf>
    <xf numFmtId="0" fontId="1" fillId="0" borderId="5" xfId="0" applyFont="1" applyBorder="1" applyAlignment="1" applyProtection="1">
      <alignment horizontal="left" vertical="top" wrapText="1"/>
      <protection locked="0"/>
    </xf>
    <xf numFmtId="0" fontId="1" fillId="0" borderId="1" xfId="0" applyFont="1" applyBorder="1" applyAlignment="1" applyProtection="1">
      <alignment horizontal="left" vertical="top" wrapText="1"/>
      <protection locked="0"/>
    </xf>
    <xf numFmtId="0" fontId="1" fillId="0" borderId="29" xfId="0" applyFont="1" applyBorder="1" applyAlignment="1" applyProtection="1">
      <alignment horizontal="left" vertical="top" wrapText="1"/>
      <protection locked="0"/>
    </xf>
    <xf numFmtId="0" fontId="1" fillId="0" borderId="40" xfId="0" applyFont="1" applyBorder="1" applyAlignment="1" applyProtection="1">
      <alignment horizontal="left" vertical="top" wrapText="1"/>
      <protection locked="0"/>
    </xf>
    <xf numFmtId="0" fontId="1" fillId="0" borderId="16" xfId="0" applyFont="1" applyBorder="1" applyAlignment="1" applyProtection="1">
      <alignment horizontal="left" vertical="top" wrapText="1"/>
      <protection locked="0"/>
    </xf>
    <xf numFmtId="0" fontId="1" fillId="0" borderId="28" xfId="0" applyFont="1" applyBorder="1" applyAlignment="1" applyProtection="1">
      <alignment horizontal="left" vertical="top" wrapText="1"/>
      <protection locked="0"/>
    </xf>
    <xf numFmtId="0" fontId="4" fillId="0" borderId="4" xfId="0" applyFont="1" applyBorder="1" applyAlignment="1">
      <alignment horizontal="center"/>
    </xf>
    <xf numFmtId="0" fontId="5" fillId="0" borderId="0" xfId="0" applyFont="1" applyBorder="1" applyAlignment="1">
      <alignment horizontal="center" vertical="center"/>
    </xf>
    <xf numFmtId="0" fontId="2" fillId="0" borderId="22" xfId="0" applyFont="1" applyBorder="1" applyAlignment="1">
      <alignment horizontal="left"/>
    </xf>
    <xf numFmtId="0" fontId="2" fillId="0" borderId="23" xfId="0" applyFont="1" applyBorder="1" applyAlignment="1">
      <alignment horizontal="left"/>
    </xf>
    <xf numFmtId="0" fontId="4" fillId="0" borderId="12" xfId="0" applyFont="1" applyBorder="1" applyAlignment="1">
      <alignment horizontal="left"/>
    </xf>
    <xf numFmtId="14" fontId="5" fillId="0" borderId="21" xfId="0" applyNumberFormat="1" applyFont="1" applyBorder="1" applyAlignment="1" applyProtection="1">
      <alignment horizontal="left"/>
      <protection locked="0"/>
    </xf>
    <xf numFmtId="14" fontId="5" fillId="0" borderId="17" xfId="0" applyNumberFormat="1" applyFont="1" applyBorder="1" applyAlignment="1" applyProtection="1">
      <alignment horizontal="left"/>
      <protection locked="0"/>
    </xf>
    <xf numFmtId="14" fontId="5" fillId="0" borderId="37" xfId="0" applyNumberFormat="1" applyFont="1" applyBorder="1" applyAlignment="1" applyProtection="1">
      <alignment horizontal="left"/>
      <protection locked="0"/>
    </xf>
    <xf numFmtId="0" fontId="2" fillId="2" borderId="35" xfId="0" applyFont="1" applyFill="1" applyBorder="1" applyAlignment="1">
      <alignment horizontal="left"/>
    </xf>
    <xf numFmtId="0" fontId="2" fillId="2" borderId="13" xfId="0" applyFont="1" applyFill="1" applyBorder="1" applyAlignment="1">
      <alignment horizontal="left"/>
    </xf>
    <xf numFmtId="0" fontId="2" fillId="2" borderId="55" xfId="0" applyFont="1" applyFill="1" applyBorder="1" applyAlignment="1">
      <alignment horizontal="left"/>
    </xf>
    <xf numFmtId="0" fontId="2" fillId="2" borderId="35" xfId="0" applyFont="1" applyFill="1" applyBorder="1" applyAlignment="1">
      <alignment vertical="center"/>
    </xf>
    <xf numFmtId="0" fontId="0" fillId="2" borderId="13" xfId="0" applyFill="1" applyBorder="1" applyAlignment="1">
      <alignment vertical="center"/>
    </xf>
    <xf numFmtId="0" fontId="0" fillId="2" borderId="15" xfId="0" applyFill="1" applyBorder="1" applyAlignment="1">
      <alignment vertical="center"/>
    </xf>
    <xf numFmtId="0" fontId="3" fillId="0" borderId="22" xfId="0" applyFont="1" applyBorder="1" applyAlignment="1">
      <alignment horizontal="center"/>
    </xf>
    <xf numFmtId="0" fontId="3" fillId="0" borderId="23" xfId="0" applyFont="1" applyBorder="1" applyAlignment="1">
      <alignment horizontal="center"/>
    </xf>
    <xf numFmtId="0" fontId="3" fillId="0" borderId="26" xfId="0" applyFont="1" applyBorder="1" applyAlignment="1">
      <alignment horizontal="center"/>
    </xf>
    <xf numFmtId="0" fontId="7" fillId="0" borderId="3" xfId="0" applyFont="1" applyBorder="1" applyAlignment="1">
      <alignment horizontal="left"/>
    </xf>
    <xf numFmtId="0" fontId="3" fillId="0" borderId="4" xfId="0" applyFont="1" applyBorder="1" applyAlignment="1">
      <alignment horizontal="center"/>
    </xf>
    <xf numFmtId="0" fontId="3" fillId="0" borderId="0" xfId="0" applyFont="1" applyBorder="1" applyAlignment="1">
      <alignment horizontal="center"/>
    </xf>
    <xf numFmtId="0" fontId="3" fillId="0" borderId="3" xfId="0" applyFont="1" applyBorder="1" applyAlignment="1">
      <alignment horizontal="center"/>
    </xf>
    <xf numFmtId="14" fontId="5" fillId="0" borderId="21" xfId="0" applyNumberFormat="1" applyFont="1" applyFill="1" applyBorder="1" applyAlignment="1" applyProtection="1">
      <alignment horizontal="left"/>
      <protection locked="0"/>
    </xf>
    <xf numFmtId="14" fontId="5" fillId="0" borderId="17" xfId="0" applyNumberFormat="1" applyFont="1" applyFill="1" applyBorder="1" applyAlignment="1" applyProtection="1">
      <alignment horizontal="left"/>
      <protection locked="0"/>
    </xf>
    <xf numFmtId="14" fontId="5" fillId="0" borderId="37" xfId="0" applyNumberFormat="1" applyFont="1" applyFill="1" applyBorder="1" applyAlignment="1" applyProtection="1">
      <alignment horizontal="left"/>
      <protection locked="0"/>
    </xf>
    <xf numFmtId="0" fontId="4" fillId="0" borderId="18" xfId="0" applyFont="1" applyBorder="1" applyAlignment="1" applyProtection="1">
      <alignment horizontal="left"/>
      <protection locked="0"/>
    </xf>
    <xf numFmtId="0" fontId="4" fillId="0" borderId="38" xfId="0" applyFont="1" applyBorder="1" applyAlignment="1">
      <alignment vertical="center"/>
    </xf>
    <xf numFmtId="0" fontId="4" fillId="0" borderId="36" xfId="0" applyFont="1" applyBorder="1" applyAlignment="1">
      <alignment vertical="center"/>
    </xf>
    <xf numFmtId="0" fontId="4" fillId="0" borderId="36" xfId="0" applyFont="1" applyBorder="1" applyAlignment="1" applyProtection="1">
      <alignment horizontal="left" vertical="center"/>
      <protection locked="0"/>
    </xf>
    <xf numFmtId="164" fontId="4" fillId="0" borderId="36" xfId="0" applyNumberFormat="1" applyFont="1" applyBorder="1" applyAlignment="1" applyProtection="1">
      <alignment horizontal="left" vertical="center"/>
      <protection locked="0"/>
    </xf>
    <xf numFmtId="164" fontId="4" fillId="0" borderId="39" xfId="0" applyNumberFormat="1" applyFont="1" applyBorder="1" applyAlignment="1" applyProtection="1">
      <alignment horizontal="left" vertical="center"/>
      <protection locked="0"/>
    </xf>
    <xf numFmtId="14" fontId="5" fillId="0" borderId="0" xfId="0" applyNumberFormat="1" applyFont="1" applyBorder="1" applyAlignment="1" applyProtection="1">
      <alignment horizontal="left"/>
      <protection locked="0"/>
    </xf>
    <xf numFmtId="0" fontId="7" fillId="0" borderId="0" xfId="0" applyFont="1" applyFill="1" applyBorder="1" applyAlignment="1">
      <alignment horizontal="left"/>
    </xf>
    <xf numFmtId="0" fontId="0" fillId="0" borderId="0" xfId="0" applyAlignment="1"/>
    <xf numFmtId="0" fontId="4" fillId="0" borderId="36" xfId="0" applyFont="1" applyBorder="1" applyAlignment="1" applyProtection="1">
      <alignment horizontal="left" vertical="top"/>
      <protection locked="0"/>
    </xf>
    <xf numFmtId="0" fontId="2" fillId="0" borderId="0" xfId="0" applyFont="1" applyAlignment="1">
      <alignment horizontal="center"/>
    </xf>
    <xf numFmtId="0" fontId="2" fillId="2" borderId="52" xfId="0" applyFont="1" applyFill="1" applyBorder="1" applyAlignment="1">
      <alignment horizontal="center"/>
    </xf>
    <xf numFmtId="0" fontId="2" fillId="2" borderId="53" xfId="0" applyFont="1" applyFill="1" applyBorder="1" applyAlignment="1">
      <alignment horizontal="center"/>
    </xf>
    <xf numFmtId="0" fontId="2" fillId="2" borderId="54" xfId="0" applyFont="1" applyFill="1" applyBorder="1" applyAlignment="1">
      <alignment horizontal="center"/>
    </xf>
    <xf numFmtId="0" fontId="4" fillId="0" borderId="16" xfId="0" applyFont="1" applyBorder="1" applyAlignment="1" applyProtection="1">
      <alignment horizontal="left"/>
      <protection locked="0"/>
    </xf>
    <xf numFmtId="0" fontId="4" fillId="0" borderId="28" xfId="0" applyFont="1" applyBorder="1" applyAlignment="1" applyProtection="1">
      <alignment horizontal="left"/>
      <protection locked="0"/>
    </xf>
    <xf numFmtId="0" fontId="4" fillId="0" borderId="19" xfId="0" applyFont="1" applyBorder="1" applyAlignment="1">
      <alignment horizontal="left"/>
    </xf>
    <xf numFmtId="0" fontId="4" fillId="0" borderId="16" xfId="0" applyFont="1" applyBorder="1" applyAlignment="1">
      <alignment horizontal="left"/>
    </xf>
    <xf numFmtId="0" fontId="2" fillId="2" borderId="41" xfId="0" applyFont="1" applyFill="1" applyBorder="1" applyAlignment="1">
      <alignment horizontal="center"/>
    </xf>
    <xf numFmtId="0" fontId="2" fillId="2" borderId="42" xfId="0" applyFont="1" applyFill="1" applyBorder="1" applyAlignment="1">
      <alignment horizontal="center"/>
    </xf>
    <xf numFmtId="0" fontId="2" fillId="2" borderId="43" xfId="0" applyFont="1" applyFill="1" applyBorder="1" applyAlignment="1">
      <alignment horizontal="center"/>
    </xf>
    <xf numFmtId="0" fontId="2" fillId="2" borderId="44" xfId="0" applyFont="1" applyFill="1" applyBorder="1" applyAlignment="1">
      <alignment horizontal="center"/>
    </xf>
    <xf numFmtId="0" fontId="2" fillId="2" borderId="45" xfId="0" applyFont="1" applyFill="1" applyBorder="1" applyAlignment="1">
      <alignment horizontal="center"/>
    </xf>
    <xf numFmtId="0" fontId="2" fillId="2" borderId="46" xfId="0" applyFont="1" applyFill="1" applyBorder="1" applyAlignment="1">
      <alignment horizontal="center"/>
    </xf>
    <xf numFmtId="0" fontId="5" fillId="0" borderId="8" xfId="0" applyFont="1" applyBorder="1" applyAlignment="1" applyProtection="1">
      <alignment horizontal="left"/>
      <protection locked="0"/>
    </xf>
    <xf numFmtId="0" fontId="5" fillId="0" borderId="0" xfId="0" applyFont="1" applyBorder="1" applyAlignment="1" applyProtection="1">
      <alignment horizontal="left"/>
      <protection locked="0"/>
    </xf>
    <xf numFmtId="0" fontId="5" fillId="0" borderId="33" xfId="0" applyFont="1" applyBorder="1" applyAlignment="1" applyProtection="1">
      <alignment horizontal="left"/>
      <protection locked="0"/>
    </xf>
    <xf numFmtId="0" fontId="5" fillId="0" borderId="47" xfId="0" applyFont="1" applyBorder="1" applyAlignment="1" applyProtection="1">
      <alignment horizontal="left"/>
      <protection locked="0"/>
    </xf>
    <xf numFmtId="0" fontId="5" fillId="0" borderId="48" xfId="0" applyFont="1" applyBorder="1" applyAlignment="1" applyProtection="1">
      <alignment horizontal="left"/>
      <protection locked="0"/>
    </xf>
    <xf numFmtId="0" fontId="5" fillId="0" borderId="49" xfId="0" applyFont="1" applyBorder="1" applyAlignment="1" applyProtection="1">
      <alignment horizontal="left"/>
      <protection locked="0"/>
    </xf>
    <xf numFmtId="0" fontId="5" fillId="0" borderId="11" xfId="0" applyFont="1" applyBorder="1" applyAlignment="1" applyProtection="1">
      <alignment horizontal="left"/>
      <protection locked="0"/>
    </xf>
    <xf numFmtId="0" fontId="5" fillId="0" borderId="50" xfId="0" applyFont="1" applyBorder="1" applyAlignment="1" applyProtection="1">
      <alignment horizontal="left"/>
      <protection locked="0"/>
    </xf>
    <xf numFmtId="0" fontId="5" fillId="0" borderId="7" xfId="0" applyFont="1" applyBorder="1" applyAlignment="1" applyProtection="1">
      <alignment horizontal="left"/>
      <protection locked="0"/>
    </xf>
    <xf numFmtId="0" fontId="5" fillId="0" borderId="51" xfId="0" applyFont="1" applyBorder="1" applyAlignment="1" applyProtection="1">
      <alignment horizontal="left"/>
      <protection locked="0"/>
    </xf>
    <xf numFmtId="0" fontId="4" fillId="0" borderId="59" xfId="0" applyFont="1" applyBorder="1" applyAlignment="1" applyProtection="1">
      <alignment horizontal="left"/>
      <protection locked="0"/>
    </xf>
    <xf numFmtId="0" fontId="4" fillId="0" borderId="19" xfId="0" applyFont="1" applyFill="1" applyBorder="1" applyAlignment="1">
      <alignment horizontal="center"/>
    </xf>
    <xf numFmtId="0" fontId="4" fillId="0" borderId="16" xfId="0" applyFont="1" applyFill="1" applyBorder="1" applyAlignment="1">
      <alignment horizontal="center"/>
    </xf>
    <xf numFmtId="0" fontId="4" fillId="0" borderId="28" xfId="0" applyFont="1" applyFill="1" applyBorder="1" applyAlignment="1">
      <alignment horizontal="center"/>
    </xf>
    <xf numFmtId="0" fontId="5" fillId="0" borderId="4" xfId="0" applyFont="1" applyBorder="1" applyAlignment="1">
      <alignment horizontal="center"/>
    </xf>
    <xf numFmtId="0" fontId="5" fillId="0" borderId="0" xfId="0" applyFont="1" applyBorder="1" applyAlignment="1">
      <alignment horizontal="center"/>
    </xf>
    <xf numFmtId="0" fontId="5" fillId="0" borderId="3" xfId="0" applyFont="1" applyBorder="1" applyAlignment="1">
      <alignment horizontal="center"/>
    </xf>
    <xf numFmtId="0" fontId="2" fillId="0" borderId="12" xfId="0" applyFont="1" applyFill="1" applyBorder="1" applyAlignment="1">
      <alignment horizontal="left"/>
    </xf>
    <xf numFmtId="0" fontId="2" fillId="0" borderId="17" xfId="0" applyFont="1" applyFill="1" applyBorder="1" applyAlignment="1">
      <alignment horizontal="left"/>
    </xf>
    <xf numFmtId="0" fontId="2" fillId="0" borderId="18" xfId="0" applyFont="1" applyFill="1" applyBorder="1" applyAlignment="1">
      <alignment horizontal="left"/>
    </xf>
    <xf numFmtId="0" fontId="1" fillId="0" borderId="12" xfId="0" applyFont="1" applyBorder="1" applyAlignment="1">
      <alignment horizontal="justify" wrapText="1"/>
    </xf>
    <xf numFmtId="0" fontId="1" fillId="0" borderId="17" xfId="0" applyFont="1" applyBorder="1" applyAlignment="1">
      <alignment horizontal="justify" wrapText="1"/>
    </xf>
    <xf numFmtId="0" fontId="1" fillId="0" borderId="18" xfId="0" applyFont="1" applyBorder="1" applyAlignment="1">
      <alignment horizontal="justify" wrapText="1"/>
    </xf>
    <xf numFmtId="0" fontId="13" fillId="0" borderId="6" xfId="0" applyFont="1" applyBorder="1" applyAlignment="1">
      <alignment horizontal="center" wrapText="1"/>
    </xf>
    <xf numFmtId="0" fontId="1" fillId="0" borderId="40" xfId="0" applyFont="1" applyBorder="1" applyAlignment="1">
      <alignment horizontal="center"/>
    </xf>
    <xf numFmtId="0" fontId="4" fillId="0" borderId="40" xfId="0" applyFont="1" applyBorder="1" applyAlignment="1">
      <alignment horizontal="center"/>
    </xf>
    <xf numFmtId="0" fontId="4" fillId="0" borderId="16" xfId="0" applyFont="1" applyBorder="1" applyAlignment="1">
      <alignment horizontal="center"/>
    </xf>
    <xf numFmtId="0" fontId="4" fillId="0" borderId="28" xfId="0" applyFont="1" applyBorder="1" applyAlignment="1">
      <alignment horizontal="center"/>
    </xf>
    <xf numFmtId="0" fontId="5" fillId="0" borderId="0" xfId="0" applyFont="1" applyFill="1" applyBorder="1" applyAlignment="1">
      <alignment horizontal="left" vertical="justify"/>
    </xf>
    <xf numFmtId="0" fontId="0" fillId="0" borderId="20" xfId="0" applyBorder="1" applyAlignment="1">
      <alignment horizontal="center" vertical="center" wrapText="1"/>
    </xf>
    <xf numFmtId="0" fontId="0" fillId="0" borderId="27" xfId="0" applyBorder="1" applyAlignment="1">
      <alignment horizontal="center" vertical="center" wrapText="1"/>
    </xf>
    <xf numFmtId="0" fontId="0" fillId="0" borderId="30" xfId="0" applyBorder="1" applyAlignment="1">
      <alignment horizontal="center" vertical="center" wrapText="1"/>
    </xf>
    <xf numFmtId="0" fontId="2" fillId="5" borderId="35" xfId="0" applyFont="1" applyFill="1" applyBorder="1" applyAlignment="1"/>
    <xf numFmtId="0" fontId="2" fillId="5" borderId="13" xfId="0" applyFont="1" applyFill="1" applyBorder="1" applyAlignment="1"/>
    <xf numFmtId="0" fontId="2" fillId="5" borderId="15" xfId="0" applyFont="1" applyFill="1" applyBorder="1" applyAlignment="1"/>
    <xf numFmtId="0" fontId="4" fillId="0" borderId="5" xfId="0" applyNumberFormat="1" applyFont="1" applyBorder="1" applyAlignment="1" applyProtection="1">
      <alignment horizontal="left"/>
      <protection locked="0"/>
    </xf>
    <xf numFmtId="0" fontId="4" fillId="0" borderId="1" xfId="0" applyNumberFormat="1" applyFont="1" applyBorder="1" applyAlignment="1" applyProtection="1">
      <alignment horizontal="left"/>
      <protection locked="0"/>
    </xf>
    <xf numFmtId="0" fontId="4" fillId="0" borderId="2" xfId="0" applyNumberFormat="1" applyFont="1" applyBorder="1" applyAlignment="1" applyProtection="1">
      <alignment horizontal="left"/>
      <protection locked="0"/>
    </xf>
    <xf numFmtId="0" fontId="4" fillId="0" borderId="40" xfId="0" applyNumberFormat="1" applyFont="1" applyBorder="1" applyAlignment="1" applyProtection="1">
      <alignment horizontal="left"/>
      <protection locked="0"/>
    </xf>
    <xf numFmtId="0" fontId="4" fillId="0" borderId="16" xfId="0" applyNumberFormat="1" applyFont="1" applyBorder="1" applyAlignment="1" applyProtection="1">
      <alignment horizontal="left"/>
      <protection locked="0"/>
    </xf>
    <xf numFmtId="0" fontId="4" fillId="0" borderId="34" xfId="0" applyNumberFormat="1" applyFont="1" applyBorder="1" applyAlignment="1" applyProtection="1">
      <alignment horizontal="left"/>
      <protection locked="0"/>
    </xf>
    <xf numFmtId="0" fontId="2" fillId="0" borderId="59" xfId="0" applyFont="1" applyBorder="1" applyAlignment="1">
      <alignment horizontal="left" vertical="center"/>
    </xf>
    <xf numFmtId="0" fontId="4" fillId="0" borderId="0" xfId="0" applyNumberFormat="1" applyFont="1" applyBorder="1" applyAlignment="1" applyProtection="1">
      <alignment horizontal="left"/>
      <protection locked="0"/>
    </xf>
    <xf numFmtId="0" fontId="2" fillId="0" borderId="11" xfId="0" applyFont="1" applyBorder="1" applyAlignment="1">
      <alignment horizontal="left" vertical="center"/>
    </xf>
    <xf numFmtId="0" fontId="2" fillId="0" borderId="0" xfId="0" applyFont="1" applyBorder="1" applyAlignment="1">
      <alignment horizontal="left" vertical="center"/>
    </xf>
    <xf numFmtId="0" fontId="2" fillId="0" borderId="40" xfId="0" applyFont="1" applyBorder="1" applyAlignment="1">
      <alignment horizontal="left" vertical="center"/>
    </xf>
    <xf numFmtId="0" fontId="2" fillId="0" borderId="16" xfId="0" applyFont="1" applyBorder="1" applyAlignment="1">
      <alignment horizontal="left" vertical="center"/>
    </xf>
    <xf numFmtId="0" fontId="2" fillId="0" borderId="5" xfId="0" applyFont="1" applyBorder="1" applyAlignment="1">
      <alignment horizontal="left" vertical="center"/>
    </xf>
    <xf numFmtId="0" fontId="2" fillId="0" borderId="1" xfId="0" applyFont="1" applyBorder="1" applyAlignment="1">
      <alignment horizontal="left" vertical="center"/>
    </xf>
    <xf numFmtId="0" fontId="4" fillId="0" borderId="0" xfId="0" applyFont="1" applyBorder="1" applyAlignment="1">
      <alignment horizontal="center"/>
    </xf>
    <xf numFmtId="0" fontId="5" fillId="0" borderId="0" xfId="0" applyFont="1" applyBorder="1" applyAlignment="1">
      <alignment horizontal="left" vertical="center"/>
    </xf>
    <xf numFmtId="14" fontId="4" fillId="0" borderId="11" xfId="0" applyNumberFormat="1" applyFont="1" applyBorder="1" applyAlignment="1" applyProtection="1">
      <alignment horizontal="center"/>
      <protection locked="0"/>
    </xf>
    <xf numFmtId="14" fontId="4" fillId="0" borderId="0" xfId="0" applyNumberFormat="1" applyFont="1" applyBorder="1" applyAlignment="1" applyProtection="1">
      <alignment horizontal="center"/>
      <protection locked="0"/>
    </xf>
    <xf numFmtId="14" fontId="4" fillId="0" borderId="33" xfId="0" applyNumberFormat="1" applyFont="1" applyBorder="1" applyAlignment="1" applyProtection="1">
      <alignment horizontal="center"/>
      <protection locked="0"/>
    </xf>
    <xf numFmtId="14" fontId="4" fillId="0" borderId="40" xfId="0" applyNumberFormat="1" applyFont="1" applyBorder="1" applyAlignment="1" applyProtection="1">
      <alignment horizontal="center"/>
      <protection locked="0"/>
    </xf>
    <xf numFmtId="14" fontId="4" fillId="0" borderId="16" xfId="0" applyNumberFormat="1" applyFont="1" applyBorder="1" applyAlignment="1" applyProtection="1">
      <alignment horizontal="center"/>
      <protection locked="0"/>
    </xf>
    <xf numFmtId="14" fontId="4" fillId="0" borderId="34" xfId="0" applyNumberFormat="1" applyFont="1" applyBorder="1" applyAlignment="1" applyProtection="1">
      <alignment horizontal="center"/>
      <protection locked="0"/>
    </xf>
    <xf numFmtId="0" fontId="5" fillId="0" borderId="36" xfId="0" applyFont="1" applyBorder="1" applyAlignment="1">
      <alignment horizontal="left"/>
    </xf>
    <xf numFmtId="0" fontId="5" fillId="0" borderId="12" xfId="0" applyFont="1" applyBorder="1" applyAlignment="1">
      <alignment horizontal="center"/>
    </xf>
    <xf numFmtId="0" fontId="0" fillId="0" borderId="19" xfId="0" applyBorder="1" applyAlignment="1">
      <alignment horizontal="center"/>
    </xf>
    <xf numFmtId="0" fontId="0" fillId="0" borderId="16" xfId="0" applyBorder="1" applyAlignment="1">
      <alignment horizontal="center"/>
    </xf>
    <xf numFmtId="0" fontId="0" fillId="0" borderId="28" xfId="0" applyBorder="1" applyAlignment="1">
      <alignment horizontal="center"/>
    </xf>
    <xf numFmtId="0" fontId="4" fillId="0" borderId="3" xfId="0" applyFont="1" applyBorder="1" applyAlignment="1">
      <alignment horizontal="center"/>
    </xf>
    <xf numFmtId="0" fontId="0" fillId="0" borderId="6" xfId="0" applyNumberFormat="1" applyBorder="1" applyAlignment="1" applyProtection="1">
      <alignment horizontal="left" vertical="top" wrapText="1"/>
      <protection locked="0"/>
    </xf>
    <xf numFmtId="0" fontId="0" fillId="0" borderId="1" xfId="0" applyNumberFormat="1" applyBorder="1" applyAlignment="1" applyProtection="1">
      <alignment horizontal="left" vertical="top" wrapText="1"/>
      <protection locked="0"/>
    </xf>
    <xf numFmtId="0" fontId="0" fillId="0" borderId="29" xfId="0" applyNumberFormat="1" applyBorder="1" applyAlignment="1" applyProtection="1">
      <alignment horizontal="left" vertical="top" wrapText="1"/>
      <protection locked="0"/>
    </xf>
    <xf numFmtId="0" fontId="0" fillId="0" borderId="4" xfId="0" applyNumberFormat="1" applyBorder="1" applyAlignment="1" applyProtection="1">
      <alignment horizontal="left" vertical="top" wrapText="1"/>
      <protection locked="0"/>
    </xf>
    <xf numFmtId="0" fontId="0" fillId="0" borderId="0" xfId="0" applyNumberFormat="1" applyBorder="1" applyAlignment="1" applyProtection="1">
      <alignment horizontal="left" vertical="top" wrapText="1"/>
      <protection locked="0"/>
    </xf>
    <xf numFmtId="0" fontId="0" fillId="0" borderId="3" xfId="0" applyNumberFormat="1" applyBorder="1" applyAlignment="1" applyProtection="1">
      <alignment horizontal="left" vertical="top" wrapText="1"/>
      <protection locked="0"/>
    </xf>
    <xf numFmtId="0" fontId="0" fillId="0" borderId="20" xfId="0" applyNumberFormat="1" applyBorder="1" applyAlignment="1" applyProtection="1">
      <alignment horizontal="left" vertical="top" wrapText="1"/>
      <protection locked="0"/>
    </xf>
    <xf numFmtId="0" fontId="0" fillId="0" borderId="27" xfId="0" applyNumberFormat="1" applyBorder="1" applyAlignment="1" applyProtection="1">
      <alignment horizontal="left" vertical="top" wrapText="1"/>
      <protection locked="0"/>
    </xf>
    <xf numFmtId="0" fontId="0" fillId="0" borderId="30" xfId="0" applyNumberFormat="1" applyBorder="1" applyAlignment="1" applyProtection="1">
      <alignment horizontal="left" vertical="top" wrapText="1"/>
      <protection locked="0"/>
    </xf>
    <xf numFmtId="0" fontId="0" fillId="0" borderId="22" xfId="0" applyBorder="1" applyAlignment="1">
      <alignment horizontal="center"/>
    </xf>
    <xf numFmtId="0" fontId="0" fillId="0" borderId="23" xfId="0" applyBorder="1" applyAlignment="1">
      <alignment horizontal="center"/>
    </xf>
    <xf numFmtId="0" fontId="0" fillId="0" borderId="26" xfId="0" applyBorder="1" applyAlignment="1">
      <alignment horizontal="center"/>
    </xf>
    <xf numFmtId="0" fontId="2" fillId="0" borderId="0" xfId="0" applyFont="1" applyBorder="1" applyAlignment="1">
      <alignment horizontal="right"/>
    </xf>
    <xf numFmtId="0" fontId="0" fillId="0" borderId="19" xfId="0" applyBorder="1" applyAlignment="1">
      <alignment horizontal="left"/>
    </xf>
    <xf numFmtId="0" fontId="0" fillId="0" borderId="16" xfId="0" applyBorder="1" applyAlignment="1">
      <alignment horizontal="left"/>
    </xf>
    <xf numFmtId="0" fontId="0" fillId="0" borderId="28" xfId="0" applyBorder="1" applyAlignment="1">
      <alignment horizontal="left"/>
    </xf>
    <xf numFmtId="0" fontId="2" fillId="2" borderId="12" xfId="0" applyFont="1" applyFill="1" applyBorder="1" applyAlignment="1">
      <alignment horizontal="left"/>
    </xf>
    <xf numFmtId="0" fontId="2" fillId="2" borderId="17" xfId="0" applyFont="1" applyFill="1" applyBorder="1" applyAlignment="1">
      <alignment horizontal="left"/>
    </xf>
    <xf numFmtId="0" fontId="2" fillId="2" borderId="18" xfId="0" applyFont="1" applyFill="1" applyBorder="1" applyAlignment="1">
      <alignment horizontal="left"/>
    </xf>
    <xf numFmtId="0" fontId="0" fillId="0" borderId="22" xfId="0" applyBorder="1" applyAlignment="1">
      <alignment horizontal="center" vertical="center" wrapText="1"/>
    </xf>
    <xf numFmtId="0" fontId="0" fillId="0" borderId="23" xfId="0" applyBorder="1" applyAlignment="1">
      <alignment horizontal="center" vertical="center" wrapText="1"/>
    </xf>
    <xf numFmtId="0" fontId="0" fillId="0" borderId="26" xfId="0" applyBorder="1" applyAlignment="1">
      <alignment horizontal="center" vertical="center" wrapText="1"/>
    </xf>
    <xf numFmtId="0" fontId="2" fillId="0" borderId="4" xfId="0" applyFont="1" applyBorder="1" applyAlignment="1">
      <alignment horizontal="left"/>
    </xf>
    <xf numFmtId="0" fontId="5" fillId="0" borderId="21" xfId="0" applyFont="1" applyBorder="1" applyAlignment="1" applyProtection="1">
      <alignment horizontal="center"/>
      <protection locked="0"/>
    </xf>
    <xf numFmtId="0" fontId="5" fillId="0" borderId="17" xfId="0" applyFont="1" applyBorder="1" applyAlignment="1" applyProtection="1">
      <alignment horizontal="center"/>
      <protection locked="0"/>
    </xf>
    <xf numFmtId="0" fontId="5" fillId="0" borderId="18" xfId="0" applyFont="1" applyBorder="1" applyAlignment="1" applyProtection="1">
      <alignment horizontal="center"/>
      <protection locked="0"/>
    </xf>
    <xf numFmtId="0" fontId="1" fillId="0" borderId="21" xfId="0" applyFont="1" applyBorder="1" applyAlignment="1" applyProtection="1">
      <alignment horizontal="center"/>
      <protection locked="0"/>
    </xf>
    <xf numFmtId="0" fontId="1" fillId="0" borderId="17" xfId="0" applyFont="1" applyBorder="1" applyAlignment="1" applyProtection="1">
      <alignment horizontal="center"/>
      <protection locked="0"/>
    </xf>
    <xf numFmtId="0" fontId="1" fillId="0" borderId="18" xfId="0" applyFont="1" applyBorder="1" applyAlignment="1" applyProtection="1">
      <alignment horizontal="center"/>
      <protection locked="0"/>
    </xf>
    <xf numFmtId="0" fontId="5" fillId="0" borderId="6" xfId="0" applyFont="1" applyBorder="1" applyAlignment="1">
      <alignment horizontal="center"/>
    </xf>
    <xf numFmtId="0" fontId="5" fillId="0" borderId="1" xfId="0" applyFont="1" applyBorder="1" applyAlignment="1">
      <alignment horizontal="center"/>
    </xf>
    <xf numFmtId="0" fontId="4" fillId="0" borderId="19" xfId="0" applyFont="1" applyBorder="1" applyAlignment="1">
      <alignment horizontal="center"/>
    </xf>
    <xf numFmtId="0" fontId="5" fillId="0" borderId="6" xfId="0" applyFont="1" applyBorder="1" applyAlignment="1">
      <alignment horizontal="left" vertical="center"/>
    </xf>
    <xf numFmtId="0" fontId="5" fillId="0" borderId="19" xfId="0" applyFont="1" applyBorder="1" applyAlignment="1">
      <alignment horizontal="left" vertical="center"/>
    </xf>
    <xf numFmtId="0" fontId="4" fillId="0" borderId="22" xfId="0" applyFont="1" applyBorder="1" applyAlignment="1">
      <alignment horizontal="center"/>
    </xf>
    <xf numFmtId="0" fontId="4" fillId="0" borderId="23" xfId="0" applyFont="1" applyBorder="1" applyAlignment="1">
      <alignment horizontal="center"/>
    </xf>
    <xf numFmtId="0" fontId="5" fillId="0" borderId="12" xfId="0" applyFont="1" applyBorder="1" applyAlignment="1">
      <alignment horizontal="left"/>
    </xf>
    <xf numFmtId="0" fontId="5" fillId="0" borderId="17" xfId="0" applyFont="1" applyBorder="1" applyAlignment="1">
      <alignment horizontal="left"/>
    </xf>
    <xf numFmtId="0" fontId="1" fillId="0" borderId="37" xfId="0" applyFont="1" applyBorder="1" applyAlignment="1" applyProtection="1">
      <alignment horizontal="center"/>
      <protection locked="0"/>
    </xf>
    <xf numFmtId="0" fontId="5" fillId="0" borderId="60" xfId="0" applyFont="1" applyBorder="1" applyAlignment="1"/>
    <xf numFmtId="0" fontId="5" fillId="0" borderId="61" xfId="0" applyFont="1" applyBorder="1" applyAlignment="1"/>
    <xf numFmtId="0" fontId="2" fillId="0" borderId="4" xfId="0" applyFont="1" applyFill="1" applyBorder="1" applyAlignment="1">
      <alignment horizontal="left" vertical="center"/>
    </xf>
    <xf numFmtId="0" fontId="8" fillId="0" borderId="0" xfId="0" applyFont="1" applyFill="1" applyBorder="1" applyAlignment="1">
      <alignment horizontal="left" vertical="center"/>
    </xf>
    <xf numFmtId="0" fontId="8" fillId="0" borderId="4" xfId="0" applyFont="1" applyFill="1" applyBorder="1"/>
    <xf numFmtId="0" fontId="8" fillId="0" borderId="0" xfId="0" applyFont="1" applyFill="1" applyBorder="1"/>
    <xf numFmtId="0" fontId="5" fillId="0" borderId="0" xfId="0" applyFont="1" applyFill="1" applyBorder="1" applyAlignment="1">
      <alignment horizontal="left" vertical="center"/>
    </xf>
    <xf numFmtId="0" fontId="5" fillId="0" borderId="3" xfId="0" applyFont="1" applyFill="1" applyBorder="1" applyAlignment="1">
      <alignment horizontal="left" vertical="center"/>
    </xf>
    <xf numFmtId="0" fontId="4" fillId="0" borderId="3" xfId="0" applyFont="1" applyFill="1" applyBorder="1"/>
    <xf numFmtId="0" fontId="8" fillId="0" borderId="4" xfId="0" applyFont="1" applyFill="1" applyBorder="1" applyAlignment="1">
      <alignment vertical="center"/>
    </xf>
    <xf numFmtId="0" fontId="5" fillId="0" borderId="16" xfId="0" applyFont="1" applyFill="1" applyBorder="1"/>
    <xf numFmtId="0" fontId="5" fillId="0" borderId="16" xfId="0" applyFont="1" applyFill="1" applyBorder="1" applyAlignment="1"/>
    <xf numFmtId="0" fontId="2" fillId="0" borderId="6" xfId="0" applyFont="1" applyFill="1" applyBorder="1" applyAlignment="1">
      <alignment horizontal="left"/>
    </xf>
    <xf numFmtId="0" fontId="2" fillId="0" borderId="1" xfId="0" applyFont="1" applyFill="1" applyBorder="1" applyAlignment="1">
      <alignment horizontal="left"/>
    </xf>
    <xf numFmtId="0" fontId="2" fillId="0" borderId="29" xfId="0" applyFont="1" applyFill="1" applyBorder="1" applyAlignment="1">
      <alignment horizontal="left"/>
    </xf>
    <xf numFmtId="0" fontId="5" fillId="0" borderId="3" xfId="0" applyFont="1" applyFill="1" applyBorder="1" applyAlignment="1">
      <alignment horizontal="left"/>
    </xf>
    <xf numFmtId="0" fontId="1" fillId="0" borderId="4" xfId="0" applyFont="1" applyFill="1" applyBorder="1" applyAlignment="1">
      <alignment horizontal="center"/>
    </xf>
    <xf numFmtId="0" fontId="1" fillId="0" borderId="0" xfId="0" applyFont="1" applyFill="1" applyBorder="1" applyAlignment="1">
      <alignment horizontal="center"/>
    </xf>
    <xf numFmtId="0" fontId="1" fillId="0" borderId="3" xfId="0" applyFont="1" applyFill="1" applyBorder="1" applyAlignment="1">
      <alignment horizontal="center"/>
    </xf>
    <xf numFmtId="0" fontId="1" fillId="0" borderId="0" xfId="0" applyFont="1" applyFill="1" applyBorder="1"/>
  </cellXfs>
  <cellStyles count="2">
    <cellStyle name="Normal" xfId="0" builtinId="0"/>
    <cellStyle name="Normal 2" xfId="1" xr:uid="{00000000-0005-0000-0000-000001000000}"/>
  </cellStyles>
  <dxfs count="0"/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DD0806"/>
      <rgbColor rgb="001FB714"/>
      <rgbColor rgb="000000D4"/>
      <rgbColor rgb="00FCF305"/>
      <rgbColor rgb="00F20884"/>
      <rgbColor rgb="0000ABEA"/>
      <rgbColor rgb="00900000"/>
      <rgbColor rgb="00006411"/>
      <rgbColor rgb="00000090"/>
      <rgbColor rgb="0090713A"/>
      <rgbColor rgb="004600A5"/>
      <rgbColor rgb="00008080"/>
      <rgbColor rgb="00C0C0C0"/>
      <rgbColor rgb="00808080"/>
      <rgbColor rgb="009999FF"/>
      <rgbColor rgb="00993366"/>
      <rgbColor rgb="00FFFFCC"/>
      <rgbColor rgb="00CCFFFF"/>
      <rgbColor rgb="00660066"/>
      <rgbColor rgb="00FF8080"/>
      <rgbColor rgb="000066CC"/>
      <rgbColor rgb="00CCCC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CCFFFF"/>
      <rgbColor rgb="00CCFFCC"/>
      <rgbColor rgb="00FFFF99"/>
      <rgbColor rgb="0099CCFF"/>
      <rgbColor rgb="00FF99CC"/>
      <rgbColor rgb="00CC99FF"/>
      <rgbColor rgb="00FFCC99"/>
      <rgbColor rgb="003366FF"/>
      <rgbColor rgb="0033CCCC"/>
      <rgbColor rgb="0099CC00"/>
      <rgbColor rgb="00FFCC00"/>
      <rgbColor rgb="00FF9900"/>
      <rgbColor rgb="00FF6600"/>
      <rgbColor rgb="00666699"/>
      <rgbColor rgb="00969696"/>
      <rgbColor rgb="00003366"/>
      <rgbColor rgb="00339966"/>
      <rgbColor rgb="00003300"/>
      <rgbColor rgb="00333300"/>
      <rgbColor rgb="00993300"/>
      <rgbColor rgb="00993366"/>
      <rgbColor rgb="00333399"/>
      <rgbColor rgb="00333333"/>
    </indexed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4.xml"/><Relationship Id="rId3" Type="http://schemas.openxmlformats.org/officeDocument/2006/relationships/styles" Target="styles.xml"/><Relationship Id="rId7" Type="http://schemas.openxmlformats.org/officeDocument/2006/relationships/customXml" Target="../customXml/item3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2.xml"/><Relationship Id="rId5" Type="http://schemas.openxmlformats.org/officeDocument/2006/relationships/customXml" Target="../customXml/item1.xml"/><Relationship Id="rId4" Type="http://schemas.openxmlformats.org/officeDocument/2006/relationships/sharedStrings" Target="sharedStrings.xml"/></Relationships>
</file>

<file path=xl/ctrlProps/ctrlProp1.xml><?xml version="1.0" encoding="utf-8"?>
<formControlPr xmlns="http://schemas.microsoft.com/office/spreadsheetml/2009/9/main" objectType="CheckBox" lockText="1"/>
</file>

<file path=xl/ctrlProps/ctrlProp2.xml><?xml version="1.0" encoding="utf-8"?>
<formControlPr xmlns="http://schemas.microsoft.com/office/spreadsheetml/2009/9/main" objectType="CheckBox" lockText="1"/>
</file>

<file path=xl/ctrlProps/ctrlProp3.xml><?xml version="1.0" encoding="utf-8"?>
<formControlPr xmlns="http://schemas.microsoft.com/office/spreadsheetml/2009/9/main" objectType="CheckBox" lockText="1"/>
</file>

<file path=xl/ctrlProps/ctrlProp4.xml><?xml version="1.0" encoding="utf-8"?>
<formControlPr xmlns="http://schemas.microsoft.com/office/spreadsheetml/2009/9/main" objectType="CheckBox" lockText="1"/>
</file>

<file path=xl/ctrlProps/ctrlProp5.xml><?xml version="1.0" encoding="utf-8"?>
<formControlPr xmlns="http://schemas.microsoft.com/office/spreadsheetml/2009/9/main" objectType="CheckBox" lockText="1"/>
</file>

<file path=xl/ctrlProps/ctrlProp6.xml><?xml version="1.0" encoding="utf-8"?>
<formControlPr xmlns="http://schemas.microsoft.com/office/spreadsheetml/2009/9/main" objectType="CheckBox" lockText="1"/>
</file>

<file path=xl/ctrlProps/ctrlProp7.xml><?xml version="1.0" encoding="utf-8"?>
<formControlPr xmlns="http://schemas.microsoft.com/office/spreadsheetml/2009/9/main" objectType="CheckBox" lockText="1"/>
</file>

<file path=xl/ctrlProps/ctrlProp8.xml><?xml version="1.0" encoding="utf-8"?>
<formControlPr xmlns="http://schemas.microsoft.com/office/spreadsheetml/2009/9/main" objectType="CheckBox" lockText="1"/>
</file>

<file path=xl/ctrlProps/ctrlProp9.xml><?xml version="1.0" encoding="utf-8"?>
<formControlPr xmlns="http://schemas.microsoft.com/office/spreadsheetml/2009/9/main" objectType="CheckBox" lockText="1"/>
</file>

<file path=xl/ctrlProps/ctrlProp10.xml><?xml version="1.0" encoding="utf-8"?>
<formControlPr xmlns="http://schemas.microsoft.com/office/spreadsheetml/2009/9/main" objectType="CheckBox" lockText="1"/>
</file>

<file path=xl/ctrlProps/ctrlProp11.xml><?xml version="1.0" encoding="utf-8"?>
<formControlPr xmlns="http://schemas.microsoft.com/office/spreadsheetml/2009/9/main" objectType="CheckBox" lockText="1"/>
</file>

<file path=xl/ctrlProps/ctrlProp12.xml><?xml version="1.0" encoding="utf-8"?>
<formControlPr xmlns="http://schemas.microsoft.com/office/spreadsheetml/2009/9/main" objectType="CheckBox" lockText="1"/>
</file>

<file path=xl/ctrlProps/ctrlProp13.xml><?xml version="1.0" encoding="utf-8"?>
<formControlPr xmlns="http://schemas.microsoft.com/office/spreadsheetml/2009/9/main" objectType="CheckBox" lockText="1"/>
</file>

<file path=xl/ctrlProps/ctrlProp14.xml><?xml version="1.0" encoding="utf-8"?>
<formControlPr xmlns="http://schemas.microsoft.com/office/spreadsheetml/2009/9/main" objectType="CheckBox" lockText="1"/>
</file>

<file path=xl/ctrlProps/ctrlProp15.xml><?xml version="1.0" encoding="utf-8"?>
<formControlPr xmlns="http://schemas.microsoft.com/office/spreadsheetml/2009/9/main" objectType="CheckBox" lockText="1"/>
</file>

<file path=xl/ctrlProps/ctrlProp16.xml><?xml version="1.0" encoding="utf-8"?>
<formControlPr xmlns="http://schemas.microsoft.com/office/spreadsheetml/2009/9/main" objectType="CheckBox" lockText="1"/>
</file>

<file path=xl/ctrlProps/ctrlProp17.xml><?xml version="1.0" encoding="utf-8"?>
<formControlPr xmlns="http://schemas.microsoft.com/office/spreadsheetml/2009/9/main" objectType="CheckBox" lockText="1"/>
</file>

<file path=xl/ctrlProps/ctrlProp18.xml><?xml version="1.0" encoding="utf-8"?>
<formControlPr xmlns="http://schemas.microsoft.com/office/spreadsheetml/2009/9/main" objectType="CheckBox" lockText="1"/>
</file>

<file path=xl/ctrlProps/ctrlProp19.xml><?xml version="1.0" encoding="utf-8"?>
<formControlPr xmlns="http://schemas.microsoft.com/office/spreadsheetml/2009/9/main" objectType="CheckBox" lockText="1"/>
</file>

<file path=xl/ctrlProps/ctrlProp20.xml><?xml version="1.0" encoding="utf-8"?>
<formControlPr xmlns="http://schemas.microsoft.com/office/spreadsheetml/2009/9/main" objectType="CheckBox" lockText="1"/>
</file>

<file path=xl/ctrlProps/ctrlProp21.xml><?xml version="1.0" encoding="utf-8"?>
<formControlPr xmlns="http://schemas.microsoft.com/office/spreadsheetml/2009/9/main" objectType="CheckBox" lockText="1"/>
</file>

<file path=xl/ctrlProps/ctrlProp22.xml><?xml version="1.0" encoding="utf-8"?>
<formControlPr xmlns="http://schemas.microsoft.com/office/spreadsheetml/2009/9/main" objectType="CheckBox" lockText="1"/>
</file>

<file path=xl/ctrlProps/ctrlProp23.xml><?xml version="1.0" encoding="utf-8"?>
<formControlPr xmlns="http://schemas.microsoft.com/office/spreadsheetml/2009/9/main" objectType="CheckBox" lockText="1"/>
</file>

<file path=xl/ctrlProps/ctrlProp24.xml><?xml version="1.0" encoding="utf-8"?>
<formControlPr xmlns="http://schemas.microsoft.com/office/spreadsheetml/2009/9/main" objectType="CheckBox" lockText="1"/>
</file>

<file path=xl/ctrlProps/ctrlProp25.xml><?xml version="1.0" encoding="utf-8"?>
<formControlPr xmlns="http://schemas.microsoft.com/office/spreadsheetml/2009/9/main" objectType="CheckBox" lockText="1"/>
</file>

<file path=xl/ctrlProps/ctrlProp26.xml><?xml version="1.0" encoding="utf-8"?>
<formControlPr xmlns="http://schemas.microsoft.com/office/spreadsheetml/2009/9/main" objectType="CheckBox" lockText="1"/>
</file>

<file path=xl/ctrlProps/ctrlProp27.xml><?xml version="1.0" encoding="utf-8"?>
<formControlPr xmlns="http://schemas.microsoft.com/office/spreadsheetml/2009/9/main" objectType="CheckBox" lockText="1"/>
</file>

<file path=xl/ctrlProps/ctrlProp28.xml><?xml version="1.0" encoding="utf-8"?>
<formControlPr xmlns="http://schemas.microsoft.com/office/spreadsheetml/2009/9/main" objectType="CheckBox" lockText="1"/>
</file>

<file path=xl/ctrlProps/ctrlProp29.xml><?xml version="1.0" encoding="utf-8"?>
<formControlPr xmlns="http://schemas.microsoft.com/office/spreadsheetml/2009/9/main" objectType="CheckBox" lockText="1"/>
</file>

<file path=xl/ctrlProps/ctrlProp30.xml><?xml version="1.0" encoding="utf-8"?>
<formControlPr xmlns="http://schemas.microsoft.com/office/spreadsheetml/2009/9/main" objectType="CheckBox" lockText="1"/>
</file>

<file path=xl/ctrlProps/ctrlProp31.xml><?xml version="1.0" encoding="utf-8"?>
<formControlPr xmlns="http://schemas.microsoft.com/office/spreadsheetml/2009/9/main" objectType="CheckBox" lockText="1"/>
</file>

<file path=xl/ctrlProps/ctrlProp32.xml><?xml version="1.0" encoding="utf-8"?>
<formControlPr xmlns="http://schemas.microsoft.com/office/spreadsheetml/2009/9/main" objectType="CheckBox" lockText="1"/>
</file>

<file path=xl/ctrlProps/ctrlProp33.xml><?xml version="1.0" encoding="utf-8"?>
<formControlPr xmlns="http://schemas.microsoft.com/office/spreadsheetml/2009/9/main" objectType="CheckBox" lockText="1"/>
</file>

<file path=xl/ctrlProps/ctrlProp34.xml><?xml version="1.0" encoding="utf-8"?>
<formControlPr xmlns="http://schemas.microsoft.com/office/spreadsheetml/2009/9/main" objectType="CheckBox" lockText="1"/>
</file>

<file path=xl/ctrlProps/ctrlProp35.xml><?xml version="1.0" encoding="utf-8"?>
<formControlPr xmlns="http://schemas.microsoft.com/office/spreadsheetml/2009/9/main" objectType="CheckBox" lockText="1"/>
</file>

<file path=xl/ctrlProps/ctrlProp36.xml><?xml version="1.0" encoding="utf-8"?>
<formControlPr xmlns="http://schemas.microsoft.com/office/spreadsheetml/2009/9/main" objectType="CheckBox" lockText="1"/>
</file>

<file path=xl/ctrlProps/ctrlProp37.xml><?xml version="1.0" encoding="utf-8"?>
<formControlPr xmlns="http://schemas.microsoft.com/office/spreadsheetml/2009/9/main" objectType="CheckBox" lockText="1"/>
</file>

<file path=xl/ctrlProps/ctrlProp38.xml><?xml version="1.0" encoding="utf-8"?>
<formControlPr xmlns="http://schemas.microsoft.com/office/spreadsheetml/2009/9/main" objectType="CheckBox" lockText="1"/>
</file>

<file path=xl/ctrlProps/ctrlProp39.xml><?xml version="1.0" encoding="utf-8"?>
<formControlPr xmlns="http://schemas.microsoft.com/office/spreadsheetml/2009/9/main" objectType="CheckBox" lockText="1"/>
</file>

<file path=xl/ctrlProps/ctrlProp40.xml><?xml version="1.0" encoding="utf-8"?>
<formControlPr xmlns="http://schemas.microsoft.com/office/spreadsheetml/2009/9/main" objectType="CheckBox" lockText="1"/>
</file>

<file path=xl/ctrlProps/ctrlProp41.xml><?xml version="1.0" encoding="utf-8"?>
<formControlPr xmlns="http://schemas.microsoft.com/office/spreadsheetml/2009/9/main" objectType="CheckBox" lockText="1"/>
</file>

<file path=xl/ctrlProps/ctrlProp42.xml><?xml version="1.0" encoding="utf-8"?>
<formControlPr xmlns="http://schemas.microsoft.com/office/spreadsheetml/2009/9/main" objectType="CheckBox" lockText="1"/>
</file>

<file path=xl/ctrlProps/ctrlProp43.xml><?xml version="1.0" encoding="utf-8"?>
<formControlPr xmlns="http://schemas.microsoft.com/office/spreadsheetml/2009/9/main" objectType="CheckBox" lockText="1"/>
</file>

<file path=xl/ctrlProps/ctrlProp44.xml><?xml version="1.0" encoding="utf-8"?>
<formControlPr xmlns="http://schemas.microsoft.com/office/spreadsheetml/2009/9/main" objectType="CheckBox" lockText="1"/>
</file>

<file path=xl/ctrlProps/ctrlProp45.xml><?xml version="1.0" encoding="utf-8"?>
<formControlPr xmlns="http://schemas.microsoft.com/office/spreadsheetml/2009/9/main" objectType="CheckBox" lockText="1"/>
</file>

<file path=xl/ctrlProps/ctrlProp46.xml><?xml version="1.0" encoding="utf-8"?>
<formControlPr xmlns="http://schemas.microsoft.com/office/spreadsheetml/2009/9/main" objectType="CheckBox" lockText="1"/>
</file>

<file path=xl/ctrlProps/ctrlProp47.xml><?xml version="1.0" encoding="utf-8"?>
<formControlPr xmlns="http://schemas.microsoft.com/office/spreadsheetml/2009/9/main" objectType="CheckBox" lockText="1"/>
</file>

<file path=xl/ctrlProps/ctrlProp48.xml><?xml version="1.0" encoding="utf-8"?>
<formControlPr xmlns="http://schemas.microsoft.com/office/spreadsheetml/2009/9/main" objectType="CheckBox" lockText="1"/>
</file>

<file path=xl/ctrlProps/ctrlProp49.xml><?xml version="1.0" encoding="utf-8"?>
<formControlPr xmlns="http://schemas.microsoft.com/office/spreadsheetml/2009/9/main" objectType="CheckBox" lockText="1"/>
</file>

<file path=xl/ctrlProps/ctrlProp50.xml><?xml version="1.0" encoding="utf-8"?>
<formControlPr xmlns="http://schemas.microsoft.com/office/spreadsheetml/2009/9/main" objectType="CheckBox" lockText="1"/>
</file>

<file path=xl/ctrlProps/ctrlProp51.xml><?xml version="1.0" encoding="utf-8"?>
<formControlPr xmlns="http://schemas.microsoft.com/office/spreadsheetml/2009/9/main" objectType="CheckBox" lockText="1"/>
</file>

<file path=xl/ctrlProps/ctrlProp52.xml><?xml version="1.0" encoding="utf-8"?>
<formControlPr xmlns="http://schemas.microsoft.com/office/spreadsheetml/2009/9/main" objectType="CheckBox" lockText="1"/>
</file>

<file path=xl/ctrlProps/ctrlProp53.xml><?xml version="1.0" encoding="utf-8"?>
<formControlPr xmlns="http://schemas.microsoft.com/office/spreadsheetml/2009/9/main" objectType="CheckBox" lockText="1"/>
</file>

<file path=xl/ctrlProps/ctrlProp54.xml><?xml version="1.0" encoding="utf-8"?>
<formControlPr xmlns="http://schemas.microsoft.com/office/spreadsheetml/2009/9/main" objectType="CheckBox" lockText="1"/>
</file>

<file path=xl/ctrlProps/ctrlProp55.xml><?xml version="1.0" encoding="utf-8"?>
<formControlPr xmlns="http://schemas.microsoft.com/office/spreadsheetml/2009/9/main" objectType="CheckBox" lockText="1"/>
</file>

<file path=xl/ctrlProps/ctrlProp56.xml><?xml version="1.0" encoding="utf-8"?>
<formControlPr xmlns="http://schemas.microsoft.com/office/spreadsheetml/2009/9/main" objectType="CheckBox" lockText="1"/>
</file>

<file path=xl/ctrlProps/ctrlProp57.xml><?xml version="1.0" encoding="utf-8"?>
<formControlPr xmlns="http://schemas.microsoft.com/office/spreadsheetml/2009/9/main" objectType="CheckBox" lockText="1"/>
</file>

<file path=xl/ctrlProps/ctrlProp58.xml><?xml version="1.0" encoding="utf-8"?>
<formControlPr xmlns="http://schemas.microsoft.com/office/spreadsheetml/2009/9/main" objectType="CheckBox" lockText="1"/>
</file>

<file path=xl/ctrlProps/ctrlProp59.xml><?xml version="1.0" encoding="utf-8"?>
<formControlPr xmlns="http://schemas.microsoft.com/office/spreadsheetml/2009/9/main" objectType="CheckBox" lockText="1"/>
</file>

<file path=xl/ctrlProps/ctrlProp60.xml><?xml version="1.0" encoding="utf-8"?>
<formControlPr xmlns="http://schemas.microsoft.com/office/spreadsheetml/2009/9/main" objectType="CheckBox" lockText="1"/>
</file>

<file path=xl/ctrlProps/ctrlProp61.xml><?xml version="1.0" encoding="utf-8"?>
<formControlPr xmlns="http://schemas.microsoft.com/office/spreadsheetml/2009/9/main" objectType="CheckBox" lockText="1"/>
</file>

<file path=xl/ctrlProps/ctrlProp62.xml><?xml version="1.0" encoding="utf-8"?>
<formControlPr xmlns="http://schemas.microsoft.com/office/spreadsheetml/2009/9/main" objectType="CheckBox" lockText="1"/>
</file>

<file path=xl/ctrlProps/ctrlProp63.xml><?xml version="1.0" encoding="utf-8"?>
<formControlPr xmlns="http://schemas.microsoft.com/office/spreadsheetml/2009/9/main" objectType="CheckBox" lockText="1"/>
</file>

<file path=xl/ctrlProps/ctrlProp64.xml><?xml version="1.0" encoding="utf-8"?>
<formControlPr xmlns="http://schemas.microsoft.com/office/spreadsheetml/2009/9/main" objectType="CheckBox" lockText="1"/>
</file>

<file path=xl/ctrlProps/ctrlProp65.xml><?xml version="1.0" encoding="utf-8"?>
<formControlPr xmlns="http://schemas.microsoft.com/office/spreadsheetml/2009/9/main" objectType="CheckBox" lockText="1"/>
</file>

<file path=xl/ctrlProps/ctrlProp66.xml><?xml version="1.0" encoding="utf-8"?>
<formControlPr xmlns="http://schemas.microsoft.com/office/spreadsheetml/2009/9/main" objectType="CheckBox" lockText="1"/>
</file>

<file path=xl/ctrlProps/ctrlProp67.xml><?xml version="1.0" encoding="utf-8"?>
<formControlPr xmlns="http://schemas.microsoft.com/office/spreadsheetml/2009/9/main" objectType="CheckBox" lockText="1"/>
</file>

<file path=xl/ctrlProps/ctrlProp68.xml><?xml version="1.0" encoding="utf-8"?>
<formControlPr xmlns="http://schemas.microsoft.com/office/spreadsheetml/2009/9/main" objectType="CheckBox" lockText="1"/>
</file>

<file path=xl/ctrlProps/ctrlProp69.xml><?xml version="1.0" encoding="utf-8"?>
<formControlPr xmlns="http://schemas.microsoft.com/office/spreadsheetml/2009/9/main" objectType="CheckBox" lockText="1"/>
</file>

<file path=xl/ctrlProps/ctrlProp70.xml><?xml version="1.0" encoding="utf-8"?>
<formControlPr xmlns="http://schemas.microsoft.com/office/spreadsheetml/2009/9/main" objectType="CheckBox" lockText="1"/>
</file>

<file path=xl/ctrlProps/ctrlProp71.xml><?xml version="1.0" encoding="utf-8"?>
<formControlPr xmlns="http://schemas.microsoft.com/office/spreadsheetml/2009/9/main" objectType="CheckBox" lockText="1"/>
</file>

<file path=xl/ctrlProps/ctrlProp72.xml><?xml version="1.0" encoding="utf-8"?>
<formControlPr xmlns="http://schemas.microsoft.com/office/spreadsheetml/2009/9/main" objectType="CheckBox" lockText="1"/>
</file>

<file path=xl/ctrlProps/ctrlProp73.xml><?xml version="1.0" encoding="utf-8"?>
<formControlPr xmlns="http://schemas.microsoft.com/office/spreadsheetml/2009/9/main" objectType="CheckBox" lockText="1"/>
</file>

<file path=xl/ctrlProps/ctrlProp74.xml><?xml version="1.0" encoding="utf-8"?>
<formControlPr xmlns="http://schemas.microsoft.com/office/spreadsheetml/2009/9/main" objectType="CheckBox" lockText="1"/>
</file>

<file path=xl/ctrlProps/ctrlProp75.xml><?xml version="1.0" encoding="utf-8"?>
<formControlPr xmlns="http://schemas.microsoft.com/office/spreadsheetml/2009/9/main" objectType="CheckBox" lockText="1"/>
</file>

<file path=xl/ctrlProps/ctrlProp76.xml><?xml version="1.0" encoding="utf-8"?>
<formControlPr xmlns="http://schemas.microsoft.com/office/spreadsheetml/2009/9/main" objectType="CheckBox" lockText="1"/>
</file>

<file path=xl/ctrlProps/ctrlProp77.xml><?xml version="1.0" encoding="utf-8"?>
<formControlPr xmlns="http://schemas.microsoft.com/office/spreadsheetml/2009/9/main" objectType="CheckBox" lockText="1"/>
</file>

<file path=xl/ctrlProps/ctrlProp78.xml><?xml version="1.0" encoding="utf-8"?>
<formControlPr xmlns="http://schemas.microsoft.com/office/spreadsheetml/2009/9/main" objectType="CheckBox" lockText="1"/>
</file>

<file path=xl/ctrlProps/ctrlProp79.xml><?xml version="1.0" encoding="utf-8"?>
<formControlPr xmlns="http://schemas.microsoft.com/office/spreadsheetml/2009/9/main" objectType="CheckBox" lockText="1"/>
</file>

<file path=xl/ctrlProps/ctrlProp80.xml><?xml version="1.0" encoding="utf-8"?>
<formControlPr xmlns="http://schemas.microsoft.com/office/spreadsheetml/2009/9/main" objectType="CheckBox" lockText="1"/>
</file>

<file path=xl/ctrlProps/ctrlProp81.xml><?xml version="1.0" encoding="utf-8"?>
<formControlPr xmlns="http://schemas.microsoft.com/office/spreadsheetml/2009/9/main" objectType="CheckBox" lockText="1"/>
</file>

<file path=xl/ctrlProps/ctrlProp82.xml><?xml version="1.0" encoding="utf-8"?>
<formControlPr xmlns="http://schemas.microsoft.com/office/spreadsheetml/2009/9/main" objectType="CheckBox" lockText="1"/>
</file>

<file path=xl/ctrlProps/ctrlProp83.xml><?xml version="1.0" encoding="utf-8"?>
<formControlPr xmlns="http://schemas.microsoft.com/office/spreadsheetml/2009/9/main" objectType="CheckBox" lockText="1"/>
</file>

<file path=xl/ctrlProps/ctrlProp84.xml><?xml version="1.0" encoding="utf-8"?>
<formControlPr xmlns="http://schemas.microsoft.com/office/spreadsheetml/2009/9/main" objectType="CheckBox" lockText="1"/>
</file>

<file path=xl/ctrlProps/ctrlProp85.xml><?xml version="1.0" encoding="utf-8"?>
<formControlPr xmlns="http://schemas.microsoft.com/office/spreadsheetml/2009/9/main" objectType="CheckBox" lockText="1"/>
</file>

<file path=xl/ctrlProps/ctrlProp86.xml><?xml version="1.0" encoding="utf-8"?>
<formControlPr xmlns="http://schemas.microsoft.com/office/spreadsheetml/2009/9/main" objectType="CheckBox" lockText="1"/>
</file>

<file path=xl/ctrlProps/ctrlProp87.xml><?xml version="1.0" encoding="utf-8"?>
<formControlPr xmlns="http://schemas.microsoft.com/office/spreadsheetml/2009/9/main" objectType="CheckBox" lockText="1"/>
</file>

<file path=xl/ctrlProps/ctrlProp88.xml><?xml version="1.0" encoding="utf-8"?>
<formControlPr xmlns="http://schemas.microsoft.com/office/spreadsheetml/2009/9/main" objectType="CheckBox" lockText="1"/>
</file>

<file path=xl/ctrlProps/ctrlProp89.xml><?xml version="1.0" encoding="utf-8"?>
<formControlPr xmlns="http://schemas.microsoft.com/office/spreadsheetml/2009/9/main" objectType="CheckBox" lockText="1"/>
</file>

<file path=xl/ctrlProps/ctrlProp90.xml><?xml version="1.0" encoding="utf-8"?>
<formControlPr xmlns="http://schemas.microsoft.com/office/spreadsheetml/2009/9/main" objectType="CheckBox" lockText="1"/>
</file>

<file path=xl/ctrlProps/ctrlProp91.xml><?xml version="1.0" encoding="utf-8"?>
<formControlPr xmlns="http://schemas.microsoft.com/office/spreadsheetml/2009/9/main" objectType="CheckBox" lockText="1"/>
</file>

<file path=xl/ctrlProps/ctrlProp92.xml><?xml version="1.0" encoding="utf-8"?>
<formControlPr xmlns="http://schemas.microsoft.com/office/spreadsheetml/2009/9/main" objectType="CheckBox" lockText="1"/>
</file>

<file path=xl/ctrlProps/ctrlProp93.xml><?xml version="1.0" encoding="utf-8"?>
<formControlPr xmlns="http://schemas.microsoft.com/office/spreadsheetml/2009/9/main" objectType="CheckBox" lockText="1"/>
</file>

<file path=xl/ctrlProps/ctrlProp94.xml><?xml version="1.0" encoding="utf-8"?>
<formControlPr xmlns="http://schemas.microsoft.com/office/spreadsheetml/2009/9/main" objectType="CheckBox" lockText="1"/>
</file>

<file path=xl/ctrlProps/ctrlProp95.xml><?xml version="1.0" encoding="utf-8"?>
<formControlPr xmlns="http://schemas.microsoft.com/office/spreadsheetml/2009/9/main" objectType="CheckBox" lockText="1"/>
</file>

<file path=xl/ctrlProps/ctrlProp96.xml><?xml version="1.0" encoding="utf-8"?>
<formControlPr xmlns="http://schemas.microsoft.com/office/spreadsheetml/2009/9/main" objectType="CheckBox" lockText="1"/>
</file>

<file path=xl/ctrlProps/ctrlProp97.xml><?xml version="1.0" encoding="utf-8"?>
<formControlPr xmlns="http://schemas.microsoft.com/office/spreadsheetml/2009/9/main" objectType="CheckBox" lockText="1"/>
</file>

<file path=xl/ctrlProps/ctrlProp98.xml><?xml version="1.0" encoding="utf-8"?>
<formControlPr xmlns="http://schemas.microsoft.com/office/spreadsheetml/2009/9/main" objectType="CheckBox" lockText="1"/>
</file>

<file path=xl/ctrlProps/ctrlProp99.xml><?xml version="1.0" encoding="utf-8"?>
<formControlPr xmlns="http://schemas.microsoft.com/office/spreadsheetml/2009/9/main" objectType="CheckBox" lockText="1"/>
</file>

<file path=xl/ctrlProps/ctrlProp100.xml><?xml version="1.0" encoding="utf-8"?>
<formControlPr xmlns="http://schemas.microsoft.com/office/spreadsheetml/2009/9/main" objectType="CheckBox" lockText="1"/>
</file>

<file path=xl/ctrlProps/ctrlProp101.xml><?xml version="1.0" encoding="utf-8"?>
<formControlPr xmlns="http://schemas.microsoft.com/office/spreadsheetml/2009/9/main" objectType="CheckBox" lockText="1"/>
</file>

<file path=xl/ctrlProps/ctrlProp102.xml><?xml version="1.0" encoding="utf-8"?>
<formControlPr xmlns="http://schemas.microsoft.com/office/spreadsheetml/2009/9/main" objectType="CheckBox" lockText="1"/>
</file>

<file path=xl/ctrlProps/ctrlProp103.xml><?xml version="1.0" encoding="utf-8"?>
<formControlPr xmlns="http://schemas.microsoft.com/office/spreadsheetml/2009/9/main" objectType="CheckBox" lockText="1"/>
</file>

<file path=xl/ctrlProps/ctrlProp104.xml><?xml version="1.0" encoding="utf-8"?>
<formControlPr xmlns="http://schemas.microsoft.com/office/spreadsheetml/2009/9/main" objectType="CheckBox" lockText="1"/>
</file>

<file path=xl/ctrlProps/ctrlProp105.xml><?xml version="1.0" encoding="utf-8"?>
<formControlPr xmlns="http://schemas.microsoft.com/office/spreadsheetml/2009/9/main" objectType="CheckBox" lockText="1"/>
</file>

<file path=xl/ctrlProps/ctrlProp106.xml><?xml version="1.0" encoding="utf-8"?>
<formControlPr xmlns="http://schemas.microsoft.com/office/spreadsheetml/2009/9/main" objectType="CheckBox" lockText="1"/>
</file>

<file path=xl/ctrlProps/ctrlProp107.xml><?xml version="1.0" encoding="utf-8"?>
<formControlPr xmlns="http://schemas.microsoft.com/office/spreadsheetml/2009/9/main" objectType="CheckBox" lockText="1"/>
</file>

<file path=xl/ctrlProps/ctrlProp108.xml><?xml version="1.0" encoding="utf-8"?>
<formControlPr xmlns="http://schemas.microsoft.com/office/spreadsheetml/2009/9/main" objectType="CheckBox" lockText="1"/>
</file>

<file path=xl/ctrlProps/ctrlProp109.xml><?xml version="1.0" encoding="utf-8"?>
<formControlPr xmlns="http://schemas.microsoft.com/office/spreadsheetml/2009/9/main" objectType="CheckBox" lockText="1"/>
</file>

<file path=xl/ctrlProps/ctrlProp110.xml><?xml version="1.0" encoding="utf-8"?>
<formControlPr xmlns="http://schemas.microsoft.com/office/spreadsheetml/2009/9/main" objectType="CheckBox" lockText="1"/>
</file>

<file path=xl/ctrlProps/ctrlProp111.xml><?xml version="1.0" encoding="utf-8"?>
<formControlPr xmlns="http://schemas.microsoft.com/office/spreadsheetml/2009/9/main" objectType="CheckBox" lockText="1"/>
</file>

<file path=xl/ctrlProps/ctrlProp112.xml><?xml version="1.0" encoding="utf-8"?>
<formControlPr xmlns="http://schemas.microsoft.com/office/spreadsheetml/2009/9/main" objectType="CheckBox" lockText="1"/>
</file>

<file path=xl/ctrlProps/ctrlProp113.xml><?xml version="1.0" encoding="utf-8"?>
<formControlPr xmlns="http://schemas.microsoft.com/office/spreadsheetml/2009/9/main" objectType="CheckBox" lockText="1"/>
</file>

<file path=xl/ctrlProps/ctrlProp114.xml><?xml version="1.0" encoding="utf-8"?>
<formControlPr xmlns="http://schemas.microsoft.com/office/spreadsheetml/2009/9/main" objectType="CheckBox" lockText="1"/>
</file>

<file path=xl/ctrlProps/ctrlProp115.xml><?xml version="1.0" encoding="utf-8"?>
<formControlPr xmlns="http://schemas.microsoft.com/office/spreadsheetml/2009/9/main" objectType="CheckBox" lockText="1"/>
</file>

<file path=xl/ctrlProps/ctrlProp116.xml><?xml version="1.0" encoding="utf-8"?>
<formControlPr xmlns="http://schemas.microsoft.com/office/spreadsheetml/2009/9/main" objectType="CheckBox" lockText="1"/>
</file>

<file path=xl/ctrlProps/ctrlProp117.xml><?xml version="1.0" encoding="utf-8"?>
<formControlPr xmlns="http://schemas.microsoft.com/office/spreadsheetml/2009/9/main" objectType="CheckBox" lockText="1"/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152400</xdr:colOff>
          <xdr:row>35</xdr:row>
          <xdr:rowOff>0</xdr:rowOff>
        </xdr:from>
        <xdr:to>
          <xdr:col>1</xdr:col>
          <xdr:colOff>0</xdr:colOff>
          <xdr:row>36</xdr:row>
          <xdr:rowOff>28575</xdr:rowOff>
        </xdr:to>
        <xdr:sp macro="" textlink="">
          <xdr:nvSpPr>
            <xdr:cNvPr id="3073" name="Check Box 1" hidden="1">
              <a:extLst>
                <a:ext uri="{63B3BB69-23CF-44E3-9099-C40C66FF867C}">
                  <a14:compatExt spid="_x0000_s3073"/>
                </a:ext>
                <a:ext uri="{FF2B5EF4-FFF2-40B4-BE49-F238E27FC236}">
                  <a16:creationId xmlns:a16="http://schemas.microsoft.com/office/drawing/2014/main" id="{00000000-0008-0000-0000-000001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152400</xdr:colOff>
          <xdr:row>32</xdr:row>
          <xdr:rowOff>57150</xdr:rowOff>
        </xdr:from>
        <xdr:to>
          <xdr:col>1</xdr:col>
          <xdr:colOff>0</xdr:colOff>
          <xdr:row>34</xdr:row>
          <xdr:rowOff>19050</xdr:rowOff>
        </xdr:to>
        <xdr:sp macro="" textlink="">
          <xdr:nvSpPr>
            <xdr:cNvPr id="3074" name="Check Box 2" hidden="1">
              <a:extLst>
                <a:ext uri="{63B3BB69-23CF-44E3-9099-C40C66FF867C}">
                  <a14:compatExt spid="_x0000_s3074"/>
                </a:ext>
                <a:ext uri="{FF2B5EF4-FFF2-40B4-BE49-F238E27FC236}">
                  <a16:creationId xmlns:a16="http://schemas.microsoft.com/office/drawing/2014/main" id="{00000000-0008-0000-0000-00000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152400</xdr:colOff>
          <xdr:row>44</xdr:row>
          <xdr:rowOff>171450</xdr:rowOff>
        </xdr:from>
        <xdr:to>
          <xdr:col>2</xdr:col>
          <xdr:colOff>0</xdr:colOff>
          <xdr:row>46</xdr:row>
          <xdr:rowOff>19050</xdr:rowOff>
        </xdr:to>
        <xdr:sp macro="" textlink="">
          <xdr:nvSpPr>
            <xdr:cNvPr id="3076" name="Check Box 4" hidden="1">
              <a:extLst>
                <a:ext uri="{63B3BB69-23CF-44E3-9099-C40C66FF867C}">
                  <a14:compatExt spid="_x0000_s3076"/>
                </a:ext>
                <a:ext uri="{FF2B5EF4-FFF2-40B4-BE49-F238E27FC236}">
                  <a16:creationId xmlns:a16="http://schemas.microsoft.com/office/drawing/2014/main" id="{00000000-0008-0000-0000-00000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152400</xdr:colOff>
          <xdr:row>45</xdr:row>
          <xdr:rowOff>171450</xdr:rowOff>
        </xdr:from>
        <xdr:to>
          <xdr:col>2</xdr:col>
          <xdr:colOff>0</xdr:colOff>
          <xdr:row>47</xdr:row>
          <xdr:rowOff>19050</xdr:rowOff>
        </xdr:to>
        <xdr:sp macro="" textlink="">
          <xdr:nvSpPr>
            <xdr:cNvPr id="3078" name="Check Box 6" hidden="1">
              <a:extLst>
                <a:ext uri="{63B3BB69-23CF-44E3-9099-C40C66FF867C}">
                  <a14:compatExt spid="_x0000_s3078"/>
                </a:ext>
                <a:ext uri="{FF2B5EF4-FFF2-40B4-BE49-F238E27FC236}">
                  <a16:creationId xmlns:a16="http://schemas.microsoft.com/office/drawing/2014/main" id="{00000000-0008-0000-0000-00000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58</xdr:row>
          <xdr:rowOff>57150</xdr:rowOff>
        </xdr:from>
        <xdr:to>
          <xdr:col>0</xdr:col>
          <xdr:colOff>447675</xdr:colOff>
          <xdr:row>60</xdr:row>
          <xdr:rowOff>28575</xdr:rowOff>
        </xdr:to>
        <xdr:sp macro="" textlink="">
          <xdr:nvSpPr>
            <xdr:cNvPr id="3083" name="Check Box 11" hidden="1">
              <a:extLst>
                <a:ext uri="{63B3BB69-23CF-44E3-9099-C40C66FF867C}">
                  <a14:compatExt spid="_x0000_s3083"/>
                </a:ext>
                <a:ext uri="{FF2B5EF4-FFF2-40B4-BE49-F238E27FC236}">
                  <a16:creationId xmlns:a16="http://schemas.microsoft.com/office/drawing/2014/main" id="{00000000-0008-0000-0000-00000B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142875</xdr:colOff>
          <xdr:row>60</xdr:row>
          <xdr:rowOff>57150</xdr:rowOff>
        </xdr:from>
        <xdr:to>
          <xdr:col>1</xdr:col>
          <xdr:colOff>457200</xdr:colOff>
          <xdr:row>62</xdr:row>
          <xdr:rowOff>19050</xdr:rowOff>
        </xdr:to>
        <xdr:sp macro="" textlink="">
          <xdr:nvSpPr>
            <xdr:cNvPr id="3084" name="Check Box 12" hidden="1">
              <a:extLst>
                <a:ext uri="{63B3BB69-23CF-44E3-9099-C40C66FF867C}">
                  <a14:compatExt spid="_x0000_s3084"/>
                </a:ext>
                <a:ext uri="{FF2B5EF4-FFF2-40B4-BE49-F238E27FC236}">
                  <a16:creationId xmlns:a16="http://schemas.microsoft.com/office/drawing/2014/main" id="{00000000-0008-0000-0000-00000C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142875</xdr:colOff>
          <xdr:row>64</xdr:row>
          <xdr:rowOff>152400</xdr:rowOff>
        </xdr:from>
        <xdr:to>
          <xdr:col>1</xdr:col>
          <xdr:colOff>457200</xdr:colOff>
          <xdr:row>66</xdr:row>
          <xdr:rowOff>19050</xdr:rowOff>
        </xdr:to>
        <xdr:sp macro="" textlink="">
          <xdr:nvSpPr>
            <xdr:cNvPr id="3085" name="Check Box 13" hidden="1">
              <a:extLst>
                <a:ext uri="{63B3BB69-23CF-44E3-9099-C40C66FF867C}">
                  <a14:compatExt spid="_x0000_s3085"/>
                </a:ext>
                <a:ext uri="{FF2B5EF4-FFF2-40B4-BE49-F238E27FC236}">
                  <a16:creationId xmlns:a16="http://schemas.microsoft.com/office/drawing/2014/main" id="{00000000-0008-0000-0000-00000D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142875</xdr:colOff>
          <xdr:row>65</xdr:row>
          <xdr:rowOff>171450</xdr:rowOff>
        </xdr:from>
        <xdr:to>
          <xdr:col>1</xdr:col>
          <xdr:colOff>457200</xdr:colOff>
          <xdr:row>67</xdr:row>
          <xdr:rowOff>19050</xdr:rowOff>
        </xdr:to>
        <xdr:sp macro="" textlink="">
          <xdr:nvSpPr>
            <xdr:cNvPr id="3086" name="Check Box 14" hidden="1">
              <a:extLst>
                <a:ext uri="{63B3BB69-23CF-44E3-9099-C40C66FF867C}">
                  <a14:compatExt spid="_x0000_s3086"/>
                </a:ext>
                <a:ext uri="{FF2B5EF4-FFF2-40B4-BE49-F238E27FC236}">
                  <a16:creationId xmlns:a16="http://schemas.microsoft.com/office/drawing/2014/main" id="{00000000-0008-0000-0000-00000E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61</xdr:row>
          <xdr:rowOff>0</xdr:rowOff>
        </xdr:from>
        <xdr:to>
          <xdr:col>9</xdr:col>
          <xdr:colOff>457200</xdr:colOff>
          <xdr:row>62</xdr:row>
          <xdr:rowOff>28575</xdr:rowOff>
        </xdr:to>
        <xdr:sp macro="" textlink="">
          <xdr:nvSpPr>
            <xdr:cNvPr id="3087" name="Check Box 15" hidden="1">
              <a:extLst>
                <a:ext uri="{63B3BB69-23CF-44E3-9099-C40C66FF867C}">
                  <a14:compatExt spid="_x0000_s3087"/>
                </a:ext>
                <a:ext uri="{FF2B5EF4-FFF2-40B4-BE49-F238E27FC236}">
                  <a16:creationId xmlns:a16="http://schemas.microsoft.com/office/drawing/2014/main" id="{00000000-0008-0000-0000-00000F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61</xdr:row>
          <xdr:rowOff>152400</xdr:rowOff>
        </xdr:from>
        <xdr:to>
          <xdr:col>9</xdr:col>
          <xdr:colOff>457200</xdr:colOff>
          <xdr:row>63</xdr:row>
          <xdr:rowOff>19050</xdr:rowOff>
        </xdr:to>
        <xdr:sp macro="" textlink="">
          <xdr:nvSpPr>
            <xdr:cNvPr id="3088" name="Check Box 16" hidden="1">
              <a:extLst>
                <a:ext uri="{63B3BB69-23CF-44E3-9099-C40C66FF867C}">
                  <a14:compatExt spid="_x0000_s3088"/>
                </a:ext>
                <a:ext uri="{FF2B5EF4-FFF2-40B4-BE49-F238E27FC236}">
                  <a16:creationId xmlns:a16="http://schemas.microsoft.com/office/drawing/2014/main" id="{00000000-0008-0000-0000-000010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77</xdr:row>
          <xdr:rowOff>0</xdr:rowOff>
        </xdr:from>
        <xdr:to>
          <xdr:col>0</xdr:col>
          <xdr:colOff>457200</xdr:colOff>
          <xdr:row>79</xdr:row>
          <xdr:rowOff>0</xdr:rowOff>
        </xdr:to>
        <xdr:sp macro="" textlink="">
          <xdr:nvSpPr>
            <xdr:cNvPr id="3091" name="Check Box 19" hidden="1">
              <a:extLst>
                <a:ext uri="{63B3BB69-23CF-44E3-9099-C40C66FF867C}">
                  <a14:compatExt spid="_x0000_s3091"/>
                </a:ext>
                <a:ext uri="{FF2B5EF4-FFF2-40B4-BE49-F238E27FC236}">
                  <a16:creationId xmlns:a16="http://schemas.microsoft.com/office/drawing/2014/main" id="{00000000-0008-0000-0000-00001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142875</xdr:colOff>
          <xdr:row>78</xdr:row>
          <xdr:rowOff>38100</xdr:rowOff>
        </xdr:from>
        <xdr:to>
          <xdr:col>1</xdr:col>
          <xdr:colOff>457200</xdr:colOff>
          <xdr:row>80</xdr:row>
          <xdr:rowOff>19050</xdr:rowOff>
        </xdr:to>
        <xdr:sp macro="" textlink="">
          <xdr:nvSpPr>
            <xdr:cNvPr id="3092" name="Check Box 20" hidden="1">
              <a:extLst>
                <a:ext uri="{63B3BB69-23CF-44E3-9099-C40C66FF867C}">
                  <a14:compatExt spid="_x0000_s3092"/>
                </a:ext>
                <a:ext uri="{FF2B5EF4-FFF2-40B4-BE49-F238E27FC236}">
                  <a16:creationId xmlns:a16="http://schemas.microsoft.com/office/drawing/2014/main" id="{00000000-0008-0000-0000-00001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133350</xdr:colOff>
          <xdr:row>78</xdr:row>
          <xdr:rowOff>38100</xdr:rowOff>
        </xdr:from>
        <xdr:to>
          <xdr:col>6</xdr:col>
          <xdr:colOff>457200</xdr:colOff>
          <xdr:row>80</xdr:row>
          <xdr:rowOff>19050</xdr:rowOff>
        </xdr:to>
        <xdr:sp macro="" textlink="">
          <xdr:nvSpPr>
            <xdr:cNvPr id="3093" name="Check Box 21" hidden="1">
              <a:extLst>
                <a:ext uri="{63B3BB69-23CF-44E3-9099-C40C66FF867C}">
                  <a14:compatExt spid="_x0000_s3093"/>
                </a:ext>
                <a:ext uri="{FF2B5EF4-FFF2-40B4-BE49-F238E27FC236}">
                  <a16:creationId xmlns:a16="http://schemas.microsoft.com/office/drawing/2014/main" id="{00000000-0008-0000-0000-00001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133350</xdr:colOff>
          <xdr:row>86</xdr:row>
          <xdr:rowOff>66675</xdr:rowOff>
        </xdr:from>
        <xdr:to>
          <xdr:col>2</xdr:col>
          <xdr:colOff>457200</xdr:colOff>
          <xdr:row>87</xdr:row>
          <xdr:rowOff>104775</xdr:rowOff>
        </xdr:to>
        <xdr:sp macro="" textlink="">
          <xdr:nvSpPr>
            <xdr:cNvPr id="3094" name="Check Box 22" hidden="1">
              <a:extLst>
                <a:ext uri="{63B3BB69-23CF-44E3-9099-C40C66FF867C}">
                  <a14:compatExt spid="_x0000_s3094"/>
                </a:ext>
                <a:ext uri="{FF2B5EF4-FFF2-40B4-BE49-F238E27FC236}">
                  <a16:creationId xmlns:a16="http://schemas.microsoft.com/office/drawing/2014/main" id="{00000000-0008-0000-0000-00001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86</xdr:row>
          <xdr:rowOff>66675</xdr:rowOff>
        </xdr:from>
        <xdr:to>
          <xdr:col>0</xdr:col>
          <xdr:colOff>457200</xdr:colOff>
          <xdr:row>87</xdr:row>
          <xdr:rowOff>104775</xdr:rowOff>
        </xdr:to>
        <xdr:sp macro="" textlink="">
          <xdr:nvSpPr>
            <xdr:cNvPr id="3095" name="Check Box 23" hidden="1">
              <a:extLst>
                <a:ext uri="{63B3BB69-23CF-44E3-9099-C40C66FF867C}">
                  <a14:compatExt spid="_x0000_s3095"/>
                </a:ext>
                <a:ext uri="{FF2B5EF4-FFF2-40B4-BE49-F238E27FC236}">
                  <a16:creationId xmlns:a16="http://schemas.microsoft.com/office/drawing/2014/main" id="{00000000-0008-0000-0000-000017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142875</xdr:colOff>
          <xdr:row>95</xdr:row>
          <xdr:rowOff>38100</xdr:rowOff>
        </xdr:from>
        <xdr:to>
          <xdr:col>6</xdr:col>
          <xdr:colOff>457200</xdr:colOff>
          <xdr:row>97</xdr:row>
          <xdr:rowOff>19050</xdr:rowOff>
        </xdr:to>
        <xdr:sp macro="" textlink="">
          <xdr:nvSpPr>
            <xdr:cNvPr id="3096" name="Check Box 24" hidden="1">
              <a:extLst>
                <a:ext uri="{63B3BB69-23CF-44E3-9099-C40C66FF867C}">
                  <a14:compatExt spid="_x0000_s3096"/>
                </a:ext>
                <a:ext uri="{FF2B5EF4-FFF2-40B4-BE49-F238E27FC236}">
                  <a16:creationId xmlns:a16="http://schemas.microsoft.com/office/drawing/2014/main" id="{00000000-0008-0000-0000-000018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95</xdr:row>
          <xdr:rowOff>38100</xdr:rowOff>
        </xdr:from>
        <xdr:to>
          <xdr:col>0</xdr:col>
          <xdr:colOff>457200</xdr:colOff>
          <xdr:row>97</xdr:row>
          <xdr:rowOff>19050</xdr:rowOff>
        </xdr:to>
        <xdr:sp macro="" textlink="">
          <xdr:nvSpPr>
            <xdr:cNvPr id="3098" name="Check Box 26" hidden="1">
              <a:extLst>
                <a:ext uri="{63B3BB69-23CF-44E3-9099-C40C66FF867C}">
                  <a14:compatExt spid="_x0000_s3098"/>
                </a:ext>
                <a:ext uri="{FF2B5EF4-FFF2-40B4-BE49-F238E27FC236}">
                  <a16:creationId xmlns:a16="http://schemas.microsoft.com/office/drawing/2014/main" id="{00000000-0008-0000-0000-00001A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97</xdr:row>
          <xdr:rowOff>38100</xdr:rowOff>
        </xdr:from>
        <xdr:to>
          <xdr:col>0</xdr:col>
          <xdr:colOff>457200</xdr:colOff>
          <xdr:row>99</xdr:row>
          <xdr:rowOff>19050</xdr:rowOff>
        </xdr:to>
        <xdr:sp macro="" textlink="">
          <xdr:nvSpPr>
            <xdr:cNvPr id="3099" name="Check Box 27" hidden="1">
              <a:extLst>
                <a:ext uri="{63B3BB69-23CF-44E3-9099-C40C66FF867C}">
                  <a14:compatExt spid="_x0000_s3099"/>
                </a:ext>
                <a:ext uri="{FF2B5EF4-FFF2-40B4-BE49-F238E27FC236}">
                  <a16:creationId xmlns:a16="http://schemas.microsoft.com/office/drawing/2014/main" id="{00000000-0008-0000-0000-00001B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121</xdr:row>
          <xdr:rowOff>171450</xdr:rowOff>
        </xdr:from>
        <xdr:to>
          <xdr:col>0</xdr:col>
          <xdr:colOff>457200</xdr:colOff>
          <xdr:row>123</xdr:row>
          <xdr:rowOff>28575</xdr:rowOff>
        </xdr:to>
        <xdr:sp macro="" textlink="">
          <xdr:nvSpPr>
            <xdr:cNvPr id="3102" name="Check Box 30" hidden="1">
              <a:extLst>
                <a:ext uri="{63B3BB69-23CF-44E3-9099-C40C66FF867C}">
                  <a14:compatExt spid="_x0000_s3102"/>
                </a:ext>
                <a:ext uri="{FF2B5EF4-FFF2-40B4-BE49-F238E27FC236}">
                  <a16:creationId xmlns:a16="http://schemas.microsoft.com/office/drawing/2014/main" id="{00000000-0008-0000-0000-00001E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122</xdr:row>
          <xdr:rowOff>171450</xdr:rowOff>
        </xdr:from>
        <xdr:to>
          <xdr:col>0</xdr:col>
          <xdr:colOff>457200</xdr:colOff>
          <xdr:row>124</xdr:row>
          <xdr:rowOff>28575</xdr:rowOff>
        </xdr:to>
        <xdr:sp macro="" textlink="">
          <xdr:nvSpPr>
            <xdr:cNvPr id="3103" name="Check Box 31" hidden="1">
              <a:extLst>
                <a:ext uri="{63B3BB69-23CF-44E3-9099-C40C66FF867C}">
                  <a14:compatExt spid="_x0000_s3103"/>
                </a:ext>
                <a:ext uri="{FF2B5EF4-FFF2-40B4-BE49-F238E27FC236}">
                  <a16:creationId xmlns:a16="http://schemas.microsoft.com/office/drawing/2014/main" id="{00000000-0008-0000-0000-00001F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123</xdr:row>
          <xdr:rowOff>171450</xdr:rowOff>
        </xdr:from>
        <xdr:to>
          <xdr:col>0</xdr:col>
          <xdr:colOff>457200</xdr:colOff>
          <xdr:row>125</xdr:row>
          <xdr:rowOff>28575</xdr:rowOff>
        </xdr:to>
        <xdr:sp macro="" textlink="">
          <xdr:nvSpPr>
            <xdr:cNvPr id="3104" name="Check Box 32" hidden="1">
              <a:extLst>
                <a:ext uri="{63B3BB69-23CF-44E3-9099-C40C66FF867C}">
                  <a14:compatExt spid="_x0000_s3104"/>
                </a:ext>
                <a:ext uri="{FF2B5EF4-FFF2-40B4-BE49-F238E27FC236}">
                  <a16:creationId xmlns:a16="http://schemas.microsoft.com/office/drawing/2014/main" id="{00000000-0008-0000-0000-000020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131</xdr:row>
          <xdr:rowOff>152400</xdr:rowOff>
        </xdr:from>
        <xdr:to>
          <xdr:col>0</xdr:col>
          <xdr:colOff>457200</xdr:colOff>
          <xdr:row>133</xdr:row>
          <xdr:rowOff>19050</xdr:rowOff>
        </xdr:to>
        <xdr:sp macro="" textlink="">
          <xdr:nvSpPr>
            <xdr:cNvPr id="3105" name="Check Box 33" hidden="1">
              <a:extLst>
                <a:ext uri="{63B3BB69-23CF-44E3-9099-C40C66FF867C}">
                  <a14:compatExt spid="_x0000_s3105"/>
                </a:ext>
                <a:ext uri="{FF2B5EF4-FFF2-40B4-BE49-F238E27FC236}">
                  <a16:creationId xmlns:a16="http://schemas.microsoft.com/office/drawing/2014/main" id="{00000000-0008-0000-0000-000021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133</xdr:row>
          <xdr:rowOff>152400</xdr:rowOff>
        </xdr:from>
        <xdr:to>
          <xdr:col>0</xdr:col>
          <xdr:colOff>457200</xdr:colOff>
          <xdr:row>135</xdr:row>
          <xdr:rowOff>19050</xdr:rowOff>
        </xdr:to>
        <xdr:sp macro="" textlink="">
          <xdr:nvSpPr>
            <xdr:cNvPr id="3106" name="Check Box 34" hidden="1">
              <a:extLst>
                <a:ext uri="{63B3BB69-23CF-44E3-9099-C40C66FF867C}">
                  <a14:compatExt spid="_x0000_s3106"/>
                </a:ext>
                <a:ext uri="{FF2B5EF4-FFF2-40B4-BE49-F238E27FC236}">
                  <a16:creationId xmlns:a16="http://schemas.microsoft.com/office/drawing/2014/main" id="{00000000-0008-0000-0000-00002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132</xdr:row>
          <xdr:rowOff>152400</xdr:rowOff>
        </xdr:from>
        <xdr:to>
          <xdr:col>0</xdr:col>
          <xdr:colOff>457200</xdr:colOff>
          <xdr:row>134</xdr:row>
          <xdr:rowOff>19050</xdr:rowOff>
        </xdr:to>
        <xdr:sp macro="" textlink="">
          <xdr:nvSpPr>
            <xdr:cNvPr id="3107" name="Check Box 35" hidden="1">
              <a:extLst>
                <a:ext uri="{63B3BB69-23CF-44E3-9099-C40C66FF867C}">
                  <a14:compatExt spid="_x0000_s3107"/>
                </a:ext>
                <a:ext uri="{FF2B5EF4-FFF2-40B4-BE49-F238E27FC236}">
                  <a16:creationId xmlns:a16="http://schemas.microsoft.com/office/drawing/2014/main" id="{00000000-0008-0000-0000-00002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139</xdr:row>
          <xdr:rowOff>152400</xdr:rowOff>
        </xdr:from>
        <xdr:to>
          <xdr:col>0</xdr:col>
          <xdr:colOff>457200</xdr:colOff>
          <xdr:row>141</xdr:row>
          <xdr:rowOff>19050</xdr:rowOff>
        </xdr:to>
        <xdr:sp macro="" textlink="">
          <xdr:nvSpPr>
            <xdr:cNvPr id="3108" name="Check Box 36" hidden="1">
              <a:extLst>
                <a:ext uri="{63B3BB69-23CF-44E3-9099-C40C66FF867C}">
                  <a14:compatExt spid="_x0000_s3108"/>
                </a:ext>
                <a:ext uri="{FF2B5EF4-FFF2-40B4-BE49-F238E27FC236}">
                  <a16:creationId xmlns:a16="http://schemas.microsoft.com/office/drawing/2014/main" id="{00000000-0008-0000-0000-00002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141</xdr:row>
          <xdr:rowOff>152400</xdr:rowOff>
        </xdr:from>
        <xdr:to>
          <xdr:col>0</xdr:col>
          <xdr:colOff>457200</xdr:colOff>
          <xdr:row>143</xdr:row>
          <xdr:rowOff>19050</xdr:rowOff>
        </xdr:to>
        <xdr:sp macro="" textlink="">
          <xdr:nvSpPr>
            <xdr:cNvPr id="3109" name="Check Box 37" hidden="1">
              <a:extLst>
                <a:ext uri="{63B3BB69-23CF-44E3-9099-C40C66FF867C}">
                  <a14:compatExt spid="_x0000_s3109"/>
                </a:ext>
                <a:ext uri="{FF2B5EF4-FFF2-40B4-BE49-F238E27FC236}">
                  <a16:creationId xmlns:a16="http://schemas.microsoft.com/office/drawing/2014/main" id="{00000000-0008-0000-0000-00002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140</xdr:row>
          <xdr:rowOff>152400</xdr:rowOff>
        </xdr:from>
        <xdr:to>
          <xdr:col>0</xdr:col>
          <xdr:colOff>457200</xdr:colOff>
          <xdr:row>142</xdr:row>
          <xdr:rowOff>19050</xdr:rowOff>
        </xdr:to>
        <xdr:sp macro="" textlink="">
          <xdr:nvSpPr>
            <xdr:cNvPr id="3110" name="Check Box 38" hidden="1">
              <a:extLst>
                <a:ext uri="{63B3BB69-23CF-44E3-9099-C40C66FF867C}">
                  <a14:compatExt spid="_x0000_s3110"/>
                </a:ext>
                <a:ext uri="{FF2B5EF4-FFF2-40B4-BE49-F238E27FC236}">
                  <a16:creationId xmlns:a16="http://schemas.microsoft.com/office/drawing/2014/main" id="{00000000-0008-0000-0000-00002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147</xdr:row>
          <xdr:rowOff>171450</xdr:rowOff>
        </xdr:from>
        <xdr:to>
          <xdr:col>0</xdr:col>
          <xdr:colOff>457200</xdr:colOff>
          <xdr:row>149</xdr:row>
          <xdr:rowOff>19050</xdr:rowOff>
        </xdr:to>
        <xdr:sp macro="" textlink="">
          <xdr:nvSpPr>
            <xdr:cNvPr id="3111" name="Check Box 39" hidden="1">
              <a:extLst>
                <a:ext uri="{63B3BB69-23CF-44E3-9099-C40C66FF867C}">
                  <a14:compatExt spid="_x0000_s3111"/>
                </a:ext>
                <a:ext uri="{FF2B5EF4-FFF2-40B4-BE49-F238E27FC236}">
                  <a16:creationId xmlns:a16="http://schemas.microsoft.com/office/drawing/2014/main" id="{00000000-0008-0000-0000-000027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147</xdr:row>
          <xdr:rowOff>0</xdr:rowOff>
        </xdr:from>
        <xdr:to>
          <xdr:col>0</xdr:col>
          <xdr:colOff>457200</xdr:colOff>
          <xdr:row>148</xdr:row>
          <xdr:rowOff>38100</xdr:rowOff>
        </xdr:to>
        <xdr:sp macro="" textlink="">
          <xdr:nvSpPr>
            <xdr:cNvPr id="3112" name="Check Box 40" hidden="1">
              <a:extLst>
                <a:ext uri="{63B3BB69-23CF-44E3-9099-C40C66FF867C}">
                  <a14:compatExt spid="_x0000_s3112"/>
                </a:ext>
                <a:ext uri="{FF2B5EF4-FFF2-40B4-BE49-F238E27FC236}">
                  <a16:creationId xmlns:a16="http://schemas.microsoft.com/office/drawing/2014/main" id="{00000000-0008-0000-0000-000028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148</xdr:row>
          <xdr:rowOff>171450</xdr:rowOff>
        </xdr:from>
        <xdr:to>
          <xdr:col>0</xdr:col>
          <xdr:colOff>457200</xdr:colOff>
          <xdr:row>150</xdr:row>
          <xdr:rowOff>19050</xdr:rowOff>
        </xdr:to>
        <xdr:sp macro="" textlink="">
          <xdr:nvSpPr>
            <xdr:cNvPr id="3113" name="Check Box 41" hidden="1">
              <a:extLst>
                <a:ext uri="{63B3BB69-23CF-44E3-9099-C40C66FF867C}">
                  <a14:compatExt spid="_x0000_s3113"/>
                </a:ext>
                <a:ext uri="{FF2B5EF4-FFF2-40B4-BE49-F238E27FC236}">
                  <a16:creationId xmlns:a16="http://schemas.microsoft.com/office/drawing/2014/main" id="{00000000-0008-0000-0000-000029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149</xdr:row>
          <xdr:rowOff>171450</xdr:rowOff>
        </xdr:from>
        <xdr:to>
          <xdr:col>0</xdr:col>
          <xdr:colOff>457200</xdr:colOff>
          <xdr:row>151</xdr:row>
          <xdr:rowOff>19050</xdr:rowOff>
        </xdr:to>
        <xdr:sp macro="" textlink="">
          <xdr:nvSpPr>
            <xdr:cNvPr id="3114" name="Check Box 42" hidden="1">
              <a:extLst>
                <a:ext uri="{63B3BB69-23CF-44E3-9099-C40C66FF867C}">
                  <a14:compatExt spid="_x0000_s3114"/>
                </a:ext>
                <a:ext uri="{FF2B5EF4-FFF2-40B4-BE49-F238E27FC236}">
                  <a16:creationId xmlns:a16="http://schemas.microsoft.com/office/drawing/2014/main" id="{00000000-0008-0000-0000-00002A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150</xdr:row>
          <xdr:rowOff>171450</xdr:rowOff>
        </xdr:from>
        <xdr:to>
          <xdr:col>0</xdr:col>
          <xdr:colOff>457200</xdr:colOff>
          <xdr:row>152</xdr:row>
          <xdr:rowOff>19050</xdr:rowOff>
        </xdr:to>
        <xdr:sp macro="" textlink="">
          <xdr:nvSpPr>
            <xdr:cNvPr id="3115" name="Check Box 43" hidden="1">
              <a:extLst>
                <a:ext uri="{63B3BB69-23CF-44E3-9099-C40C66FF867C}">
                  <a14:compatExt spid="_x0000_s3115"/>
                </a:ext>
                <a:ext uri="{FF2B5EF4-FFF2-40B4-BE49-F238E27FC236}">
                  <a16:creationId xmlns:a16="http://schemas.microsoft.com/office/drawing/2014/main" id="{00000000-0008-0000-0000-00002B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133350</xdr:colOff>
          <xdr:row>147</xdr:row>
          <xdr:rowOff>171450</xdr:rowOff>
        </xdr:from>
        <xdr:to>
          <xdr:col>9</xdr:col>
          <xdr:colOff>457200</xdr:colOff>
          <xdr:row>149</xdr:row>
          <xdr:rowOff>19050</xdr:rowOff>
        </xdr:to>
        <xdr:sp macro="" textlink="">
          <xdr:nvSpPr>
            <xdr:cNvPr id="3116" name="Check Box 44" hidden="1">
              <a:extLst>
                <a:ext uri="{63B3BB69-23CF-44E3-9099-C40C66FF867C}">
                  <a14:compatExt spid="_x0000_s3116"/>
                </a:ext>
                <a:ext uri="{FF2B5EF4-FFF2-40B4-BE49-F238E27FC236}">
                  <a16:creationId xmlns:a16="http://schemas.microsoft.com/office/drawing/2014/main" id="{00000000-0008-0000-0000-00002C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133350</xdr:colOff>
          <xdr:row>148</xdr:row>
          <xdr:rowOff>171450</xdr:rowOff>
        </xdr:from>
        <xdr:to>
          <xdr:col>9</xdr:col>
          <xdr:colOff>457200</xdr:colOff>
          <xdr:row>150</xdr:row>
          <xdr:rowOff>19050</xdr:rowOff>
        </xdr:to>
        <xdr:sp macro="" textlink="">
          <xdr:nvSpPr>
            <xdr:cNvPr id="3117" name="Check Box 45" hidden="1">
              <a:extLst>
                <a:ext uri="{63B3BB69-23CF-44E3-9099-C40C66FF867C}">
                  <a14:compatExt spid="_x0000_s3117"/>
                </a:ext>
                <a:ext uri="{FF2B5EF4-FFF2-40B4-BE49-F238E27FC236}">
                  <a16:creationId xmlns:a16="http://schemas.microsoft.com/office/drawing/2014/main" id="{00000000-0008-0000-0000-00002D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133350</xdr:colOff>
          <xdr:row>150</xdr:row>
          <xdr:rowOff>171450</xdr:rowOff>
        </xdr:from>
        <xdr:to>
          <xdr:col>9</xdr:col>
          <xdr:colOff>457200</xdr:colOff>
          <xdr:row>152</xdr:row>
          <xdr:rowOff>19050</xdr:rowOff>
        </xdr:to>
        <xdr:sp macro="" textlink="">
          <xdr:nvSpPr>
            <xdr:cNvPr id="3118" name="Check Box 46" hidden="1">
              <a:extLst>
                <a:ext uri="{63B3BB69-23CF-44E3-9099-C40C66FF867C}">
                  <a14:compatExt spid="_x0000_s3118"/>
                </a:ext>
                <a:ext uri="{FF2B5EF4-FFF2-40B4-BE49-F238E27FC236}">
                  <a16:creationId xmlns:a16="http://schemas.microsoft.com/office/drawing/2014/main" id="{00000000-0008-0000-0000-00002E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162</xdr:row>
          <xdr:rowOff>0</xdr:rowOff>
        </xdr:from>
        <xdr:to>
          <xdr:col>0</xdr:col>
          <xdr:colOff>457200</xdr:colOff>
          <xdr:row>163</xdr:row>
          <xdr:rowOff>28575</xdr:rowOff>
        </xdr:to>
        <xdr:sp macro="" textlink="">
          <xdr:nvSpPr>
            <xdr:cNvPr id="3121" name="Check Box 49" hidden="1">
              <a:extLst>
                <a:ext uri="{63B3BB69-23CF-44E3-9099-C40C66FF867C}">
                  <a14:compatExt spid="_x0000_s3121"/>
                </a:ext>
                <a:ext uri="{FF2B5EF4-FFF2-40B4-BE49-F238E27FC236}">
                  <a16:creationId xmlns:a16="http://schemas.microsoft.com/office/drawing/2014/main" id="{00000000-0008-0000-0000-000031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162</xdr:row>
          <xdr:rowOff>152400</xdr:rowOff>
        </xdr:from>
        <xdr:to>
          <xdr:col>0</xdr:col>
          <xdr:colOff>457200</xdr:colOff>
          <xdr:row>164</xdr:row>
          <xdr:rowOff>19050</xdr:rowOff>
        </xdr:to>
        <xdr:sp macro="" textlink="">
          <xdr:nvSpPr>
            <xdr:cNvPr id="3122" name="Check Box 50" hidden="1">
              <a:extLst>
                <a:ext uri="{63B3BB69-23CF-44E3-9099-C40C66FF867C}">
                  <a14:compatExt spid="_x0000_s3122"/>
                </a:ext>
                <a:ext uri="{FF2B5EF4-FFF2-40B4-BE49-F238E27FC236}">
                  <a16:creationId xmlns:a16="http://schemas.microsoft.com/office/drawing/2014/main" id="{00000000-0008-0000-0000-00003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163</xdr:row>
          <xdr:rowOff>152400</xdr:rowOff>
        </xdr:from>
        <xdr:to>
          <xdr:col>0</xdr:col>
          <xdr:colOff>457200</xdr:colOff>
          <xdr:row>165</xdr:row>
          <xdr:rowOff>19050</xdr:rowOff>
        </xdr:to>
        <xdr:sp macro="" textlink="">
          <xdr:nvSpPr>
            <xdr:cNvPr id="3123" name="Check Box 51" hidden="1">
              <a:extLst>
                <a:ext uri="{63B3BB69-23CF-44E3-9099-C40C66FF867C}">
                  <a14:compatExt spid="_x0000_s3123"/>
                </a:ext>
                <a:ext uri="{FF2B5EF4-FFF2-40B4-BE49-F238E27FC236}">
                  <a16:creationId xmlns:a16="http://schemas.microsoft.com/office/drawing/2014/main" id="{00000000-0008-0000-0000-00003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165</xdr:row>
          <xdr:rowOff>152400</xdr:rowOff>
        </xdr:from>
        <xdr:to>
          <xdr:col>0</xdr:col>
          <xdr:colOff>457200</xdr:colOff>
          <xdr:row>167</xdr:row>
          <xdr:rowOff>19050</xdr:rowOff>
        </xdr:to>
        <xdr:sp macro="" textlink="">
          <xdr:nvSpPr>
            <xdr:cNvPr id="3124" name="Check Box 52" hidden="1">
              <a:extLst>
                <a:ext uri="{63B3BB69-23CF-44E3-9099-C40C66FF867C}">
                  <a14:compatExt spid="_x0000_s3124"/>
                </a:ext>
                <a:ext uri="{FF2B5EF4-FFF2-40B4-BE49-F238E27FC236}">
                  <a16:creationId xmlns:a16="http://schemas.microsoft.com/office/drawing/2014/main" id="{00000000-0008-0000-0000-00003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166</xdr:row>
          <xdr:rowOff>152400</xdr:rowOff>
        </xdr:from>
        <xdr:to>
          <xdr:col>0</xdr:col>
          <xdr:colOff>457200</xdr:colOff>
          <xdr:row>168</xdr:row>
          <xdr:rowOff>19050</xdr:rowOff>
        </xdr:to>
        <xdr:sp macro="" textlink="">
          <xdr:nvSpPr>
            <xdr:cNvPr id="3125" name="Check Box 53" hidden="1">
              <a:extLst>
                <a:ext uri="{63B3BB69-23CF-44E3-9099-C40C66FF867C}">
                  <a14:compatExt spid="_x0000_s3125"/>
                </a:ext>
                <a:ext uri="{FF2B5EF4-FFF2-40B4-BE49-F238E27FC236}">
                  <a16:creationId xmlns:a16="http://schemas.microsoft.com/office/drawing/2014/main" id="{00000000-0008-0000-0000-00003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167</xdr:row>
          <xdr:rowOff>152400</xdr:rowOff>
        </xdr:from>
        <xdr:to>
          <xdr:col>0</xdr:col>
          <xdr:colOff>457200</xdr:colOff>
          <xdr:row>169</xdr:row>
          <xdr:rowOff>19050</xdr:rowOff>
        </xdr:to>
        <xdr:sp macro="" textlink="">
          <xdr:nvSpPr>
            <xdr:cNvPr id="3126" name="Check Box 54" hidden="1">
              <a:extLst>
                <a:ext uri="{63B3BB69-23CF-44E3-9099-C40C66FF867C}">
                  <a14:compatExt spid="_x0000_s3126"/>
                </a:ext>
                <a:ext uri="{FF2B5EF4-FFF2-40B4-BE49-F238E27FC236}">
                  <a16:creationId xmlns:a16="http://schemas.microsoft.com/office/drawing/2014/main" id="{00000000-0008-0000-0000-00003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164</xdr:row>
          <xdr:rowOff>152400</xdr:rowOff>
        </xdr:from>
        <xdr:to>
          <xdr:col>0</xdr:col>
          <xdr:colOff>457200</xdr:colOff>
          <xdr:row>166</xdr:row>
          <xdr:rowOff>19050</xdr:rowOff>
        </xdr:to>
        <xdr:sp macro="" textlink="">
          <xdr:nvSpPr>
            <xdr:cNvPr id="3128" name="Check Box 56" hidden="1">
              <a:extLst>
                <a:ext uri="{63B3BB69-23CF-44E3-9099-C40C66FF867C}">
                  <a14:compatExt spid="_x0000_s3128"/>
                </a:ext>
                <a:ext uri="{FF2B5EF4-FFF2-40B4-BE49-F238E27FC236}">
                  <a16:creationId xmlns:a16="http://schemas.microsoft.com/office/drawing/2014/main" id="{00000000-0008-0000-0000-000038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133350</xdr:colOff>
          <xdr:row>28</xdr:row>
          <xdr:rowOff>66675</xdr:rowOff>
        </xdr:from>
        <xdr:to>
          <xdr:col>9</xdr:col>
          <xdr:colOff>447675</xdr:colOff>
          <xdr:row>30</xdr:row>
          <xdr:rowOff>28575</xdr:rowOff>
        </xdr:to>
        <xdr:sp macro="" textlink="">
          <xdr:nvSpPr>
            <xdr:cNvPr id="3138" name="Check Box 66" hidden="1">
              <a:extLst>
                <a:ext uri="{63B3BB69-23CF-44E3-9099-C40C66FF867C}">
                  <a14:compatExt spid="_x0000_s3138"/>
                </a:ext>
                <a:ext uri="{FF2B5EF4-FFF2-40B4-BE49-F238E27FC236}">
                  <a16:creationId xmlns:a16="http://schemas.microsoft.com/office/drawing/2014/main" id="{00000000-0008-0000-0000-00004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104775</xdr:colOff>
          <xdr:row>197</xdr:row>
          <xdr:rowOff>0</xdr:rowOff>
        </xdr:from>
        <xdr:to>
          <xdr:col>0</xdr:col>
          <xdr:colOff>438150</xdr:colOff>
          <xdr:row>198</xdr:row>
          <xdr:rowOff>38100</xdr:rowOff>
        </xdr:to>
        <xdr:sp macro="" textlink="">
          <xdr:nvSpPr>
            <xdr:cNvPr id="3140" name="Check Box 68" hidden="1">
              <a:extLst>
                <a:ext uri="{63B3BB69-23CF-44E3-9099-C40C66FF867C}">
                  <a14:compatExt spid="_x0000_s3140"/>
                </a:ext>
                <a:ext uri="{FF2B5EF4-FFF2-40B4-BE49-F238E27FC236}">
                  <a16:creationId xmlns:a16="http://schemas.microsoft.com/office/drawing/2014/main" id="{00000000-0008-0000-0000-00004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142875</xdr:colOff>
          <xdr:row>196</xdr:row>
          <xdr:rowOff>171450</xdr:rowOff>
        </xdr:from>
        <xdr:to>
          <xdr:col>4</xdr:col>
          <xdr:colOff>457200</xdr:colOff>
          <xdr:row>198</xdr:row>
          <xdr:rowOff>38100</xdr:rowOff>
        </xdr:to>
        <xdr:sp macro="" textlink="">
          <xdr:nvSpPr>
            <xdr:cNvPr id="3141" name="Check Box 69" hidden="1">
              <a:extLst>
                <a:ext uri="{63B3BB69-23CF-44E3-9099-C40C66FF867C}">
                  <a14:compatExt spid="_x0000_s3141"/>
                </a:ext>
                <a:ext uri="{FF2B5EF4-FFF2-40B4-BE49-F238E27FC236}">
                  <a16:creationId xmlns:a16="http://schemas.microsoft.com/office/drawing/2014/main" id="{00000000-0008-0000-0000-00004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63</xdr:row>
          <xdr:rowOff>171450</xdr:rowOff>
        </xdr:from>
        <xdr:to>
          <xdr:col>9</xdr:col>
          <xdr:colOff>457200</xdr:colOff>
          <xdr:row>65</xdr:row>
          <xdr:rowOff>19050</xdr:rowOff>
        </xdr:to>
        <xdr:sp macro="" textlink="">
          <xdr:nvSpPr>
            <xdr:cNvPr id="3148" name="Check Box 76" hidden="1">
              <a:extLst>
                <a:ext uri="{63B3BB69-23CF-44E3-9099-C40C66FF867C}">
                  <a14:compatExt spid="_x0000_s3148"/>
                </a:ext>
                <a:ext uri="{FF2B5EF4-FFF2-40B4-BE49-F238E27FC236}">
                  <a16:creationId xmlns:a16="http://schemas.microsoft.com/office/drawing/2014/main" id="{00000000-0008-0000-0000-00004C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64</xdr:row>
          <xdr:rowOff>171450</xdr:rowOff>
        </xdr:from>
        <xdr:to>
          <xdr:col>9</xdr:col>
          <xdr:colOff>457200</xdr:colOff>
          <xdr:row>66</xdr:row>
          <xdr:rowOff>19050</xdr:rowOff>
        </xdr:to>
        <xdr:sp macro="" textlink="">
          <xdr:nvSpPr>
            <xdr:cNvPr id="3151" name="Check Box 79" hidden="1">
              <a:extLst>
                <a:ext uri="{63B3BB69-23CF-44E3-9099-C40C66FF867C}">
                  <a14:compatExt spid="_x0000_s3151"/>
                </a:ext>
                <a:ext uri="{FF2B5EF4-FFF2-40B4-BE49-F238E27FC236}">
                  <a16:creationId xmlns:a16="http://schemas.microsoft.com/office/drawing/2014/main" id="{00000000-0008-0000-0000-00004F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65</xdr:row>
          <xdr:rowOff>171450</xdr:rowOff>
        </xdr:from>
        <xdr:to>
          <xdr:col>9</xdr:col>
          <xdr:colOff>457200</xdr:colOff>
          <xdr:row>67</xdr:row>
          <xdr:rowOff>19050</xdr:rowOff>
        </xdr:to>
        <xdr:sp macro="" textlink="">
          <xdr:nvSpPr>
            <xdr:cNvPr id="3152" name="Check Box 80" hidden="1">
              <a:extLst>
                <a:ext uri="{63B3BB69-23CF-44E3-9099-C40C66FF867C}">
                  <a14:compatExt spid="_x0000_s3152"/>
                </a:ext>
                <a:ext uri="{FF2B5EF4-FFF2-40B4-BE49-F238E27FC236}">
                  <a16:creationId xmlns:a16="http://schemas.microsoft.com/office/drawing/2014/main" id="{00000000-0008-0000-0000-000050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142875</xdr:colOff>
          <xdr:row>61</xdr:row>
          <xdr:rowOff>152400</xdr:rowOff>
        </xdr:from>
        <xdr:to>
          <xdr:col>1</xdr:col>
          <xdr:colOff>457200</xdr:colOff>
          <xdr:row>63</xdr:row>
          <xdr:rowOff>19050</xdr:rowOff>
        </xdr:to>
        <xdr:sp macro="" textlink="">
          <xdr:nvSpPr>
            <xdr:cNvPr id="3157" name="Check Box 85" hidden="1">
              <a:extLst>
                <a:ext uri="{63B3BB69-23CF-44E3-9099-C40C66FF867C}">
                  <a14:compatExt spid="_x0000_s3157"/>
                </a:ext>
                <a:ext uri="{FF2B5EF4-FFF2-40B4-BE49-F238E27FC236}">
                  <a16:creationId xmlns:a16="http://schemas.microsoft.com/office/drawing/2014/main" id="{00000000-0008-0000-0000-00005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142875</xdr:colOff>
          <xdr:row>62</xdr:row>
          <xdr:rowOff>171450</xdr:rowOff>
        </xdr:from>
        <xdr:to>
          <xdr:col>1</xdr:col>
          <xdr:colOff>457200</xdr:colOff>
          <xdr:row>64</xdr:row>
          <xdr:rowOff>19050</xdr:rowOff>
        </xdr:to>
        <xdr:sp macro="" textlink="">
          <xdr:nvSpPr>
            <xdr:cNvPr id="3158" name="Check Box 86" hidden="1">
              <a:extLst>
                <a:ext uri="{63B3BB69-23CF-44E3-9099-C40C66FF867C}">
                  <a14:compatExt spid="_x0000_s3158"/>
                </a:ext>
                <a:ext uri="{FF2B5EF4-FFF2-40B4-BE49-F238E27FC236}">
                  <a16:creationId xmlns:a16="http://schemas.microsoft.com/office/drawing/2014/main" id="{00000000-0008-0000-0000-00005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142875</xdr:colOff>
          <xdr:row>66</xdr:row>
          <xdr:rowOff>152400</xdr:rowOff>
        </xdr:from>
        <xdr:to>
          <xdr:col>1</xdr:col>
          <xdr:colOff>457200</xdr:colOff>
          <xdr:row>68</xdr:row>
          <xdr:rowOff>19050</xdr:rowOff>
        </xdr:to>
        <xdr:sp macro="" textlink="">
          <xdr:nvSpPr>
            <xdr:cNvPr id="3169" name="Check Box 97" hidden="1">
              <a:extLst>
                <a:ext uri="{63B3BB69-23CF-44E3-9099-C40C66FF867C}">
                  <a14:compatExt spid="_x0000_s3169"/>
                </a:ext>
                <a:ext uri="{FF2B5EF4-FFF2-40B4-BE49-F238E27FC236}">
                  <a16:creationId xmlns:a16="http://schemas.microsoft.com/office/drawing/2014/main" id="{00000000-0008-0000-0000-000061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142875</xdr:colOff>
          <xdr:row>63</xdr:row>
          <xdr:rowOff>152400</xdr:rowOff>
        </xdr:from>
        <xdr:to>
          <xdr:col>1</xdr:col>
          <xdr:colOff>457200</xdr:colOff>
          <xdr:row>65</xdr:row>
          <xdr:rowOff>19050</xdr:rowOff>
        </xdr:to>
        <xdr:sp macro="" textlink="">
          <xdr:nvSpPr>
            <xdr:cNvPr id="3170" name="Check Box 98" hidden="1">
              <a:extLst>
                <a:ext uri="{63B3BB69-23CF-44E3-9099-C40C66FF867C}">
                  <a14:compatExt spid="_x0000_s3170"/>
                </a:ext>
                <a:ext uri="{FF2B5EF4-FFF2-40B4-BE49-F238E27FC236}">
                  <a16:creationId xmlns:a16="http://schemas.microsoft.com/office/drawing/2014/main" id="{00000000-0008-0000-0000-00006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86</xdr:row>
          <xdr:rowOff>66675</xdr:rowOff>
        </xdr:from>
        <xdr:to>
          <xdr:col>0</xdr:col>
          <xdr:colOff>457200</xdr:colOff>
          <xdr:row>87</xdr:row>
          <xdr:rowOff>104775</xdr:rowOff>
        </xdr:to>
        <xdr:sp macro="" textlink="">
          <xdr:nvSpPr>
            <xdr:cNvPr id="3172" name="Check Box 100" hidden="1">
              <a:extLst>
                <a:ext uri="{63B3BB69-23CF-44E3-9099-C40C66FF867C}">
                  <a14:compatExt spid="_x0000_s3172"/>
                </a:ext>
                <a:ext uri="{FF2B5EF4-FFF2-40B4-BE49-F238E27FC236}">
                  <a16:creationId xmlns:a16="http://schemas.microsoft.com/office/drawing/2014/main" id="{00000000-0008-0000-0000-00006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142875</xdr:colOff>
          <xdr:row>86</xdr:row>
          <xdr:rowOff>66675</xdr:rowOff>
        </xdr:from>
        <xdr:to>
          <xdr:col>0</xdr:col>
          <xdr:colOff>457200</xdr:colOff>
          <xdr:row>87</xdr:row>
          <xdr:rowOff>104775</xdr:rowOff>
        </xdr:to>
        <xdr:sp macro="" textlink="">
          <xdr:nvSpPr>
            <xdr:cNvPr id="3174" name="Check Box 102" hidden="1">
              <a:extLst>
                <a:ext uri="{63B3BB69-23CF-44E3-9099-C40C66FF867C}">
                  <a14:compatExt spid="_x0000_s3174"/>
                </a:ext>
                <a:ext uri="{FF2B5EF4-FFF2-40B4-BE49-F238E27FC236}">
                  <a16:creationId xmlns:a16="http://schemas.microsoft.com/office/drawing/2014/main" id="{00000000-0008-0000-0000-00006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152400</xdr:colOff>
          <xdr:row>42</xdr:row>
          <xdr:rowOff>152400</xdr:rowOff>
        </xdr:from>
        <xdr:to>
          <xdr:col>2</xdr:col>
          <xdr:colOff>0</xdr:colOff>
          <xdr:row>44</xdr:row>
          <xdr:rowOff>38100</xdr:rowOff>
        </xdr:to>
        <xdr:sp macro="" textlink="">
          <xdr:nvSpPr>
            <xdr:cNvPr id="3175" name="Check Box 103" hidden="1">
              <a:extLst>
                <a:ext uri="{63B3BB69-23CF-44E3-9099-C40C66FF867C}">
                  <a14:compatExt spid="_x0000_s3175"/>
                </a:ext>
                <a:ext uri="{FF2B5EF4-FFF2-40B4-BE49-F238E27FC236}">
                  <a16:creationId xmlns:a16="http://schemas.microsoft.com/office/drawing/2014/main" id="{00000000-0008-0000-0000-000067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152400</xdr:colOff>
          <xdr:row>43</xdr:row>
          <xdr:rowOff>171450</xdr:rowOff>
        </xdr:from>
        <xdr:to>
          <xdr:col>2</xdr:col>
          <xdr:colOff>0</xdr:colOff>
          <xdr:row>45</xdr:row>
          <xdr:rowOff>19050</xdr:rowOff>
        </xdr:to>
        <xdr:sp macro="" textlink="">
          <xdr:nvSpPr>
            <xdr:cNvPr id="3184" name="Check Box 112" hidden="1">
              <a:extLst>
                <a:ext uri="{63B3BB69-23CF-44E3-9099-C40C66FF867C}">
                  <a14:compatExt spid="_x0000_s3184"/>
                </a:ext>
                <a:ext uri="{FF2B5EF4-FFF2-40B4-BE49-F238E27FC236}">
                  <a16:creationId xmlns:a16="http://schemas.microsoft.com/office/drawing/2014/main" id="{00000000-0008-0000-0000-000070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153</xdr:row>
          <xdr:rowOff>171450</xdr:rowOff>
        </xdr:from>
        <xdr:to>
          <xdr:col>0</xdr:col>
          <xdr:colOff>457200</xdr:colOff>
          <xdr:row>155</xdr:row>
          <xdr:rowOff>19050</xdr:rowOff>
        </xdr:to>
        <xdr:sp macro="" textlink="">
          <xdr:nvSpPr>
            <xdr:cNvPr id="3186" name="Check Box 114" hidden="1">
              <a:extLst>
                <a:ext uri="{63B3BB69-23CF-44E3-9099-C40C66FF867C}">
                  <a14:compatExt spid="_x0000_s3186"/>
                </a:ext>
                <a:ext uri="{FF2B5EF4-FFF2-40B4-BE49-F238E27FC236}">
                  <a16:creationId xmlns:a16="http://schemas.microsoft.com/office/drawing/2014/main" id="{00000000-0008-0000-0000-00007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133350</xdr:colOff>
          <xdr:row>153</xdr:row>
          <xdr:rowOff>171450</xdr:rowOff>
        </xdr:from>
        <xdr:to>
          <xdr:col>2</xdr:col>
          <xdr:colOff>457200</xdr:colOff>
          <xdr:row>155</xdr:row>
          <xdr:rowOff>19050</xdr:rowOff>
        </xdr:to>
        <xdr:sp macro="" textlink="">
          <xdr:nvSpPr>
            <xdr:cNvPr id="3187" name="Check Box 115" hidden="1">
              <a:extLst>
                <a:ext uri="{63B3BB69-23CF-44E3-9099-C40C66FF867C}">
                  <a14:compatExt spid="_x0000_s3187"/>
                </a:ext>
                <a:ext uri="{FF2B5EF4-FFF2-40B4-BE49-F238E27FC236}">
                  <a16:creationId xmlns:a16="http://schemas.microsoft.com/office/drawing/2014/main" id="{00000000-0008-0000-0000-00007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147</xdr:row>
          <xdr:rowOff>19050</xdr:rowOff>
        </xdr:from>
        <xdr:to>
          <xdr:col>10</xdr:col>
          <xdr:colOff>0</xdr:colOff>
          <xdr:row>148</xdr:row>
          <xdr:rowOff>57150</xdr:rowOff>
        </xdr:to>
        <xdr:sp macro="" textlink="">
          <xdr:nvSpPr>
            <xdr:cNvPr id="3205" name="Check Box 133" hidden="1">
              <a:extLst>
                <a:ext uri="{63B3BB69-23CF-44E3-9099-C40C66FF867C}">
                  <a14:compatExt spid="_x0000_s3205"/>
                </a:ext>
                <a:ext uri="{FF2B5EF4-FFF2-40B4-BE49-F238E27FC236}">
                  <a16:creationId xmlns:a16="http://schemas.microsoft.com/office/drawing/2014/main" id="{00000000-0008-0000-0000-00008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133350</xdr:colOff>
          <xdr:row>95</xdr:row>
          <xdr:rowOff>38100</xdr:rowOff>
        </xdr:from>
        <xdr:to>
          <xdr:col>3</xdr:col>
          <xdr:colOff>457200</xdr:colOff>
          <xdr:row>97</xdr:row>
          <xdr:rowOff>19050</xdr:rowOff>
        </xdr:to>
        <xdr:sp macro="" textlink="">
          <xdr:nvSpPr>
            <xdr:cNvPr id="3206" name="Check Box 134" hidden="1">
              <a:extLst>
                <a:ext uri="{63B3BB69-23CF-44E3-9099-C40C66FF867C}">
                  <a14:compatExt spid="_x0000_s3206"/>
                </a:ext>
                <a:ext uri="{FF2B5EF4-FFF2-40B4-BE49-F238E27FC236}">
                  <a16:creationId xmlns:a16="http://schemas.microsoft.com/office/drawing/2014/main" id="{00000000-0008-0000-0000-00008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95</xdr:row>
          <xdr:rowOff>38100</xdr:rowOff>
        </xdr:from>
        <xdr:to>
          <xdr:col>9</xdr:col>
          <xdr:colOff>457200</xdr:colOff>
          <xdr:row>97</xdr:row>
          <xdr:rowOff>19050</xdr:rowOff>
        </xdr:to>
        <xdr:sp macro="" textlink="">
          <xdr:nvSpPr>
            <xdr:cNvPr id="3209" name="Check Box 137" hidden="1">
              <a:extLst>
                <a:ext uri="{63B3BB69-23CF-44E3-9099-C40C66FF867C}">
                  <a14:compatExt spid="_x0000_s3209"/>
                </a:ext>
                <a:ext uri="{FF2B5EF4-FFF2-40B4-BE49-F238E27FC236}">
                  <a16:creationId xmlns:a16="http://schemas.microsoft.com/office/drawing/2014/main" id="{00000000-0008-0000-0000-000089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133350</xdr:colOff>
          <xdr:row>97</xdr:row>
          <xdr:rowOff>38100</xdr:rowOff>
        </xdr:from>
        <xdr:to>
          <xdr:col>6</xdr:col>
          <xdr:colOff>457200</xdr:colOff>
          <xdr:row>99</xdr:row>
          <xdr:rowOff>19050</xdr:rowOff>
        </xdr:to>
        <xdr:sp macro="" textlink="">
          <xdr:nvSpPr>
            <xdr:cNvPr id="3214" name="Check Box 142" hidden="1">
              <a:extLst>
                <a:ext uri="{63B3BB69-23CF-44E3-9099-C40C66FF867C}">
                  <a14:compatExt spid="_x0000_s3214"/>
                </a:ext>
                <a:ext uri="{FF2B5EF4-FFF2-40B4-BE49-F238E27FC236}">
                  <a16:creationId xmlns:a16="http://schemas.microsoft.com/office/drawing/2014/main" id="{00000000-0008-0000-0000-00008E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142875</xdr:colOff>
          <xdr:row>97</xdr:row>
          <xdr:rowOff>38100</xdr:rowOff>
        </xdr:from>
        <xdr:to>
          <xdr:col>13</xdr:col>
          <xdr:colOff>457200</xdr:colOff>
          <xdr:row>99</xdr:row>
          <xdr:rowOff>19050</xdr:rowOff>
        </xdr:to>
        <xdr:sp macro="" textlink="">
          <xdr:nvSpPr>
            <xdr:cNvPr id="3215" name="Check Box 143" hidden="1">
              <a:extLst>
                <a:ext uri="{63B3BB69-23CF-44E3-9099-C40C66FF867C}">
                  <a14:compatExt spid="_x0000_s3215"/>
                </a:ext>
                <a:ext uri="{FF2B5EF4-FFF2-40B4-BE49-F238E27FC236}">
                  <a16:creationId xmlns:a16="http://schemas.microsoft.com/office/drawing/2014/main" id="{00000000-0008-0000-0000-00008F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152400</xdr:colOff>
          <xdr:row>37</xdr:row>
          <xdr:rowOff>19050</xdr:rowOff>
        </xdr:from>
        <xdr:to>
          <xdr:col>1</xdr:col>
          <xdr:colOff>400050</xdr:colOff>
          <xdr:row>38</xdr:row>
          <xdr:rowOff>19050</xdr:rowOff>
        </xdr:to>
        <xdr:sp macro="" textlink="">
          <xdr:nvSpPr>
            <xdr:cNvPr id="3217" name="Check Box 145" hidden="1">
              <a:extLst>
                <a:ext uri="{63B3BB69-23CF-44E3-9099-C40C66FF867C}">
                  <a14:compatExt spid="_x0000_s3217"/>
                </a:ext>
                <a:ext uri="{FF2B5EF4-FFF2-40B4-BE49-F238E27FC236}">
                  <a16:creationId xmlns:a16="http://schemas.microsoft.com/office/drawing/2014/main" id="{00000000-0008-0000-0000-000091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142875</xdr:colOff>
          <xdr:row>134</xdr:row>
          <xdr:rowOff>19050</xdr:rowOff>
        </xdr:from>
        <xdr:to>
          <xdr:col>3</xdr:col>
          <xdr:colOff>381000</xdr:colOff>
          <xdr:row>135</xdr:row>
          <xdr:rowOff>19050</xdr:rowOff>
        </xdr:to>
        <xdr:sp macro="" textlink="">
          <xdr:nvSpPr>
            <xdr:cNvPr id="3219" name="Check Box 147" hidden="1">
              <a:extLst>
                <a:ext uri="{63B3BB69-23CF-44E3-9099-C40C66FF867C}">
                  <a14:compatExt spid="_x0000_s3219"/>
                </a:ext>
                <a:ext uri="{FF2B5EF4-FFF2-40B4-BE49-F238E27FC236}">
                  <a16:creationId xmlns:a16="http://schemas.microsoft.com/office/drawing/2014/main" id="{00000000-0008-0000-0000-00009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152400</xdr:colOff>
          <xdr:row>142</xdr:row>
          <xdr:rowOff>19050</xdr:rowOff>
        </xdr:from>
        <xdr:to>
          <xdr:col>3</xdr:col>
          <xdr:colOff>371475</xdr:colOff>
          <xdr:row>143</xdr:row>
          <xdr:rowOff>0</xdr:rowOff>
        </xdr:to>
        <xdr:sp macro="" textlink="">
          <xdr:nvSpPr>
            <xdr:cNvPr id="3220" name="Check Box 148" hidden="1">
              <a:extLst>
                <a:ext uri="{63B3BB69-23CF-44E3-9099-C40C66FF867C}">
                  <a14:compatExt spid="_x0000_s3220"/>
                </a:ext>
                <a:ext uri="{FF2B5EF4-FFF2-40B4-BE49-F238E27FC236}">
                  <a16:creationId xmlns:a16="http://schemas.microsoft.com/office/drawing/2014/main" id="{00000000-0008-0000-0000-00009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104775</xdr:colOff>
          <xdr:row>186</xdr:row>
          <xdr:rowOff>19050</xdr:rowOff>
        </xdr:from>
        <xdr:to>
          <xdr:col>12</xdr:col>
          <xdr:colOff>333375</xdr:colOff>
          <xdr:row>187</xdr:row>
          <xdr:rowOff>0</xdr:rowOff>
        </xdr:to>
        <xdr:sp macro="" textlink="">
          <xdr:nvSpPr>
            <xdr:cNvPr id="3223" name="Check Box 151" hidden="1">
              <a:extLst>
                <a:ext uri="{63B3BB69-23CF-44E3-9099-C40C66FF867C}">
                  <a14:compatExt spid="_x0000_s3223"/>
                </a:ext>
                <a:ext uri="{FF2B5EF4-FFF2-40B4-BE49-F238E27FC236}">
                  <a16:creationId xmlns:a16="http://schemas.microsoft.com/office/drawing/2014/main" id="{00000000-0008-0000-0000-000097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11</xdr:col>
          <xdr:colOff>142875</xdr:colOff>
          <xdr:row>28</xdr:row>
          <xdr:rowOff>66675</xdr:rowOff>
        </xdr:from>
        <xdr:to>
          <xdr:col>11</xdr:col>
          <xdr:colOff>457200</xdr:colOff>
          <xdr:row>30</xdr:row>
          <xdr:rowOff>28575</xdr:rowOff>
        </xdr:to>
        <xdr:sp macro="" textlink="">
          <xdr:nvSpPr>
            <xdr:cNvPr id="3226" name="Check Box 154" hidden="1">
              <a:extLst>
                <a:ext uri="{63B3BB69-23CF-44E3-9099-C40C66FF867C}">
                  <a14:compatExt spid="_x0000_s3226"/>
                </a:ext>
                <a:ext uri="{FF2B5EF4-FFF2-40B4-BE49-F238E27FC236}">
                  <a16:creationId xmlns:a16="http://schemas.microsoft.com/office/drawing/2014/main" id="{00000000-0008-0000-0000-00009A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142875</xdr:colOff>
          <xdr:row>28</xdr:row>
          <xdr:rowOff>66675</xdr:rowOff>
        </xdr:from>
        <xdr:to>
          <xdr:col>13</xdr:col>
          <xdr:colOff>457200</xdr:colOff>
          <xdr:row>30</xdr:row>
          <xdr:rowOff>28575</xdr:rowOff>
        </xdr:to>
        <xdr:sp macro="" textlink="">
          <xdr:nvSpPr>
            <xdr:cNvPr id="3227" name="Check Box 155" hidden="1">
              <a:extLst>
                <a:ext uri="{63B3BB69-23CF-44E3-9099-C40C66FF867C}">
                  <a14:compatExt spid="_x0000_s3227"/>
                </a:ext>
                <a:ext uri="{FF2B5EF4-FFF2-40B4-BE49-F238E27FC236}">
                  <a16:creationId xmlns:a16="http://schemas.microsoft.com/office/drawing/2014/main" id="{00000000-0008-0000-0000-00009B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133350</xdr:colOff>
          <xdr:row>173</xdr:row>
          <xdr:rowOff>152400</xdr:rowOff>
        </xdr:from>
        <xdr:to>
          <xdr:col>9</xdr:col>
          <xdr:colOff>457200</xdr:colOff>
          <xdr:row>175</xdr:row>
          <xdr:rowOff>19050</xdr:rowOff>
        </xdr:to>
        <xdr:sp macro="" textlink="">
          <xdr:nvSpPr>
            <xdr:cNvPr id="3234" name="Check Box 162" hidden="1">
              <a:extLst>
                <a:ext uri="{63B3BB69-23CF-44E3-9099-C40C66FF867C}">
                  <a14:compatExt spid="_x0000_s3234"/>
                </a:ext>
                <a:ext uri="{FF2B5EF4-FFF2-40B4-BE49-F238E27FC236}">
                  <a16:creationId xmlns:a16="http://schemas.microsoft.com/office/drawing/2014/main" id="{00000000-0008-0000-0000-0000A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156</xdr:row>
          <xdr:rowOff>171450</xdr:rowOff>
        </xdr:from>
        <xdr:to>
          <xdr:col>0</xdr:col>
          <xdr:colOff>457200</xdr:colOff>
          <xdr:row>158</xdr:row>
          <xdr:rowOff>19050</xdr:rowOff>
        </xdr:to>
        <xdr:sp macro="" textlink="">
          <xdr:nvSpPr>
            <xdr:cNvPr id="3238" name="Check Box 166" hidden="1">
              <a:extLst>
                <a:ext uri="{63B3BB69-23CF-44E3-9099-C40C66FF867C}">
                  <a14:compatExt spid="_x0000_s3238"/>
                </a:ext>
                <a:ext uri="{FF2B5EF4-FFF2-40B4-BE49-F238E27FC236}">
                  <a16:creationId xmlns:a16="http://schemas.microsoft.com/office/drawing/2014/main" id="{00000000-0008-0000-0000-0000A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133350</xdr:colOff>
          <xdr:row>156</xdr:row>
          <xdr:rowOff>171450</xdr:rowOff>
        </xdr:from>
        <xdr:to>
          <xdr:col>2</xdr:col>
          <xdr:colOff>457200</xdr:colOff>
          <xdr:row>158</xdr:row>
          <xdr:rowOff>19050</xdr:rowOff>
        </xdr:to>
        <xdr:sp macro="" textlink="">
          <xdr:nvSpPr>
            <xdr:cNvPr id="3239" name="Check Box 167" hidden="1">
              <a:extLst>
                <a:ext uri="{63B3BB69-23CF-44E3-9099-C40C66FF867C}">
                  <a14:compatExt spid="_x0000_s3239"/>
                </a:ext>
                <a:ext uri="{FF2B5EF4-FFF2-40B4-BE49-F238E27FC236}">
                  <a16:creationId xmlns:a16="http://schemas.microsoft.com/office/drawing/2014/main" id="{00000000-0008-0000-0000-0000A7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152400</xdr:colOff>
          <xdr:row>107</xdr:row>
          <xdr:rowOff>171450</xdr:rowOff>
        </xdr:from>
        <xdr:to>
          <xdr:col>8</xdr:col>
          <xdr:colOff>0</xdr:colOff>
          <xdr:row>109</xdr:row>
          <xdr:rowOff>57150</xdr:rowOff>
        </xdr:to>
        <xdr:sp macro="" textlink="">
          <xdr:nvSpPr>
            <xdr:cNvPr id="3246" name="Check Box 174" hidden="1">
              <a:extLst>
                <a:ext uri="{63B3BB69-23CF-44E3-9099-C40C66FF867C}">
                  <a14:compatExt spid="_x0000_s3246"/>
                </a:ext>
                <a:ext uri="{FF2B5EF4-FFF2-40B4-BE49-F238E27FC236}">
                  <a16:creationId xmlns:a16="http://schemas.microsoft.com/office/drawing/2014/main" id="{00000000-0008-0000-0000-0000AE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142875</xdr:colOff>
          <xdr:row>108</xdr:row>
          <xdr:rowOff>0</xdr:rowOff>
        </xdr:from>
        <xdr:to>
          <xdr:col>6</xdr:col>
          <xdr:colOff>457200</xdr:colOff>
          <xdr:row>109</xdr:row>
          <xdr:rowOff>47625</xdr:rowOff>
        </xdr:to>
        <xdr:sp macro="" textlink="">
          <xdr:nvSpPr>
            <xdr:cNvPr id="3247" name="Check Box 175" hidden="1">
              <a:extLst>
                <a:ext uri="{63B3BB69-23CF-44E3-9099-C40C66FF867C}">
                  <a14:compatExt spid="_x0000_s3247"/>
                </a:ext>
                <a:ext uri="{FF2B5EF4-FFF2-40B4-BE49-F238E27FC236}">
                  <a16:creationId xmlns:a16="http://schemas.microsoft.com/office/drawing/2014/main" id="{00000000-0008-0000-0000-0000AF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142875</xdr:colOff>
          <xdr:row>108</xdr:row>
          <xdr:rowOff>0</xdr:rowOff>
        </xdr:from>
        <xdr:to>
          <xdr:col>8</xdr:col>
          <xdr:colOff>457200</xdr:colOff>
          <xdr:row>109</xdr:row>
          <xdr:rowOff>47625</xdr:rowOff>
        </xdr:to>
        <xdr:sp macro="" textlink="">
          <xdr:nvSpPr>
            <xdr:cNvPr id="3248" name="Check Box 176" hidden="1">
              <a:extLst>
                <a:ext uri="{63B3BB69-23CF-44E3-9099-C40C66FF867C}">
                  <a14:compatExt spid="_x0000_s3248"/>
                </a:ext>
                <a:ext uri="{FF2B5EF4-FFF2-40B4-BE49-F238E27FC236}">
                  <a16:creationId xmlns:a16="http://schemas.microsoft.com/office/drawing/2014/main" id="{00000000-0008-0000-0000-0000B0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152400</xdr:colOff>
          <xdr:row>109</xdr:row>
          <xdr:rowOff>171450</xdr:rowOff>
        </xdr:from>
        <xdr:to>
          <xdr:col>8</xdr:col>
          <xdr:colOff>0</xdr:colOff>
          <xdr:row>111</xdr:row>
          <xdr:rowOff>47625</xdr:rowOff>
        </xdr:to>
        <xdr:sp macro="" textlink="">
          <xdr:nvSpPr>
            <xdr:cNvPr id="3249" name="Check Box 177" hidden="1">
              <a:extLst>
                <a:ext uri="{63B3BB69-23CF-44E3-9099-C40C66FF867C}">
                  <a14:compatExt spid="_x0000_s3249"/>
                </a:ext>
                <a:ext uri="{FF2B5EF4-FFF2-40B4-BE49-F238E27FC236}">
                  <a16:creationId xmlns:a16="http://schemas.microsoft.com/office/drawing/2014/main" id="{00000000-0008-0000-0000-0000B1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142875</xdr:colOff>
          <xdr:row>110</xdr:row>
          <xdr:rowOff>0</xdr:rowOff>
        </xdr:from>
        <xdr:to>
          <xdr:col>6</xdr:col>
          <xdr:colOff>457200</xdr:colOff>
          <xdr:row>111</xdr:row>
          <xdr:rowOff>47625</xdr:rowOff>
        </xdr:to>
        <xdr:sp macro="" textlink="">
          <xdr:nvSpPr>
            <xdr:cNvPr id="3250" name="Check Box 178" hidden="1">
              <a:extLst>
                <a:ext uri="{63B3BB69-23CF-44E3-9099-C40C66FF867C}">
                  <a14:compatExt spid="_x0000_s3250"/>
                </a:ext>
                <a:ext uri="{FF2B5EF4-FFF2-40B4-BE49-F238E27FC236}">
                  <a16:creationId xmlns:a16="http://schemas.microsoft.com/office/drawing/2014/main" id="{00000000-0008-0000-0000-0000B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142875</xdr:colOff>
          <xdr:row>109</xdr:row>
          <xdr:rowOff>171450</xdr:rowOff>
        </xdr:from>
        <xdr:to>
          <xdr:col>8</xdr:col>
          <xdr:colOff>457200</xdr:colOff>
          <xdr:row>111</xdr:row>
          <xdr:rowOff>38100</xdr:rowOff>
        </xdr:to>
        <xdr:sp macro="" textlink="">
          <xdr:nvSpPr>
            <xdr:cNvPr id="3251" name="Check Box 179" hidden="1">
              <a:extLst>
                <a:ext uri="{63B3BB69-23CF-44E3-9099-C40C66FF867C}">
                  <a14:compatExt spid="_x0000_s3251"/>
                </a:ext>
                <a:ext uri="{FF2B5EF4-FFF2-40B4-BE49-F238E27FC236}">
                  <a16:creationId xmlns:a16="http://schemas.microsoft.com/office/drawing/2014/main" id="{00000000-0008-0000-0000-0000B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142875</xdr:colOff>
          <xdr:row>112</xdr:row>
          <xdr:rowOff>0</xdr:rowOff>
        </xdr:from>
        <xdr:to>
          <xdr:col>6</xdr:col>
          <xdr:colOff>457200</xdr:colOff>
          <xdr:row>113</xdr:row>
          <xdr:rowOff>47625</xdr:rowOff>
        </xdr:to>
        <xdr:sp macro="" textlink="">
          <xdr:nvSpPr>
            <xdr:cNvPr id="3253" name="Check Box 181" hidden="1">
              <a:extLst>
                <a:ext uri="{63B3BB69-23CF-44E3-9099-C40C66FF867C}">
                  <a14:compatExt spid="_x0000_s3253"/>
                </a:ext>
                <a:ext uri="{FF2B5EF4-FFF2-40B4-BE49-F238E27FC236}">
                  <a16:creationId xmlns:a16="http://schemas.microsoft.com/office/drawing/2014/main" id="{00000000-0008-0000-0000-0000B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142875</xdr:colOff>
          <xdr:row>112</xdr:row>
          <xdr:rowOff>0</xdr:rowOff>
        </xdr:from>
        <xdr:to>
          <xdr:col>8</xdr:col>
          <xdr:colOff>457200</xdr:colOff>
          <xdr:row>113</xdr:row>
          <xdr:rowOff>47625</xdr:rowOff>
        </xdr:to>
        <xdr:sp macro="" textlink="">
          <xdr:nvSpPr>
            <xdr:cNvPr id="3254" name="Check Box 182" hidden="1">
              <a:extLst>
                <a:ext uri="{63B3BB69-23CF-44E3-9099-C40C66FF867C}">
                  <a14:compatExt spid="_x0000_s3254"/>
                </a:ext>
                <a:ext uri="{FF2B5EF4-FFF2-40B4-BE49-F238E27FC236}">
                  <a16:creationId xmlns:a16="http://schemas.microsoft.com/office/drawing/2014/main" id="{00000000-0008-0000-0000-0000B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152400</xdr:colOff>
          <xdr:row>112</xdr:row>
          <xdr:rowOff>0</xdr:rowOff>
        </xdr:from>
        <xdr:to>
          <xdr:col>8</xdr:col>
          <xdr:colOff>0</xdr:colOff>
          <xdr:row>113</xdr:row>
          <xdr:rowOff>57150</xdr:rowOff>
        </xdr:to>
        <xdr:sp macro="" textlink="">
          <xdr:nvSpPr>
            <xdr:cNvPr id="3255" name="Check Box 183" hidden="1">
              <a:extLst>
                <a:ext uri="{63B3BB69-23CF-44E3-9099-C40C66FF867C}">
                  <a14:compatExt spid="_x0000_s3255"/>
                </a:ext>
                <a:ext uri="{FF2B5EF4-FFF2-40B4-BE49-F238E27FC236}">
                  <a16:creationId xmlns:a16="http://schemas.microsoft.com/office/drawing/2014/main" id="{00000000-0008-0000-0000-0000B7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142875</xdr:colOff>
          <xdr:row>112</xdr:row>
          <xdr:rowOff>0</xdr:rowOff>
        </xdr:from>
        <xdr:to>
          <xdr:col>6</xdr:col>
          <xdr:colOff>457200</xdr:colOff>
          <xdr:row>113</xdr:row>
          <xdr:rowOff>47625</xdr:rowOff>
        </xdr:to>
        <xdr:sp macro="" textlink="">
          <xdr:nvSpPr>
            <xdr:cNvPr id="3256" name="Check Box 184" hidden="1">
              <a:extLst>
                <a:ext uri="{63B3BB69-23CF-44E3-9099-C40C66FF867C}">
                  <a14:compatExt spid="_x0000_s3256"/>
                </a:ext>
                <a:ext uri="{FF2B5EF4-FFF2-40B4-BE49-F238E27FC236}">
                  <a16:creationId xmlns:a16="http://schemas.microsoft.com/office/drawing/2014/main" id="{00000000-0008-0000-0000-0000B8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142875</xdr:colOff>
          <xdr:row>112</xdr:row>
          <xdr:rowOff>0</xdr:rowOff>
        </xdr:from>
        <xdr:to>
          <xdr:col>8</xdr:col>
          <xdr:colOff>457200</xdr:colOff>
          <xdr:row>113</xdr:row>
          <xdr:rowOff>47625</xdr:rowOff>
        </xdr:to>
        <xdr:sp macro="" textlink="">
          <xdr:nvSpPr>
            <xdr:cNvPr id="3257" name="Check Box 185" hidden="1">
              <a:extLst>
                <a:ext uri="{63B3BB69-23CF-44E3-9099-C40C66FF867C}">
                  <a14:compatExt spid="_x0000_s3257"/>
                </a:ext>
                <a:ext uri="{FF2B5EF4-FFF2-40B4-BE49-F238E27FC236}">
                  <a16:creationId xmlns:a16="http://schemas.microsoft.com/office/drawing/2014/main" id="{00000000-0008-0000-0000-0000B9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152400</xdr:colOff>
          <xdr:row>113</xdr:row>
          <xdr:rowOff>171450</xdr:rowOff>
        </xdr:from>
        <xdr:to>
          <xdr:col>8</xdr:col>
          <xdr:colOff>0</xdr:colOff>
          <xdr:row>115</xdr:row>
          <xdr:rowOff>38100</xdr:rowOff>
        </xdr:to>
        <xdr:sp macro="" textlink="">
          <xdr:nvSpPr>
            <xdr:cNvPr id="3258" name="Check Box 186" hidden="1">
              <a:extLst>
                <a:ext uri="{63B3BB69-23CF-44E3-9099-C40C66FF867C}">
                  <a14:compatExt spid="_x0000_s3258"/>
                </a:ext>
                <a:ext uri="{FF2B5EF4-FFF2-40B4-BE49-F238E27FC236}">
                  <a16:creationId xmlns:a16="http://schemas.microsoft.com/office/drawing/2014/main" id="{00000000-0008-0000-0000-0000BA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152400</xdr:colOff>
          <xdr:row>113</xdr:row>
          <xdr:rowOff>171450</xdr:rowOff>
        </xdr:from>
        <xdr:to>
          <xdr:col>7</xdr:col>
          <xdr:colOff>0</xdr:colOff>
          <xdr:row>115</xdr:row>
          <xdr:rowOff>28575</xdr:rowOff>
        </xdr:to>
        <xdr:sp macro="" textlink="">
          <xdr:nvSpPr>
            <xdr:cNvPr id="3259" name="Check Box 187" hidden="1">
              <a:extLst>
                <a:ext uri="{63B3BB69-23CF-44E3-9099-C40C66FF867C}">
                  <a14:compatExt spid="_x0000_s3259"/>
                </a:ext>
                <a:ext uri="{FF2B5EF4-FFF2-40B4-BE49-F238E27FC236}">
                  <a16:creationId xmlns:a16="http://schemas.microsoft.com/office/drawing/2014/main" id="{00000000-0008-0000-0000-0000BB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8</xdr:col>
          <xdr:colOff>142875</xdr:colOff>
          <xdr:row>113</xdr:row>
          <xdr:rowOff>171450</xdr:rowOff>
        </xdr:from>
        <xdr:to>
          <xdr:col>8</xdr:col>
          <xdr:colOff>457200</xdr:colOff>
          <xdr:row>115</xdr:row>
          <xdr:rowOff>28575</xdr:rowOff>
        </xdr:to>
        <xdr:sp macro="" textlink="">
          <xdr:nvSpPr>
            <xdr:cNvPr id="3260" name="Check Box 188" hidden="1">
              <a:extLst>
                <a:ext uri="{63B3BB69-23CF-44E3-9099-C40C66FF867C}">
                  <a14:compatExt spid="_x0000_s3260"/>
                </a:ext>
                <a:ext uri="{FF2B5EF4-FFF2-40B4-BE49-F238E27FC236}">
                  <a16:creationId xmlns:a16="http://schemas.microsoft.com/office/drawing/2014/main" id="{00000000-0008-0000-0000-0000BC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10</xdr:col>
          <xdr:colOff>152400</xdr:colOff>
          <xdr:row>108</xdr:row>
          <xdr:rowOff>0</xdr:rowOff>
        </xdr:from>
        <xdr:to>
          <xdr:col>11</xdr:col>
          <xdr:colOff>0</xdr:colOff>
          <xdr:row>109</xdr:row>
          <xdr:rowOff>47625</xdr:rowOff>
        </xdr:to>
        <xdr:sp macro="" textlink="">
          <xdr:nvSpPr>
            <xdr:cNvPr id="3261" name="Check Box 189" hidden="1">
              <a:extLst>
                <a:ext uri="{63B3BB69-23CF-44E3-9099-C40C66FF867C}">
                  <a14:compatExt spid="_x0000_s3261"/>
                </a:ext>
                <a:ext uri="{FF2B5EF4-FFF2-40B4-BE49-F238E27FC236}">
                  <a16:creationId xmlns:a16="http://schemas.microsoft.com/office/drawing/2014/main" id="{00000000-0008-0000-0000-0000BD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10</xdr:col>
          <xdr:colOff>152400</xdr:colOff>
          <xdr:row>109</xdr:row>
          <xdr:rowOff>171450</xdr:rowOff>
        </xdr:from>
        <xdr:to>
          <xdr:col>11</xdr:col>
          <xdr:colOff>0</xdr:colOff>
          <xdr:row>111</xdr:row>
          <xdr:rowOff>38100</xdr:rowOff>
        </xdr:to>
        <xdr:sp macro="" textlink="">
          <xdr:nvSpPr>
            <xdr:cNvPr id="3262" name="Check Box 190" hidden="1">
              <a:extLst>
                <a:ext uri="{63B3BB69-23CF-44E3-9099-C40C66FF867C}">
                  <a14:compatExt spid="_x0000_s3262"/>
                </a:ext>
                <a:ext uri="{FF2B5EF4-FFF2-40B4-BE49-F238E27FC236}">
                  <a16:creationId xmlns:a16="http://schemas.microsoft.com/office/drawing/2014/main" id="{00000000-0008-0000-0000-0000BE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10</xdr:col>
          <xdr:colOff>152400</xdr:colOff>
          <xdr:row>112</xdr:row>
          <xdr:rowOff>0</xdr:rowOff>
        </xdr:from>
        <xdr:to>
          <xdr:col>11</xdr:col>
          <xdr:colOff>0</xdr:colOff>
          <xdr:row>113</xdr:row>
          <xdr:rowOff>47625</xdr:rowOff>
        </xdr:to>
        <xdr:sp macro="" textlink="">
          <xdr:nvSpPr>
            <xdr:cNvPr id="3263" name="Check Box 191" hidden="1">
              <a:extLst>
                <a:ext uri="{63B3BB69-23CF-44E3-9099-C40C66FF867C}">
                  <a14:compatExt spid="_x0000_s3263"/>
                </a:ext>
                <a:ext uri="{FF2B5EF4-FFF2-40B4-BE49-F238E27FC236}">
                  <a16:creationId xmlns:a16="http://schemas.microsoft.com/office/drawing/2014/main" id="{00000000-0008-0000-0000-0000BF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10</xdr:col>
          <xdr:colOff>152400</xdr:colOff>
          <xdr:row>112</xdr:row>
          <xdr:rowOff>0</xdr:rowOff>
        </xdr:from>
        <xdr:to>
          <xdr:col>11</xdr:col>
          <xdr:colOff>0</xdr:colOff>
          <xdr:row>113</xdr:row>
          <xdr:rowOff>47625</xdr:rowOff>
        </xdr:to>
        <xdr:sp macro="" textlink="">
          <xdr:nvSpPr>
            <xdr:cNvPr id="3264" name="Check Box 192" hidden="1">
              <a:extLst>
                <a:ext uri="{63B3BB69-23CF-44E3-9099-C40C66FF867C}">
                  <a14:compatExt spid="_x0000_s3264"/>
                </a:ext>
                <a:ext uri="{FF2B5EF4-FFF2-40B4-BE49-F238E27FC236}">
                  <a16:creationId xmlns:a16="http://schemas.microsoft.com/office/drawing/2014/main" id="{00000000-0008-0000-0000-0000C0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10</xdr:col>
          <xdr:colOff>152400</xdr:colOff>
          <xdr:row>113</xdr:row>
          <xdr:rowOff>171450</xdr:rowOff>
        </xdr:from>
        <xdr:to>
          <xdr:col>11</xdr:col>
          <xdr:colOff>0</xdr:colOff>
          <xdr:row>115</xdr:row>
          <xdr:rowOff>28575</xdr:rowOff>
        </xdr:to>
        <xdr:sp macro="" textlink="">
          <xdr:nvSpPr>
            <xdr:cNvPr id="3265" name="Check Box 193" hidden="1">
              <a:extLst>
                <a:ext uri="{63B3BB69-23CF-44E3-9099-C40C66FF867C}">
                  <a14:compatExt spid="_x0000_s3265"/>
                </a:ext>
                <a:ext uri="{FF2B5EF4-FFF2-40B4-BE49-F238E27FC236}">
                  <a16:creationId xmlns:a16="http://schemas.microsoft.com/office/drawing/2014/main" id="{00000000-0008-0000-0000-0000C1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152400</xdr:colOff>
          <xdr:row>108</xdr:row>
          <xdr:rowOff>0</xdr:rowOff>
        </xdr:from>
        <xdr:to>
          <xdr:col>10</xdr:col>
          <xdr:colOff>0</xdr:colOff>
          <xdr:row>109</xdr:row>
          <xdr:rowOff>47625</xdr:rowOff>
        </xdr:to>
        <xdr:sp macro="" textlink="">
          <xdr:nvSpPr>
            <xdr:cNvPr id="3266" name="Check Box 194" hidden="1">
              <a:extLst>
                <a:ext uri="{63B3BB69-23CF-44E3-9099-C40C66FF867C}">
                  <a14:compatExt spid="_x0000_s3266"/>
                </a:ext>
                <a:ext uri="{FF2B5EF4-FFF2-40B4-BE49-F238E27FC236}">
                  <a16:creationId xmlns:a16="http://schemas.microsoft.com/office/drawing/2014/main" id="{00000000-0008-0000-0000-0000C2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152400</xdr:colOff>
          <xdr:row>109</xdr:row>
          <xdr:rowOff>171450</xdr:rowOff>
        </xdr:from>
        <xdr:to>
          <xdr:col>10</xdr:col>
          <xdr:colOff>0</xdr:colOff>
          <xdr:row>111</xdr:row>
          <xdr:rowOff>38100</xdr:rowOff>
        </xdr:to>
        <xdr:sp macro="" textlink="">
          <xdr:nvSpPr>
            <xdr:cNvPr id="3267" name="Check Box 195" hidden="1">
              <a:extLst>
                <a:ext uri="{63B3BB69-23CF-44E3-9099-C40C66FF867C}">
                  <a14:compatExt spid="_x0000_s3267"/>
                </a:ext>
                <a:ext uri="{FF2B5EF4-FFF2-40B4-BE49-F238E27FC236}">
                  <a16:creationId xmlns:a16="http://schemas.microsoft.com/office/drawing/2014/main" id="{00000000-0008-0000-0000-0000C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152400</xdr:colOff>
          <xdr:row>112</xdr:row>
          <xdr:rowOff>0</xdr:rowOff>
        </xdr:from>
        <xdr:to>
          <xdr:col>10</xdr:col>
          <xdr:colOff>0</xdr:colOff>
          <xdr:row>113</xdr:row>
          <xdr:rowOff>47625</xdr:rowOff>
        </xdr:to>
        <xdr:sp macro="" textlink="">
          <xdr:nvSpPr>
            <xdr:cNvPr id="3268" name="Check Box 196" hidden="1">
              <a:extLst>
                <a:ext uri="{63B3BB69-23CF-44E3-9099-C40C66FF867C}">
                  <a14:compatExt spid="_x0000_s3268"/>
                </a:ext>
                <a:ext uri="{FF2B5EF4-FFF2-40B4-BE49-F238E27FC236}">
                  <a16:creationId xmlns:a16="http://schemas.microsoft.com/office/drawing/2014/main" id="{00000000-0008-0000-0000-0000C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152400</xdr:colOff>
          <xdr:row>112</xdr:row>
          <xdr:rowOff>0</xdr:rowOff>
        </xdr:from>
        <xdr:to>
          <xdr:col>10</xdr:col>
          <xdr:colOff>0</xdr:colOff>
          <xdr:row>113</xdr:row>
          <xdr:rowOff>47625</xdr:rowOff>
        </xdr:to>
        <xdr:sp macro="" textlink="">
          <xdr:nvSpPr>
            <xdr:cNvPr id="3269" name="Check Box 197" hidden="1">
              <a:extLst>
                <a:ext uri="{63B3BB69-23CF-44E3-9099-C40C66FF867C}">
                  <a14:compatExt spid="_x0000_s3269"/>
                </a:ext>
                <a:ext uri="{FF2B5EF4-FFF2-40B4-BE49-F238E27FC236}">
                  <a16:creationId xmlns:a16="http://schemas.microsoft.com/office/drawing/2014/main" id="{00000000-0008-0000-0000-0000C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152400</xdr:colOff>
          <xdr:row>113</xdr:row>
          <xdr:rowOff>171450</xdr:rowOff>
        </xdr:from>
        <xdr:to>
          <xdr:col>10</xdr:col>
          <xdr:colOff>0</xdr:colOff>
          <xdr:row>115</xdr:row>
          <xdr:rowOff>28575</xdr:rowOff>
        </xdr:to>
        <xdr:sp macro="" textlink="">
          <xdr:nvSpPr>
            <xdr:cNvPr id="3270" name="Check Box 198" hidden="1">
              <a:extLst>
                <a:ext uri="{63B3BB69-23CF-44E3-9099-C40C66FF867C}">
                  <a14:compatExt spid="_x0000_s3270"/>
                </a:ext>
                <a:ext uri="{FF2B5EF4-FFF2-40B4-BE49-F238E27FC236}">
                  <a16:creationId xmlns:a16="http://schemas.microsoft.com/office/drawing/2014/main" id="{00000000-0008-0000-0000-0000C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133350</xdr:colOff>
          <xdr:row>172</xdr:row>
          <xdr:rowOff>152400</xdr:rowOff>
        </xdr:from>
        <xdr:to>
          <xdr:col>9</xdr:col>
          <xdr:colOff>457200</xdr:colOff>
          <xdr:row>174</xdr:row>
          <xdr:rowOff>19050</xdr:rowOff>
        </xdr:to>
        <xdr:sp macro="" textlink="">
          <xdr:nvSpPr>
            <xdr:cNvPr id="3283" name="Check Box 211" hidden="1">
              <a:extLst>
                <a:ext uri="{63B3BB69-23CF-44E3-9099-C40C66FF867C}">
                  <a14:compatExt spid="_x0000_s3283"/>
                </a:ext>
                <a:ext uri="{FF2B5EF4-FFF2-40B4-BE49-F238E27FC236}">
                  <a16:creationId xmlns:a16="http://schemas.microsoft.com/office/drawing/2014/main" id="{00000000-0008-0000-0000-0000D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12</xdr:col>
          <xdr:colOff>104775</xdr:colOff>
          <xdr:row>193</xdr:row>
          <xdr:rowOff>0</xdr:rowOff>
        </xdr:from>
        <xdr:to>
          <xdr:col>12</xdr:col>
          <xdr:colOff>438150</xdr:colOff>
          <xdr:row>194</xdr:row>
          <xdr:rowOff>28575</xdr:rowOff>
        </xdr:to>
        <xdr:sp macro="" textlink="">
          <xdr:nvSpPr>
            <xdr:cNvPr id="3288" name="Check Box 216" hidden="1">
              <a:extLst>
                <a:ext uri="{63B3BB69-23CF-44E3-9099-C40C66FF867C}">
                  <a14:compatExt spid="_x0000_s3288"/>
                </a:ext>
                <a:ext uri="{FF2B5EF4-FFF2-40B4-BE49-F238E27FC236}">
                  <a16:creationId xmlns:a16="http://schemas.microsoft.com/office/drawing/2014/main" id="{00000000-0008-0000-0000-0000D8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104775</xdr:colOff>
          <xdr:row>181</xdr:row>
          <xdr:rowOff>0</xdr:rowOff>
        </xdr:from>
        <xdr:to>
          <xdr:col>1</xdr:col>
          <xdr:colOff>438150</xdr:colOff>
          <xdr:row>182</xdr:row>
          <xdr:rowOff>28575</xdr:rowOff>
        </xdr:to>
        <xdr:sp macro="" textlink="">
          <xdr:nvSpPr>
            <xdr:cNvPr id="3289" name="Check Box 217" hidden="1">
              <a:extLst>
                <a:ext uri="{63B3BB69-23CF-44E3-9099-C40C66FF867C}">
                  <a14:compatExt spid="_x0000_s3289"/>
                </a:ext>
                <a:ext uri="{FF2B5EF4-FFF2-40B4-BE49-F238E27FC236}">
                  <a16:creationId xmlns:a16="http://schemas.microsoft.com/office/drawing/2014/main" id="{00000000-0008-0000-0000-0000D9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104775</xdr:colOff>
          <xdr:row>186</xdr:row>
          <xdr:rowOff>0</xdr:rowOff>
        </xdr:from>
        <xdr:to>
          <xdr:col>1</xdr:col>
          <xdr:colOff>438150</xdr:colOff>
          <xdr:row>187</xdr:row>
          <xdr:rowOff>28575</xdr:rowOff>
        </xdr:to>
        <xdr:sp macro="" textlink="">
          <xdr:nvSpPr>
            <xdr:cNvPr id="3290" name="Check Box 218" hidden="1">
              <a:extLst>
                <a:ext uri="{63B3BB69-23CF-44E3-9099-C40C66FF867C}">
                  <a14:compatExt spid="_x0000_s3290"/>
                </a:ext>
                <a:ext uri="{FF2B5EF4-FFF2-40B4-BE49-F238E27FC236}">
                  <a16:creationId xmlns:a16="http://schemas.microsoft.com/office/drawing/2014/main" id="{00000000-0008-0000-0000-0000DA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104775</xdr:colOff>
          <xdr:row>182</xdr:row>
          <xdr:rowOff>0</xdr:rowOff>
        </xdr:from>
        <xdr:to>
          <xdr:col>1</xdr:col>
          <xdr:colOff>438150</xdr:colOff>
          <xdr:row>183</xdr:row>
          <xdr:rowOff>9525</xdr:rowOff>
        </xdr:to>
        <xdr:sp macro="" textlink="">
          <xdr:nvSpPr>
            <xdr:cNvPr id="3291" name="Check Box 219" hidden="1">
              <a:extLst>
                <a:ext uri="{63B3BB69-23CF-44E3-9099-C40C66FF867C}">
                  <a14:compatExt spid="_x0000_s3291"/>
                </a:ext>
                <a:ext uri="{FF2B5EF4-FFF2-40B4-BE49-F238E27FC236}">
                  <a16:creationId xmlns:a16="http://schemas.microsoft.com/office/drawing/2014/main" id="{00000000-0008-0000-0000-0000DB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104775</xdr:colOff>
          <xdr:row>186</xdr:row>
          <xdr:rowOff>0</xdr:rowOff>
        </xdr:from>
        <xdr:to>
          <xdr:col>9</xdr:col>
          <xdr:colOff>438150</xdr:colOff>
          <xdr:row>187</xdr:row>
          <xdr:rowOff>28575</xdr:rowOff>
        </xdr:to>
        <xdr:sp macro="" textlink="">
          <xdr:nvSpPr>
            <xdr:cNvPr id="3292" name="Check Box 220" hidden="1">
              <a:extLst>
                <a:ext uri="{63B3BB69-23CF-44E3-9099-C40C66FF867C}">
                  <a14:compatExt spid="_x0000_s3292"/>
                </a:ext>
                <a:ext uri="{FF2B5EF4-FFF2-40B4-BE49-F238E27FC236}">
                  <a16:creationId xmlns:a16="http://schemas.microsoft.com/office/drawing/2014/main" id="{00000000-0008-0000-0000-0000DC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104775</xdr:colOff>
          <xdr:row>189</xdr:row>
          <xdr:rowOff>0</xdr:rowOff>
        </xdr:from>
        <xdr:to>
          <xdr:col>2</xdr:col>
          <xdr:colOff>438150</xdr:colOff>
          <xdr:row>190</xdr:row>
          <xdr:rowOff>28575</xdr:rowOff>
        </xdr:to>
        <xdr:sp macro="" textlink="">
          <xdr:nvSpPr>
            <xdr:cNvPr id="3293" name="Check Box 221" hidden="1">
              <a:extLst>
                <a:ext uri="{63B3BB69-23CF-44E3-9099-C40C66FF867C}">
                  <a14:compatExt spid="_x0000_s3293"/>
                </a:ext>
                <a:ext uri="{FF2B5EF4-FFF2-40B4-BE49-F238E27FC236}">
                  <a16:creationId xmlns:a16="http://schemas.microsoft.com/office/drawing/2014/main" id="{00000000-0008-0000-0000-0000DD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62</xdr:row>
          <xdr:rowOff>152400</xdr:rowOff>
        </xdr:from>
        <xdr:to>
          <xdr:col>9</xdr:col>
          <xdr:colOff>457200</xdr:colOff>
          <xdr:row>64</xdr:row>
          <xdr:rowOff>19050</xdr:rowOff>
        </xdr:to>
        <xdr:sp macro="" textlink="">
          <xdr:nvSpPr>
            <xdr:cNvPr id="3295" name="Check Box 223" hidden="1">
              <a:extLst>
                <a:ext uri="{63B3BB69-23CF-44E3-9099-C40C66FF867C}">
                  <a14:compatExt spid="_x0000_s3295"/>
                </a:ext>
                <a:ext uri="{FF2B5EF4-FFF2-40B4-BE49-F238E27FC236}">
                  <a16:creationId xmlns:a16="http://schemas.microsoft.com/office/drawing/2014/main" id="{00000000-0008-0000-0000-0000DF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10</xdr:col>
          <xdr:colOff>104775</xdr:colOff>
          <xdr:row>189</xdr:row>
          <xdr:rowOff>0</xdr:rowOff>
        </xdr:from>
        <xdr:to>
          <xdr:col>10</xdr:col>
          <xdr:colOff>438150</xdr:colOff>
          <xdr:row>190</xdr:row>
          <xdr:rowOff>28575</xdr:rowOff>
        </xdr:to>
        <xdr:sp macro="" textlink="">
          <xdr:nvSpPr>
            <xdr:cNvPr id="3299" name="Check Box 227" hidden="1">
              <a:extLst>
                <a:ext uri="{63B3BB69-23CF-44E3-9099-C40C66FF867C}">
                  <a14:compatExt spid="_x0000_s3299"/>
                </a:ext>
                <a:ext uri="{FF2B5EF4-FFF2-40B4-BE49-F238E27FC236}">
                  <a16:creationId xmlns:a16="http://schemas.microsoft.com/office/drawing/2014/main" id="{00000000-0008-0000-0000-0000E3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104775</xdr:colOff>
          <xdr:row>182</xdr:row>
          <xdr:rowOff>0</xdr:rowOff>
        </xdr:from>
        <xdr:to>
          <xdr:col>1</xdr:col>
          <xdr:colOff>438150</xdr:colOff>
          <xdr:row>183</xdr:row>
          <xdr:rowOff>9525</xdr:rowOff>
        </xdr:to>
        <xdr:sp macro="" textlink="">
          <xdr:nvSpPr>
            <xdr:cNvPr id="3300" name="Check Box 228" hidden="1">
              <a:extLst>
                <a:ext uri="{63B3BB69-23CF-44E3-9099-C40C66FF867C}">
                  <a14:compatExt spid="_x0000_s3300"/>
                </a:ext>
                <a:ext uri="{FF2B5EF4-FFF2-40B4-BE49-F238E27FC236}">
                  <a16:creationId xmlns:a16="http://schemas.microsoft.com/office/drawing/2014/main" id="{00000000-0008-0000-0000-0000E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104775</xdr:colOff>
          <xdr:row>183</xdr:row>
          <xdr:rowOff>0</xdr:rowOff>
        </xdr:from>
        <xdr:to>
          <xdr:col>1</xdr:col>
          <xdr:colOff>438150</xdr:colOff>
          <xdr:row>184</xdr:row>
          <xdr:rowOff>9525</xdr:rowOff>
        </xdr:to>
        <xdr:sp macro="" textlink="">
          <xdr:nvSpPr>
            <xdr:cNvPr id="3301" name="Check Box 229" hidden="1">
              <a:extLst>
                <a:ext uri="{63B3BB69-23CF-44E3-9099-C40C66FF867C}">
                  <a14:compatExt spid="_x0000_s3301"/>
                </a:ext>
                <a:ext uri="{FF2B5EF4-FFF2-40B4-BE49-F238E27FC236}">
                  <a16:creationId xmlns:a16="http://schemas.microsoft.com/office/drawing/2014/main" id="{00000000-0008-0000-0000-0000E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152400</xdr:colOff>
          <xdr:row>38</xdr:row>
          <xdr:rowOff>19050</xdr:rowOff>
        </xdr:from>
        <xdr:to>
          <xdr:col>2</xdr:col>
          <xdr:colOff>400050</xdr:colOff>
          <xdr:row>39</xdr:row>
          <xdr:rowOff>19050</xdr:rowOff>
        </xdr:to>
        <xdr:sp macro="" textlink="">
          <xdr:nvSpPr>
            <xdr:cNvPr id="3305" name="Check Box 233" hidden="1">
              <a:extLst>
                <a:ext uri="{63B3BB69-23CF-44E3-9099-C40C66FF867C}">
                  <a14:compatExt spid="_x0000_s3305"/>
                </a:ext>
                <a:ext uri="{FF2B5EF4-FFF2-40B4-BE49-F238E27FC236}">
                  <a16:creationId xmlns:a16="http://schemas.microsoft.com/office/drawing/2014/main" id="{00000000-0008-0000-0000-0000E9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152400</xdr:colOff>
          <xdr:row>38</xdr:row>
          <xdr:rowOff>19050</xdr:rowOff>
        </xdr:from>
        <xdr:to>
          <xdr:col>6</xdr:col>
          <xdr:colOff>400050</xdr:colOff>
          <xdr:row>39</xdr:row>
          <xdr:rowOff>19050</xdr:rowOff>
        </xdr:to>
        <xdr:sp macro="" textlink="">
          <xdr:nvSpPr>
            <xdr:cNvPr id="3306" name="Check Box 234" hidden="1">
              <a:extLst>
                <a:ext uri="{63B3BB69-23CF-44E3-9099-C40C66FF867C}">
                  <a14:compatExt spid="_x0000_s3306"/>
                </a:ext>
                <a:ext uri="{FF2B5EF4-FFF2-40B4-BE49-F238E27FC236}">
                  <a16:creationId xmlns:a16="http://schemas.microsoft.com/office/drawing/2014/main" id="{00000000-0008-0000-0000-0000EA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152400</xdr:colOff>
          <xdr:row>47</xdr:row>
          <xdr:rowOff>171450</xdr:rowOff>
        </xdr:from>
        <xdr:to>
          <xdr:col>2</xdr:col>
          <xdr:colOff>0</xdr:colOff>
          <xdr:row>49</xdr:row>
          <xdr:rowOff>19050</xdr:rowOff>
        </xdr:to>
        <xdr:sp macro="" textlink="">
          <xdr:nvSpPr>
            <xdr:cNvPr id="3307" name="Check Box 235" hidden="1">
              <a:extLst>
                <a:ext uri="{63B3BB69-23CF-44E3-9099-C40C66FF867C}">
                  <a14:compatExt spid="_x0000_s3307"/>
                </a:ext>
                <a:ext uri="{FF2B5EF4-FFF2-40B4-BE49-F238E27FC236}">
                  <a16:creationId xmlns:a16="http://schemas.microsoft.com/office/drawing/2014/main" id="{00000000-0008-0000-0000-0000EB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152400</xdr:colOff>
          <xdr:row>48</xdr:row>
          <xdr:rowOff>171450</xdr:rowOff>
        </xdr:from>
        <xdr:to>
          <xdr:col>2</xdr:col>
          <xdr:colOff>0</xdr:colOff>
          <xdr:row>50</xdr:row>
          <xdr:rowOff>19050</xdr:rowOff>
        </xdr:to>
        <xdr:sp macro="" textlink="">
          <xdr:nvSpPr>
            <xdr:cNvPr id="3308" name="Check Box 236" hidden="1">
              <a:extLst>
                <a:ext uri="{63B3BB69-23CF-44E3-9099-C40C66FF867C}">
                  <a14:compatExt spid="_x0000_s3308"/>
                </a:ext>
                <a:ext uri="{FF2B5EF4-FFF2-40B4-BE49-F238E27FC236}">
                  <a16:creationId xmlns:a16="http://schemas.microsoft.com/office/drawing/2014/main" id="{00000000-0008-0000-0000-0000EC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152400</xdr:colOff>
          <xdr:row>46</xdr:row>
          <xdr:rowOff>171450</xdr:rowOff>
        </xdr:from>
        <xdr:to>
          <xdr:col>2</xdr:col>
          <xdr:colOff>0</xdr:colOff>
          <xdr:row>48</xdr:row>
          <xdr:rowOff>19050</xdr:rowOff>
        </xdr:to>
        <xdr:sp macro="" textlink="">
          <xdr:nvSpPr>
            <xdr:cNvPr id="3309" name="Check Box 237" hidden="1">
              <a:extLst>
                <a:ext uri="{63B3BB69-23CF-44E3-9099-C40C66FF867C}">
                  <a14:compatExt spid="_x0000_s3309"/>
                </a:ext>
                <a:ext uri="{FF2B5EF4-FFF2-40B4-BE49-F238E27FC236}">
                  <a16:creationId xmlns:a16="http://schemas.microsoft.com/office/drawing/2014/main" id="{00000000-0008-0000-0000-0000ED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142875</xdr:colOff>
          <xdr:row>66</xdr:row>
          <xdr:rowOff>171450</xdr:rowOff>
        </xdr:from>
        <xdr:to>
          <xdr:col>9</xdr:col>
          <xdr:colOff>457200</xdr:colOff>
          <xdr:row>68</xdr:row>
          <xdr:rowOff>19050</xdr:rowOff>
        </xdr:to>
        <xdr:sp macro="" textlink="">
          <xdr:nvSpPr>
            <xdr:cNvPr id="3310" name="Check Box 238" hidden="1">
              <a:extLst>
                <a:ext uri="{63B3BB69-23CF-44E3-9099-C40C66FF867C}">
                  <a14:compatExt spid="_x0000_s3310"/>
                </a:ext>
                <a:ext uri="{FF2B5EF4-FFF2-40B4-BE49-F238E27FC236}">
                  <a16:creationId xmlns:a16="http://schemas.microsoft.com/office/drawing/2014/main" id="{00000000-0008-0000-0000-0000EE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168</xdr:row>
          <xdr:rowOff>152400</xdr:rowOff>
        </xdr:from>
        <xdr:to>
          <xdr:col>0</xdr:col>
          <xdr:colOff>457200</xdr:colOff>
          <xdr:row>170</xdr:row>
          <xdr:rowOff>19050</xdr:rowOff>
        </xdr:to>
        <xdr:sp macro="" textlink="">
          <xdr:nvSpPr>
            <xdr:cNvPr id="3311" name="Check Box 239" hidden="1">
              <a:extLst>
                <a:ext uri="{63B3BB69-23CF-44E3-9099-C40C66FF867C}">
                  <a14:compatExt spid="_x0000_s3311"/>
                </a:ext>
                <a:ext uri="{FF2B5EF4-FFF2-40B4-BE49-F238E27FC236}">
                  <a16:creationId xmlns:a16="http://schemas.microsoft.com/office/drawing/2014/main" id="{00000000-0008-0000-0000-0000EF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133350</xdr:colOff>
          <xdr:row>169</xdr:row>
          <xdr:rowOff>152400</xdr:rowOff>
        </xdr:from>
        <xdr:to>
          <xdr:col>0</xdr:col>
          <xdr:colOff>457200</xdr:colOff>
          <xdr:row>171</xdr:row>
          <xdr:rowOff>19050</xdr:rowOff>
        </xdr:to>
        <xdr:sp macro="" textlink="">
          <xdr:nvSpPr>
            <xdr:cNvPr id="3312" name="Check Box 240" hidden="1">
              <a:extLst>
                <a:ext uri="{63B3BB69-23CF-44E3-9099-C40C66FF867C}">
                  <a14:compatExt spid="_x0000_s3312"/>
                </a:ext>
                <a:ext uri="{FF2B5EF4-FFF2-40B4-BE49-F238E27FC236}">
                  <a16:creationId xmlns:a16="http://schemas.microsoft.com/office/drawing/2014/main" id="{00000000-0008-0000-0000-0000F0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2</xdr:row>
          <xdr:rowOff>161925</xdr:rowOff>
        </xdr:from>
        <xdr:to>
          <xdr:col>16</xdr:col>
          <xdr:colOff>9525</xdr:colOff>
          <xdr:row>11</xdr:row>
          <xdr:rowOff>152400</xdr:rowOff>
        </xdr:to>
        <xdr:sp macro="" textlink="">
          <xdr:nvSpPr>
            <xdr:cNvPr id="3316" name="Object 244" hidden="1">
              <a:extLst>
                <a:ext uri="{63B3BB69-23CF-44E3-9099-C40C66FF867C}">
                  <a14:compatExt spid="_x0000_s3316"/>
                </a:ext>
                <a:ext uri="{FF2B5EF4-FFF2-40B4-BE49-F238E27FC236}">
                  <a16:creationId xmlns:a16="http://schemas.microsoft.com/office/drawing/2014/main" id="{00000000-0008-0000-0000-0000F4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solidFill>
              <a:srgbClr val="FFFFFF" mc:Ignorable="a14" a14:legacySpreadsheetColorIndex="65"/>
            </a:solidFill>
            <a:ln w="9525">
              <a:solidFill>
                <a:srgbClr val="000000" mc:Ignorable="a14" a14:legacySpreadsheetColorIndex="64"/>
              </a:solidFill>
              <a:miter lim="800000"/>
              <a:headEnd/>
              <a:tailEnd/>
            </a:ln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9</xdr:col>
          <xdr:colOff>133350</xdr:colOff>
          <xdr:row>149</xdr:row>
          <xdr:rowOff>171450</xdr:rowOff>
        </xdr:from>
        <xdr:to>
          <xdr:col>9</xdr:col>
          <xdr:colOff>457200</xdr:colOff>
          <xdr:row>151</xdr:row>
          <xdr:rowOff>19050</xdr:rowOff>
        </xdr:to>
        <xdr:sp macro="" textlink="">
          <xdr:nvSpPr>
            <xdr:cNvPr id="3317" name="Check Box 245" hidden="1">
              <a:extLst>
                <a:ext uri="{63B3BB69-23CF-44E3-9099-C40C66FF867C}">
                  <a14:compatExt spid="_x0000_s3317"/>
                </a:ext>
                <a:ext uri="{FF2B5EF4-FFF2-40B4-BE49-F238E27FC236}">
                  <a16:creationId xmlns:a16="http://schemas.microsoft.com/office/drawing/2014/main" id="{00000000-0008-0000-0000-0000F5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13</xdr:col>
          <xdr:colOff>142875</xdr:colOff>
          <xdr:row>95</xdr:row>
          <xdr:rowOff>38100</xdr:rowOff>
        </xdr:from>
        <xdr:to>
          <xdr:col>13</xdr:col>
          <xdr:colOff>457200</xdr:colOff>
          <xdr:row>97</xdr:row>
          <xdr:rowOff>19050</xdr:rowOff>
        </xdr:to>
        <xdr:sp macro="" textlink="">
          <xdr:nvSpPr>
            <xdr:cNvPr id="3318" name="Check Box 246" hidden="1">
              <a:extLst>
                <a:ext uri="{63B3BB69-23CF-44E3-9099-C40C66FF867C}">
                  <a14:compatExt spid="_x0000_s3318"/>
                </a:ext>
                <a:ext uri="{FF2B5EF4-FFF2-40B4-BE49-F238E27FC236}">
                  <a16:creationId xmlns:a16="http://schemas.microsoft.com/office/drawing/2014/main" id="{00000000-0008-0000-0000-0000F60C0000}"/>
                </a:ext>
              </a:extLst>
            </xdr:cNvPr>
            <xdr:cNvSpPr/>
          </xdr:nvSpPr>
          <xdr:spPr bwMode="auto">
            <a:xfrm>
              <a:off x="0" y="0"/>
              <a:ext cx="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>
                  <a:solidFill>
                    <a:srgbClr val="FFFFFF" mc:Ignorable="a14" a14:legacySpreadsheetColorIndex="65"/>
                  </a:solidFill>
                </a14:hiddenFill>
              </a:ext>
              <a:ext uri="{91240B29-F687-4F45-9708-019B960494DF}">
                <a14:hiddenLine w="9525">
                  <a:solidFill>
                    <a:srgbClr val="000000" mc:Ignorable="a14" a14:legacySpreadsheetColorIndex="64"/>
                  </a:solidFill>
                  <a:miter lim="800000"/>
                  <a:headEnd/>
                  <a:tailEnd/>
                </a14:hiddenLine>
              </a:ext>
            </a:extLst>
          </xdr:spPr>
        </xdr:sp>
        <xdr:clientData/>
      </xdr:twoCellAnchor>
    </mc:Choice>
    <mc:Fallback/>
  </mc:AlternateContent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6" Type="http://schemas.openxmlformats.org/officeDocument/2006/relationships/ctrlProp" Target="../ctrlProps/ctrlProp21.xml"/><Relationship Id="rId117" Type="http://schemas.openxmlformats.org/officeDocument/2006/relationships/ctrlProp" Target="../ctrlProps/ctrlProp112.xml"/><Relationship Id="rId21" Type="http://schemas.openxmlformats.org/officeDocument/2006/relationships/ctrlProp" Target="../ctrlProps/ctrlProp16.xml"/><Relationship Id="rId42" Type="http://schemas.openxmlformats.org/officeDocument/2006/relationships/ctrlProp" Target="../ctrlProps/ctrlProp37.xml"/><Relationship Id="rId47" Type="http://schemas.openxmlformats.org/officeDocument/2006/relationships/ctrlProp" Target="../ctrlProps/ctrlProp42.xml"/><Relationship Id="rId63" Type="http://schemas.openxmlformats.org/officeDocument/2006/relationships/ctrlProp" Target="../ctrlProps/ctrlProp58.xml"/><Relationship Id="rId68" Type="http://schemas.openxmlformats.org/officeDocument/2006/relationships/ctrlProp" Target="../ctrlProps/ctrlProp63.xml"/><Relationship Id="rId84" Type="http://schemas.openxmlformats.org/officeDocument/2006/relationships/ctrlProp" Target="../ctrlProps/ctrlProp79.xml"/><Relationship Id="rId89" Type="http://schemas.openxmlformats.org/officeDocument/2006/relationships/ctrlProp" Target="../ctrlProps/ctrlProp84.xml"/><Relationship Id="rId112" Type="http://schemas.openxmlformats.org/officeDocument/2006/relationships/ctrlProp" Target="../ctrlProps/ctrlProp107.xml"/><Relationship Id="rId16" Type="http://schemas.openxmlformats.org/officeDocument/2006/relationships/ctrlProp" Target="../ctrlProps/ctrlProp11.xml"/><Relationship Id="rId107" Type="http://schemas.openxmlformats.org/officeDocument/2006/relationships/ctrlProp" Target="../ctrlProps/ctrlProp102.xml"/><Relationship Id="rId11" Type="http://schemas.openxmlformats.org/officeDocument/2006/relationships/ctrlProp" Target="../ctrlProps/ctrlProp6.xml"/><Relationship Id="rId32" Type="http://schemas.openxmlformats.org/officeDocument/2006/relationships/ctrlProp" Target="../ctrlProps/ctrlProp27.xml"/><Relationship Id="rId37" Type="http://schemas.openxmlformats.org/officeDocument/2006/relationships/ctrlProp" Target="../ctrlProps/ctrlProp32.xml"/><Relationship Id="rId53" Type="http://schemas.openxmlformats.org/officeDocument/2006/relationships/ctrlProp" Target="../ctrlProps/ctrlProp48.xml"/><Relationship Id="rId58" Type="http://schemas.openxmlformats.org/officeDocument/2006/relationships/ctrlProp" Target="../ctrlProps/ctrlProp53.xml"/><Relationship Id="rId74" Type="http://schemas.openxmlformats.org/officeDocument/2006/relationships/ctrlProp" Target="../ctrlProps/ctrlProp69.xml"/><Relationship Id="rId79" Type="http://schemas.openxmlformats.org/officeDocument/2006/relationships/ctrlProp" Target="../ctrlProps/ctrlProp74.xml"/><Relationship Id="rId102" Type="http://schemas.openxmlformats.org/officeDocument/2006/relationships/ctrlProp" Target="../ctrlProps/ctrlProp97.xml"/><Relationship Id="rId5" Type="http://schemas.openxmlformats.org/officeDocument/2006/relationships/image" Target="../media/image1.emf"/><Relationship Id="rId61" Type="http://schemas.openxmlformats.org/officeDocument/2006/relationships/ctrlProp" Target="../ctrlProps/ctrlProp56.xml"/><Relationship Id="rId82" Type="http://schemas.openxmlformats.org/officeDocument/2006/relationships/ctrlProp" Target="../ctrlProps/ctrlProp77.xml"/><Relationship Id="rId90" Type="http://schemas.openxmlformats.org/officeDocument/2006/relationships/ctrlProp" Target="../ctrlProps/ctrlProp85.xml"/><Relationship Id="rId95" Type="http://schemas.openxmlformats.org/officeDocument/2006/relationships/ctrlProp" Target="../ctrlProps/ctrlProp90.xml"/><Relationship Id="rId19" Type="http://schemas.openxmlformats.org/officeDocument/2006/relationships/ctrlProp" Target="../ctrlProps/ctrlProp14.xml"/><Relationship Id="rId14" Type="http://schemas.openxmlformats.org/officeDocument/2006/relationships/ctrlProp" Target="../ctrlProps/ctrlProp9.xml"/><Relationship Id="rId22" Type="http://schemas.openxmlformats.org/officeDocument/2006/relationships/ctrlProp" Target="../ctrlProps/ctrlProp17.xml"/><Relationship Id="rId27" Type="http://schemas.openxmlformats.org/officeDocument/2006/relationships/ctrlProp" Target="../ctrlProps/ctrlProp22.xml"/><Relationship Id="rId30" Type="http://schemas.openxmlformats.org/officeDocument/2006/relationships/ctrlProp" Target="../ctrlProps/ctrlProp25.xml"/><Relationship Id="rId35" Type="http://schemas.openxmlformats.org/officeDocument/2006/relationships/ctrlProp" Target="../ctrlProps/ctrlProp30.xml"/><Relationship Id="rId43" Type="http://schemas.openxmlformats.org/officeDocument/2006/relationships/ctrlProp" Target="../ctrlProps/ctrlProp38.xml"/><Relationship Id="rId48" Type="http://schemas.openxmlformats.org/officeDocument/2006/relationships/ctrlProp" Target="../ctrlProps/ctrlProp43.xml"/><Relationship Id="rId56" Type="http://schemas.openxmlformats.org/officeDocument/2006/relationships/ctrlProp" Target="../ctrlProps/ctrlProp51.xml"/><Relationship Id="rId64" Type="http://schemas.openxmlformats.org/officeDocument/2006/relationships/ctrlProp" Target="../ctrlProps/ctrlProp59.xml"/><Relationship Id="rId69" Type="http://schemas.openxmlformats.org/officeDocument/2006/relationships/ctrlProp" Target="../ctrlProps/ctrlProp64.xml"/><Relationship Id="rId77" Type="http://schemas.openxmlformats.org/officeDocument/2006/relationships/ctrlProp" Target="../ctrlProps/ctrlProp72.xml"/><Relationship Id="rId100" Type="http://schemas.openxmlformats.org/officeDocument/2006/relationships/ctrlProp" Target="../ctrlProps/ctrlProp95.xml"/><Relationship Id="rId105" Type="http://schemas.openxmlformats.org/officeDocument/2006/relationships/ctrlProp" Target="../ctrlProps/ctrlProp100.xml"/><Relationship Id="rId113" Type="http://schemas.openxmlformats.org/officeDocument/2006/relationships/ctrlProp" Target="../ctrlProps/ctrlProp108.xml"/><Relationship Id="rId118" Type="http://schemas.openxmlformats.org/officeDocument/2006/relationships/ctrlProp" Target="../ctrlProps/ctrlProp113.xml"/><Relationship Id="rId8" Type="http://schemas.openxmlformats.org/officeDocument/2006/relationships/ctrlProp" Target="../ctrlProps/ctrlProp3.xml"/><Relationship Id="rId51" Type="http://schemas.openxmlformats.org/officeDocument/2006/relationships/ctrlProp" Target="../ctrlProps/ctrlProp46.xml"/><Relationship Id="rId72" Type="http://schemas.openxmlformats.org/officeDocument/2006/relationships/ctrlProp" Target="../ctrlProps/ctrlProp67.xml"/><Relationship Id="rId80" Type="http://schemas.openxmlformats.org/officeDocument/2006/relationships/ctrlProp" Target="../ctrlProps/ctrlProp75.xml"/><Relationship Id="rId85" Type="http://schemas.openxmlformats.org/officeDocument/2006/relationships/ctrlProp" Target="../ctrlProps/ctrlProp80.xml"/><Relationship Id="rId93" Type="http://schemas.openxmlformats.org/officeDocument/2006/relationships/ctrlProp" Target="../ctrlProps/ctrlProp88.xml"/><Relationship Id="rId98" Type="http://schemas.openxmlformats.org/officeDocument/2006/relationships/ctrlProp" Target="../ctrlProps/ctrlProp93.xml"/><Relationship Id="rId121" Type="http://schemas.openxmlformats.org/officeDocument/2006/relationships/ctrlProp" Target="../ctrlProps/ctrlProp116.xml"/><Relationship Id="rId3" Type="http://schemas.openxmlformats.org/officeDocument/2006/relationships/vmlDrawing" Target="../drawings/vmlDrawing1.vml"/><Relationship Id="rId12" Type="http://schemas.openxmlformats.org/officeDocument/2006/relationships/ctrlProp" Target="../ctrlProps/ctrlProp7.xml"/><Relationship Id="rId17" Type="http://schemas.openxmlformats.org/officeDocument/2006/relationships/ctrlProp" Target="../ctrlProps/ctrlProp12.xml"/><Relationship Id="rId25" Type="http://schemas.openxmlformats.org/officeDocument/2006/relationships/ctrlProp" Target="../ctrlProps/ctrlProp20.xml"/><Relationship Id="rId33" Type="http://schemas.openxmlformats.org/officeDocument/2006/relationships/ctrlProp" Target="../ctrlProps/ctrlProp28.xml"/><Relationship Id="rId38" Type="http://schemas.openxmlformats.org/officeDocument/2006/relationships/ctrlProp" Target="../ctrlProps/ctrlProp33.xml"/><Relationship Id="rId46" Type="http://schemas.openxmlformats.org/officeDocument/2006/relationships/ctrlProp" Target="../ctrlProps/ctrlProp41.xml"/><Relationship Id="rId59" Type="http://schemas.openxmlformats.org/officeDocument/2006/relationships/ctrlProp" Target="../ctrlProps/ctrlProp54.xml"/><Relationship Id="rId67" Type="http://schemas.openxmlformats.org/officeDocument/2006/relationships/ctrlProp" Target="../ctrlProps/ctrlProp62.xml"/><Relationship Id="rId103" Type="http://schemas.openxmlformats.org/officeDocument/2006/relationships/ctrlProp" Target="../ctrlProps/ctrlProp98.xml"/><Relationship Id="rId108" Type="http://schemas.openxmlformats.org/officeDocument/2006/relationships/ctrlProp" Target="../ctrlProps/ctrlProp103.xml"/><Relationship Id="rId116" Type="http://schemas.openxmlformats.org/officeDocument/2006/relationships/ctrlProp" Target="../ctrlProps/ctrlProp111.xml"/><Relationship Id="rId20" Type="http://schemas.openxmlformats.org/officeDocument/2006/relationships/ctrlProp" Target="../ctrlProps/ctrlProp15.xml"/><Relationship Id="rId41" Type="http://schemas.openxmlformats.org/officeDocument/2006/relationships/ctrlProp" Target="../ctrlProps/ctrlProp36.xml"/><Relationship Id="rId54" Type="http://schemas.openxmlformats.org/officeDocument/2006/relationships/ctrlProp" Target="../ctrlProps/ctrlProp49.xml"/><Relationship Id="rId62" Type="http://schemas.openxmlformats.org/officeDocument/2006/relationships/ctrlProp" Target="../ctrlProps/ctrlProp57.xml"/><Relationship Id="rId70" Type="http://schemas.openxmlformats.org/officeDocument/2006/relationships/ctrlProp" Target="../ctrlProps/ctrlProp65.xml"/><Relationship Id="rId75" Type="http://schemas.openxmlformats.org/officeDocument/2006/relationships/ctrlProp" Target="../ctrlProps/ctrlProp70.xml"/><Relationship Id="rId83" Type="http://schemas.openxmlformats.org/officeDocument/2006/relationships/ctrlProp" Target="../ctrlProps/ctrlProp78.xml"/><Relationship Id="rId88" Type="http://schemas.openxmlformats.org/officeDocument/2006/relationships/ctrlProp" Target="../ctrlProps/ctrlProp83.xml"/><Relationship Id="rId91" Type="http://schemas.openxmlformats.org/officeDocument/2006/relationships/ctrlProp" Target="../ctrlProps/ctrlProp86.xml"/><Relationship Id="rId96" Type="http://schemas.openxmlformats.org/officeDocument/2006/relationships/ctrlProp" Target="../ctrlProps/ctrlProp91.xml"/><Relationship Id="rId111" Type="http://schemas.openxmlformats.org/officeDocument/2006/relationships/ctrlProp" Target="../ctrlProps/ctrlProp106.xml"/><Relationship Id="rId1" Type="http://schemas.openxmlformats.org/officeDocument/2006/relationships/printerSettings" Target="../printerSettings/printerSettings1.bin"/><Relationship Id="rId6" Type="http://schemas.openxmlformats.org/officeDocument/2006/relationships/ctrlProp" Target="../ctrlProps/ctrlProp1.xml"/><Relationship Id="rId15" Type="http://schemas.openxmlformats.org/officeDocument/2006/relationships/ctrlProp" Target="../ctrlProps/ctrlProp10.xml"/><Relationship Id="rId23" Type="http://schemas.openxmlformats.org/officeDocument/2006/relationships/ctrlProp" Target="../ctrlProps/ctrlProp18.xml"/><Relationship Id="rId28" Type="http://schemas.openxmlformats.org/officeDocument/2006/relationships/ctrlProp" Target="../ctrlProps/ctrlProp23.xml"/><Relationship Id="rId36" Type="http://schemas.openxmlformats.org/officeDocument/2006/relationships/ctrlProp" Target="../ctrlProps/ctrlProp31.xml"/><Relationship Id="rId49" Type="http://schemas.openxmlformats.org/officeDocument/2006/relationships/ctrlProp" Target="../ctrlProps/ctrlProp44.xml"/><Relationship Id="rId57" Type="http://schemas.openxmlformats.org/officeDocument/2006/relationships/ctrlProp" Target="../ctrlProps/ctrlProp52.xml"/><Relationship Id="rId106" Type="http://schemas.openxmlformats.org/officeDocument/2006/relationships/ctrlProp" Target="../ctrlProps/ctrlProp101.xml"/><Relationship Id="rId114" Type="http://schemas.openxmlformats.org/officeDocument/2006/relationships/ctrlProp" Target="../ctrlProps/ctrlProp109.xml"/><Relationship Id="rId119" Type="http://schemas.openxmlformats.org/officeDocument/2006/relationships/ctrlProp" Target="../ctrlProps/ctrlProp114.xml"/><Relationship Id="rId10" Type="http://schemas.openxmlformats.org/officeDocument/2006/relationships/ctrlProp" Target="../ctrlProps/ctrlProp5.xml"/><Relationship Id="rId31" Type="http://schemas.openxmlformats.org/officeDocument/2006/relationships/ctrlProp" Target="../ctrlProps/ctrlProp26.xml"/><Relationship Id="rId44" Type="http://schemas.openxmlformats.org/officeDocument/2006/relationships/ctrlProp" Target="../ctrlProps/ctrlProp39.xml"/><Relationship Id="rId52" Type="http://schemas.openxmlformats.org/officeDocument/2006/relationships/ctrlProp" Target="../ctrlProps/ctrlProp47.xml"/><Relationship Id="rId60" Type="http://schemas.openxmlformats.org/officeDocument/2006/relationships/ctrlProp" Target="../ctrlProps/ctrlProp55.xml"/><Relationship Id="rId65" Type="http://schemas.openxmlformats.org/officeDocument/2006/relationships/ctrlProp" Target="../ctrlProps/ctrlProp60.xml"/><Relationship Id="rId73" Type="http://schemas.openxmlformats.org/officeDocument/2006/relationships/ctrlProp" Target="../ctrlProps/ctrlProp68.xml"/><Relationship Id="rId78" Type="http://schemas.openxmlformats.org/officeDocument/2006/relationships/ctrlProp" Target="../ctrlProps/ctrlProp73.xml"/><Relationship Id="rId81" Type="http://schemas.openxmlformats.org/officeDocument/2006/relationships/ctrlProp" Target="../ctrlProps/ctrlProp76.xml"/><Relationship Id="rId86" Type="http://schemas.openxmlformats.org/officeDocument/2006/relationships/ctrlProp" Target="../ctrlProps/ctrlProp81.xml"/><Relationship Id="rId94" Type="http://schemas.openxmlformats.org/officeDocument/2006/relationships/ctrlProp" Target="../ctrlProps/ctrlProp89.xml"/><Relationship Id="rId99" Type="http://schemas.openxmlformats.org/officeDocument/2006/relationships/ctrlProp" Target="../ctrlProps/ctrlProp94.xml"/><Relationship Id="rId101" Type="http://schemas.openxmlformats.org/officeDocument/2006/relationships/ctrlProp" Target="../ctrlProps/ctrlProp96.xml"/><Relationship Id="rId122" Type="http://schemas.openxmlformats.org/officeDocument/2006/relationships/ctrlProp" Target="../ctrlProps/ctrlProp117.xml"/><Relationship Id="rId4" Type="http://schemas.openxmlformats.org/officeDocument/2006/relationships/package" Target="../embeddings/Microsoft_Word_Document.docx"/><Relationship Id="rId9" Type="http://schemas.openxmlformats.org/officeDocument/2006/relationships/ctrlProp" Target="../ctrlProps/ctrlProp4.xml"/><Relationship Id="rId13" Type="http://schemas.openxmlformats.org/officeDocument/2006/relationships/ctrlProp" Target="../ctrlProps/ctrlProp8.xml"/><Relationship Id="rId18" Type="http://schemas.openxmlformats.org/officeDocument/2006/relationships/ctrlProp" Target="../ctrlProps/ctrlProp13.xml"/><Relationship Id="rId39" Type="http://schemas.openxmlformats.org/officeDocument/2006/relationships/ctrlProp" Target="../ctrlProps/ctrlProp34.xml"/><Relationship Id="rId109" Type="http://schemas.openxmlformats.org/officeDocument/2006/relationships/ctrlProp" Target="../ctrlProps/ctrlProp104.xml"/><Relationship Id="rId34" Type="http://schemas.openxmlformats.org/officeDocument/2006/relationships/ctrlProp" Target="../ctrlProps/ctrlProp29.xml"/><Relationship Id="rId50" Type="http://schemas.openxmlformats.org/officeDocument/2006/relationships/ctrlProp" Target="../ctrlProps/ctrlProp45.xml"/><Relationship Id="rId55" Type="http://schemas.openxmlformats.org/officeDocument/2006/relationships/ctrlProp" Target="../ctrlProps/ctrlProp50.xml"/><Relationship Id="rId76" Type="http://schemas.openxmlformats.org/officeDocument/2006/relationships/ctrlProp" Target="../ctrlProps/ctrlProp71.xml"/><Relationship Id="rId97" Type="http://schemas.openxmlformats.org/officeDocument/2006/relationships/ctrlProp" Target="../ctrlProps/ctrlProp92.xml"/><Relationship Id="rId104" Type="http://schemas.openxmlformats.org/officeDocument/2006/relationships/ctrlProp" Target="../ctrlProps/ctrlProp99.xml"/><Relationship Id="rId120" Type="http://schemas.openxmlformats.org/officeDocument/2006/relationships/ctrlProp" Target="../ctrlProps/ctrlProp115.xml"/><Relationship Id="rId7" Type="http://schemas.openxmlformats.org/officeDocument/2006/relationships/ctrlProp" Target="../ctrlProps/ctrlProp2.xml"/><Relationship Id="rId71" Type="http://schemas.openxmlformats.org/officeDocument/2006/relationships/ctrlProp" Target="../ctrlProps/ctrlProp66.xml"/><Relationship Id="rId92" Type="http://schemas.openxmlformats.org/officeDocument/2006/relationships/ctrlProp" Target="../ctrlProps/ctrlProp87.xml"/><Relationship Id="rId2" Type="http://schemas.openxmlformats.org/officeDocument/2006/relationships/drawing" Target="../drawings/drawing1.xml"/><Relationship Id="rId29" Type="http://schemas.openxmlformats.org/officeDocument/2006/relationships/ctrlProp" Target="../ctrlProps/ctrlProp24.xml"/><Relationship Id="rId24" Type="http://schemas.openxmlformats.org/officeDocument/2006/relationships/ctrlProp" Target="../ctrlProps/ctrlProp19.xml"/><Relationship Id="rId40" Type="http://schemas.openxmlformats.org/officeDocument/2006/relationships/ctrlProp" Target="../ctrlProps/ctrlProp35.xml"/><Relationship Id="rId45" Type="http://schemas.openxmlformats.org/officeDocument/2006/relationships/ctrlProp" Target="../ctrlProps/ctrlProp40.xml"/><Relationship Id="rId66" Type="http://schemas.openxmlformats.org/officeDocument/2006/relationships/ctrlProp" Target="../ctrlProps/ctrlProp61.xml"/><Relationship Id="rId87" Type="http://schemas.openxmlformats.org/officeDocument/2006/relationships/ctrlProp" Target="../ctrlProps/ctrlProp82.xml"/><Relationship Id="rId110" Type="http://schemas.openxmlformats.org/officeDocument/2006/relationships/ctrlProp" Target="../ctrlProps/ctrlProp105.xml"/><Relationship Id="rId115" Type="http://schemas.openxmlformats.org/officeDocument/2006/relationships/ctrlProp" Target="../ctrlProps/ctrlProp110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3"/>
  <dimension ref="A1:Y230"/>
  <sheetViews>
    <sheetView tabSelected="1" zoomScale="130" zoomScaleNormal="130" workbookViewId="0">
      <selection activeCell="S98" sqref="S98"/>
    </sheetView>
  </sheetViews>
  <sheetFormatPr defaultRowHeight="12.75" x14ac:dyDescent="0.2"/>
  <cols>
    <col min="1" max="17" width="7" customWidth="1"/>
  </cols>
  <sheetData>
    <row r="1" spans="1:17" s="27" customFormat="1" ht="13.5" customHeight="1" x14ac:dyDescent="0.25">
      <c r="A1" s="147" t="s">
        <v>16</v>
      </c>
      <c r="B1" s="148"/>
      <c r="C1" s="148"/>
      <c r="D1" s="148"/>
      <c r="E1" s="148"/>
      <c r="O1" s="337" t="s">
        <v>165</v>
      </c>
      <c r="P1" s="337"/>
      <c r="Q1" s="337"/>
    </row>
    <row r="2" spans="1:17" s="27" customFormat="1" ht="13.5" customHeight="1" x14ac:dyDescent="0.25">
      <c r="A2" s="147" t="s">
        <v>9</v>
      </c>
      <c r="B2" s="148"/>
      <c r="C2" s="148"/>
      <c r="D2" s="148"/>
      <c r="E2" s="148"/>
      <c r="O2" s="338" t="s">
        <v>178</v>
      </c>
      <c r="P2" s="338"/>
      <c r="Q2" s="338"/>
    </row>
    <row r="3" spans="1:17" s="27" customFormat="1" ht="13.5" customHeight="1" x14ac:dyDescent="0.25">
      <c r="A3" s="147"/>
      <c r="B3" s="148"/>
      <c r="C3" s="148"/>
      <c r="D3" s="148"/>
      <c r="E3" s="148"/>
      <c r="O3" s="332"/>
      <c r="P3" s="332"/>
      <c r="Q3" s="332"/>
    </row>
    <row r="4" spans="1:17" s="27" customFormat="1" ht="13.5" customHeight="1" x14ac:dyDescent="0.25">
      <c r="A4" s="333"/>
      <c r="B4" s="333"/>
      <c r="C4" s="333"/>
      <c r="D4" s="333"/>
      <c r="E4" s="333"/>
      <c r="F4" s="333"/>
      <c r="G4" s="333"/>
      <c r="H4" s="333"/>
      <c r="I4" s="333"/>
      <c r="J4" s="333"/>
      <c r="K4" s="333"/>
      <c r="L4" s="333"/>
      <c r="M4" s="333"/>
      <c r="N4" s="333"/>
      <c r="O4" s="333"/>
      <c r="P4" s="333"/>
      <c r="Q4" s="333"/>
    </row>
    <row r="5" spans="1:17" s="27" customFormat="1" ht="13.5" customHeight="1" x14ac:dyDescent="0.25">
      <c r="A5" s="333"/>
      <c r="B5" s="333"/>
      <c r="C5" s="333"/>
      <c r="D5" s="333"/>
      <c r="E5" s="333"/>
      <c r="F5" s="333"/>
      <c r="G5" s="333"/>
      <c r="H5" s="333"/>
      <c r="I5" s="333"/>
      <c r="J5" s="333"/>
      <c r="K5" s="333"/>
      <c r="L5" s="333"/>
      <c r="M5" s="333"/>
      <c r="N5" s="333"/>
      <c r="O5" s="333"/>
      <c r="P5" s="333"/>
      <c r="Q5" s="333"/>
    </row>
    <row r="6" spans="1:17" s="27" customFormat="1" ht="13.5" customHeight="1" x14ac:dyDescent="0.25">
      <c r="A6" s="333"/>
      <c r="B6" s="333"/>
      <c r="C6" s="333"/>
      <c r="D6" s="333"/>
      <c r="E6" s="333"/>
      <c r="F6" s="333"/>
      <c r="G6" s="333"/>
      <c r="H6" s="333"/>
      <c r="I6" s="333"/>
      <c r="J6" s="333"/>
      <c r="K6" s="333"/>
      <c r="L6" s="333"/>
      <c r="M6" s="333"/>
      <c r="N6" s="333"/>
      <c r="O6" s="333"/>
      <c r="P6" s="333"/>
      <c r="Q6" s="333"/>
    </row>
    <row r="7" spans="1:17" s="27" customFormat="1" ht="13.5" customHeight="1" x14ac:dyDescent="0.25">
      <c r="A7" s="333"/>
      <c r="B7" s="333"/>
      <c r="C7" s="333"/>
      <c r="D7" s="333"/>
      <c r="E7" s="333"/>
      <c r="F7" s="333"/>
      <c r="G7" s="333"/>
      <c r="H7" s="333"/>
      <c r="I7" s="333"/>
      <c r="J7" s="333"/>
      <c r="K7" s="333"/>
      <c r="L7" s="333"/>
      <c r="M7" s="333"/>
      <c r="N7" s="333"/>
      <c r="O7" s="333"/>
      <c r="P7" s="333"/>
      <c r="Q7" s="333"/>
    </row>
    <row r="8" spans="1:17" s="27" customFormat="1" ht="13.5" customHeight="1" x14ac:dyDescent="0.25">
      <c r="A8" s="333"/>
      <c r="B8" s="333"/>
      <c r="C8" s="333"/>
      <c r="D8" s="333"/>
      <c r="E8" s="333"/>
      <c r="F8" s="333"/>
      <c r="G8" s="333"/>
      <c r="H8" s="333"/>
      <c r="I8" s="333"/>
      <c r="J8" s="333"/>
      <c r="K8" s="333"/>
      <c r="L8" s="333"/>
      <c r="M8" s="333"/>
      <c r="N8" s="333"/>
      <c r="O8" s="333"/>
      <c r="P8" s="333"/>
      <c r="Q8" s="333"/>
    </row>
    <row r="9" spans="1:17" s="27" customFormat="1" ht="13.5" customHeight="1" x14ac:dyDescent="0.25">
      <c r="A9" s="333"/>
      <c r="B9" s="333"/>
      <c r="C9" s="333"/>
      <c r="D9" s="333"/>
      <c r="E9" s="333"/>
      <c r="F9" s="333"/>
      <c r="G9" s="333"/>
      <c r="H9" s="333"/>
      <c r="I9" s="333"/>
      <c r="J9" s="333"/>
      <c r="K9" s="333"/>
      <c r="L9" s="333"/>
      <c r="M9" s="333"/>
      <c r="N9" s="333"/>
      <c r="O9" s="333"/>
      <c r="P9" s="333"/>
      <c r="Q9" s="333"/>
    </row>
    <row r="10" spans="1:17" s="27" customFormat="1" ht="13.5" customHeight="1" x14ac:dyDescent="0.25">
      <c r="A10" s="333"/>
      <c r="B10" s="333"/>
      <c r="C10" s="333"/>
      <c r="D10" s="333"/>
      <c r="E10" s="333"/>
      <c r="F10" s="333"/>
      <c r="G10" s="333"/>
      <c r="H10" s="333"/>
      <c r="I10" s="333"/>
      <c r="J10" s="333"/>
      <c r="K10" s="333"/>
      <c r="L10" s="333"/>
      <c r="M10" s="333"/>
      <c r="N10" s="333"/>
      <c r="O10" s="333"/>
      <c r="P10" s="333"/>
      <c r="Q10" s="333"/>
    </row>
    <row r="11" spans="1:17" s="27" customFormat="1" ht="13.5" customHeight="1" x14ac:dyDescent="0.25">
      <c r="A11" s="333"/>
      <c r="B11" s="333"/>
      <c r="C11" s="333"/>
      <c r="D11" s="333"/>
      <c r="E11" s="333"/>
      <c r="F11" s="333"/>
      <c r="G11" s="333"/>
      <c r="H11" s="333"/>
      <c r="I11" s="333"/>
      <c r="J11" s="333"/>
      <c r="K11" s="333"/>
      <c r="L11" s="333"/>
      <c r="M11" s="333"/>
      <c r="N11" s="333"/>
      <c r="O11" s="333"/>
      <c r="P11" s="333"/>
      <c r="Q11" s="333"/>
    </row>
    <row r="12" spans="1:17" s="27" customFormat="1" ht="13.5" customHeight="1" x14ac:dyDescent="0.25">
      <c r="A12" s="333"/>
      <c r="B12" s="333"/>
      <c r="C12" s="333"/>
      <c r="D12" s="333"/>
      <c r="E12" s="333"/>
      <c r="F12" s="333"/>
      <c r="G12" s="333"/>
      <c r="H12" s="333"/>
      <c r="I12" s="333"/>
      <c r="J12" s="333"/>
      <c r="K12" s="333"/>
      <c r="L12" s="333"/>
      <c r="M12" s="333"/>
      <c r="O12" s="333"/>
      <c r="P12" s="333"/>
      <c r="Q12" s="333"/>
    </row>
    <row r="13" spans="1:17" ht="13.5" customHeight="1" thickBot="1" x14ac:dyDescent="0.25">
      <c r="Q13" s="1"/>
    </row>
    <row r="14" spans="1:17" ht="13.5" customHeight="1" thickTop="1" x14ac:dyDescent="0.2">
      <c r="A14" s="543" t="s">
        <v>3</v>
      </c>
      <c r="B14" s="544"/>
      <c r="C14" s="544"/>
      <c r="D14" s="544"/>
      <c r="E14" s="544"/>
      <c r="F14" s="544"/>
      <c r="G14" s="544"/>
      <c r="H14" s="544"/>
      <c r="I14" s="544"/>
      <c r="J14" s="544"/>
      <c r="K14" s="545"/>
      <c r="L14" s="546" t="s">
        <v>47</v>
      </c>
      <c r="M14" s="547"/>
      <c r="N14" s="548"/>
      <c r="O14" s="543" t="s">
        <v>30</v>
      </c>
      <c r="P14" s="544"/>
      <c r="Q14" s="545"/>
    </row>
    <row r="15" spans="1:17" ht="13.5" customHeight="1" x14ac:dyDescent="0.2">
      <c r="A15" s="24" t="s">
        <v>1</v>
      </c>
      <c r="B15" s="5"/>
      <c r="C15" s="5"/>
      <c r="D15" s="4"/>
      <c r="E15" s="9" t="s">
        <v>2</v>
      </c>
      <c r="G15" s="5"/>
      <c r="H15" s="5"/>
      <c r="I15" s="17" t="s">
        <v>26</v>
      </c>
      <c r="J15" s="5"/>
      <c r="K15" s="18"/>
      <c r="L15" s="25"/>
      <c r="M15" s="3"/>
      <c r="N15" s="26"/>
      <c r="O15" s="5"/>
      <c r="P15" s="5"/>
      <c r="Q15" s="18"/>
    </row>
    <row r="16" spans="1:17" ht="5.0999999999999996" customHeight="1" x14ac:dyDescent="0.2">
      <c r="A16" s="549"/>
      <c r="B16" s="550"/>
      <c r="C16" s="550"/>
      <c r="D16" s="551"/>
      <c r="E16" s="555"/>
      <c r="F16" s="550"/>
      <c r="G16" s="550"/>
      <c r="H16" s="551"/>
      <c r="I16" s="555"/>
      <c r="J16" s="550"/>
      <c r="K16" s="557"/>
      <c r="L16" s="549"/>
      <c r="M16" s="550"/>
      <c r="N16" s="557"/>
      <c r="O16" s="549"/>
      <c r="P16" s="550"/>
      <c r="Q16" s="557"/>
    </row>
    <row r="17" spans="1:17" ht="13.5" customHeight="1" thickBot="1" x14ac:dyDescent="0.25">
      <c r="A17" s="552"/>
      <c r="B17" s="553"/>
      <c r="C17" s="553"/>
      <c r="D17" s="554"/>
      <c r="E17" s="556"/>
      <c r="F17" s="553"/>
      <c r="G17" s="553"/>
      <c r="H17" s="554"/>
      <c r="I17" s="556"/>
      <c r="J17" s="553"/>
      <c r="K17" s="558"/>
      <c r="L17" s="552"/>
      <c r="M17" s="553"/>
      <c r="N17" s="558"/>
      <c r="O17" s="552"/>
      <c r="P17" s="553"/>
      <c r="Q17" s="558"/>
    </row>
    <row r="18" spans="1:17" ht="13.5" customHeight="1" thickTop="1" x14ac:dyDescent="0.2">
      <c r="A18" s="5"/>
      <c r="B18" s="5"/>
      <c r="C18" s="5"/>
      <c r="D18" s="5"/>
      <c r="E18" s="5"/>
      <c r="F18" s="5"/>
      <c r="G18" s="5"/>
      <c r="H18" s="5"/>
      <c r="I18" s="5"/>
      <c r="J18" s="5"/>
      <c r="K18" s="5"/>
      <c r="L18" s="5"/>
      <c r="M18" s="5"/>
      <c r="N18" s="5"/>
      <c r="O18" s="5"/>
      <c r="P18" s="5"/>
      <c r="Q18" s="5"/>
    </row>
    <row r="19" spans="1:17" ht="13.5" customHeight="1" x14ac:dyDescent="0.2">
      <c r="A19" s="535" t="s">
        <v>65</v>
      </c>
      <c r="B19" s="535"/>
      <c r="C19" s="535"/>
      <c r="D19" s="535"/>
      <c r="E19" s="535"/>
      <c r="F19" s="535"/>
      <c r="G19" s="535"/>
      <c r="H19" s="535"/>
      <c r="I19" s="535"/>
      <c r="J19" s="535"/>
      <c r="K19" s="535"/>
      <c r="L19" s="535"/>
      <c r="M19" s="535"/>
      <c r="N19" s="535"/>
      <c r="O19" s="535"/>
      <c r="P19" s="535"/>
      <c r="Q19" s="535"/>
    </row>
    <row r="20" spans="1:17" ht="13.5" customHeight="1" x14ac:dyDescent="0.2">
      <c r="A20" s="535" t="s">
        <v>64</v>
      </c>
      <c r="B20" s="535"/>
      <c r="C20" s="535"/>
      <c r="D20" s="535"/>
      <c r="E20" s="535"/>
      <c r="F20" s="535"/>
      <c r="G20" s="535"/>
      <c r="H20" s="535"/>
      <c r="I20" s="535"/>
      <c r="J20" s="535"/>
      <c r="K20" s="535"/>
      <c r="L20" s="535"/>
      <c r="M20" s="535"/>
      <c r="N20" s="535"/>
      <c r="O20" s="535"/>
      <c r="P20" s="535"/>
      <c r="Q20" s="535"/>
    </row>
    <row r="21" spans="1:17" ht="13.5" customHeight="1" x14ac:dyDescent="0.2">
      <c r="A21" s="535" t="s">
        <v>17</v>
      </c>
      <c r="B21" s="535"/>
      <c r="C21" s="535"/>
      <c r="D21" s="535"/>
      <c r="E21" s="535"/>
      <c r="F21" s="535"/>
      <c r="G21" s="535"/>
      <c r="H21" s="535"/>
      <c r="I21" s="535"/>
      <c r="J21" s="535"/>
      <c r="K21" s="535"/>
      <c r="L21" s="535"/>
      <c r="M21" s="535"/>
      <c r="N21" s="535"/>
      <c r="O21" s="535"/>
      <c r="P21" s="535"/>
      <c r="Q21" s="535"/>
    </row>
    <row r="22" spans="1:17" ht="13.5" customHeight="1" thickBot="1" x14ac:dyDescent="0.25">
      <c r="A22" s="2"/>
      <c r="B22" s="2"/>
      <c r="C22" s="2"/>
      <c r="D22" s="2"/>
      <c r="E22" s="2"/>
      <c r="F22" s="2"/>
      <c r="G22" s="2"/>
      <c r="H22" s="2"/>
      <c r="I22" s="2"/>
      <c r="J22" s="2"/>
      <c r="K22" s="2"/>
      <c r="L22" s="2"/>
      <c r="M22" s="2"/>
      <c r="N22" s="2"/>
      <c r="O22" s="2"/>
      <c r="P22" s="2"/>
      <c r="Q22" s="2"/>
    </row>
    <row r="23" spans="1:17" ht="13.5" customHeight="1" x14ac:dyDescent="0.2">
      <c r="A23" s="536" t="s">
        <v>115</v>
      </c>
      <c r="B23" s="537"/>
      <c r="C23" s="537"/>
      <c r="D23" s="537"/>
      <c r="E23" s="537"/>
      <c r="F23" s="537"/>
      <c r="G23" s="537"/>
      <c r="H23" s="538"/>
      <c r="I23" s="44"/>
      <c r="J23" s="536" t="s">
        <v>160</v>
      </c>
      <c r="K23" s="537"/>
      <c r="L23" s="537"/>
      <c r="M23" s="537"/>
      <c r="N23" s="537"/>
      <c r="O23" s="537"/>
      <c r="P23" s="537"/>
      <c r="Q23" s="538"/>
    </row>
    <row r="24" spans="1:17" ht="5.0999999999999996" customHeight="1" x14ac:dyDescent="0.2">
      <c r="A24" s="48"/>
      <c r="B24" s="49"/>
      <c r="C24" s="38"/>
      <c r="D24" s="38"/>
      <c r="E24" s="38"/>
      <c r="F24" s="38"/>
      <c r="G24" s="38"/>
      <c r="H24" s="39"/>
      <c r="I24" s="13"/>
      <c r="J24" s="37"/>
      <c r="K24" s="14"/>
      <c r="L24" s="38"/>
      <c r="M24" s="38"/>
      <c r="N24" s="38"/>
      <c r="O24" s="38"/>
      <c r="P24" s="38"/>
      <c r="Q24" s="39"/>
    </row>
    <row r="25" spans="1:17" s="51" customFormat="1" ht="13.5" customHeight="1" x14ac:dyDescent="0.2">
      <c r="A25" s="50" t="s">
        <v>18</v>
      </c>
      <c r="B25" s="45"/>
      <c r="C25" s="539"/>
      <c r="D25" s="539"/>
      <c r="E25" s="539"/>
      <c r="F25" s="539"/>
      <c r="G25" s="539"/>
      <c r="H25" s="540"/>
      <c r="I25" s="49"/>
      <c r="J25" s="541" t="s">
        <v>18</v>
      </c>
      <c r="K25" s="542"/>
      <c r="L25" s="539"/>
      <c r="M25" s="539"/>
      <c r="N25" s="539"/>
      <c r="O25" s="539"/>
      <c r="P25" s="539"/>
      <c r="Q25" s="540"/>
    </row>
    <row r="26" spans="1:17" s="51" customFormat="1" ht="13.5" customHeight="1" x14ac:dyDescent="0.2">
      <c r="A26" s="52" t="s">
        <v>10</v>
      </c>
      <c r="B26" s="46"/>
      <c r="C26" s="403"/>
      <c r="D26" s="403"/>
      <c r="E26" s="403"/>
      <c r="F26" s="403"/>
      <c r="G26" s="403"/>
      <c r="H26" s="525"/>
      <c r="I26" s="49"/>
      <c r="J26" s="52" t="s">
        <v>10</v>
      </c>
      <c r="K26" s="46"/>
      <c r="L26" s="403"/>
      <c r="M26" s="403"/>
      <c r="N26" s="403"/>
      <c r="O26" s="403"/>
      <c r="P26" s="403"/>
      <c r="Q26" s="525"/>
    </row>
    <row r="27" spans="1:17" s="51" customFormat="1" ht="13.5" customHeight="1" x14ac:dyDescent="0.2">
      <c r="A27" s="505" t="s">
        <v>7</v>
      </c>
      <c r="B27" s="411"/>
      <c r="C27" s="403"/>
      <c r="D27" s="403"/>
      <c r="E27" s="403"/>
      <c r="F27" s="403"/>
      <c r="G27" s="403"/>
      <c r="H27" s="525"/>
      <c r="I27" s="49"/>
      <c r="J27" s="505" t="s">
        <v>7</v>
      </c>
      <c r="K27" s="411"/>
      <c r="L27" s="403"/>
      <c r="M27" s="403"/>
      <c r="N27" s="403"/>
      <c r="O27" s="403"/>
      <c r="P27" s="403"/>
      <c r="Q27" s="525"/>
    </row>
    <row r="28" spans="1:17" s="51" customFormat="1" ht="13.5" customHeight="1" thickBot="1" x14ac:dyDescent="0.25">
      <c r="A28" s="526" t="s">
        <v>8</v>
      </c>
      <c r="B28" s="527"/>
      <c r="C28" s="534"/>
      <c r="D28" s="534"/>
      <c r="E28" s="534"/>
      <c r="F28" s="129" t="s">
        <v>12</v>
      </c>
      <c r="G28" s="529"/>
      <c r="H28" s="530"/>
      <c r="I28" s="84"/>
      <c r="J28" s="526" t="s">
        <v>8</v>
      </c>
      <c r="K28" s="527"/>
      <c r="L28" s="528"/>
      <c r="M28" s="528"/>
      <c r="N28" s="528"/>
      <c r="O28" s="129" t="s">
        <v>12</v>
      </c>
      <c r="P28" s="529"/>
      <c r="Q28" s="530"/>
    </row>
    <row r="29" spans="1:17" ht="6.75" customHeight="1" thickBot="1" x14ac:dyDescent="0.25">
      <c r="A29" s="5"/>
      <c r="B29" s="5"/>
      <c r="C29" s="5"/>
      <c r="D29" s="5"/>
      <c r="E29" s="5"/>
      <c r="F29" s="5"/>
      <c r="G29" s="5"/>
      <c r="H29" s="13"/>
      <c r="I29" s="13"/>
      <c r="J29" s="13"/>
      <c r="K29" s="13"/>
      <c r="L29" s="13"/>
      <c r="M29" s="13"/>
      <c r="N29" s="13"/>
      <c r="O29" s="13"/>
      <c r="P29" s="13"/>
      <c r="Q29" s="13"/>
    </row>
    <row r="30" spans="1:17" ht="13.5" customHeight="1" thickBot="1" x14ac:dyDescent="0.25">
      <c r="A30" s="509" t="s">
        <v>4</v>
      </c>
      <c r="B30" s="510"/>
      <c r="C30" s="510"/>
      <c r="D30" s="510"/>
      <c r="E30" s="510"/>
      <c r="F30" s="510"/>
      <c r="G30" s="510"/>
      <c r="H30" s="511"/>
      <c r="I30" s="40"/>
      <c r="J30" s="41"/>
      <c r="K30" s="42" t="s">
        <v>5</v>
      </c>
      <c r="L30" s="42"/>
      <c r="M30" s="42" t="s">
        <v>6</v>
      </c>
      <c r="N30" s="42"/>
      <c r="O30" s="42" t="s">
        <v>66</v>
      </c>
      <c r="P30" s="42"/>
      <c r="Q30" s="43"/>
    </row>
    <row r="31" spans="1:17" ht="13.5" customHeight="1" thickBot="1" x14ac:dyDescent="0.25">
      <c r="A31" s="5"/>
      <c r="B31" s="5"/>
      <c r="C31" s="5"/>
      <c r="D31" s="5"/>
      <c r="E31" s="5"/>
      <c r="F31" s="5"/>
      <c r="G31" s="5"/>
      <c r="H31" s="5"/>
      <c r="I31" s="5"/>
      <c r="J31" s="5"/>
      <c r="K31" s="5"/>
      <c r="L31" s="5"/>
      <c r="M31" s="5"/>
      <c r="N31" s="5"/>
      <c r="O31" s="5"/>
      <c r="P31" s="5"/>
      <c r="Q31" s="5"/>
    </row>
    <row r="32" spans="1:17" s="83" customFormat="1" ht="15" customHeight="1" thickBot="1" x14ac:dyDescent="0.25">
      <c r="A32" s="512" t="s">
        <v>0</v>
      </c>
      <c r="B32" s="513"/>
      <c r="C32" s="513"/>
      <c r="D32" s="513"/>
      <c r="E32" s="513"/>
      <c r="F32" s="513"/>
      <c r="G32" s="513"/>
      <c r="H32" s="513"/>
      <c r="I32" s="513"/>
      <c r="J32" s="513"/>
      <c r="K32" s="513"/>
      <c r="L32" s="513"/>
      <c r="M32" s="513"/>
      <c r="N32" s="513"/>
      <c r="O32" s="513"/>
      <c r="P32" s="513"/>
      <c r="Q32" s="514"/>
    </row>
    <row r="33" spans="1:17" ht="5.0999999999999996" customHeight="1" x14ac:dyDescent="0.2">
      <c r="A33" s="515"/>
      <c r="B33" s="516"/>
      <c r="C33" s="516"/>
      <c r="D33" s="516"/>
      <c r="E33" s="516"/>
      <c r="F33" s="516"/>
      <c r="G33" s="516"/>
      <c r="H33" s="516"/>
      <c r="I33" s="516"/>
      <c r="J33" s="516"/>
      <c r="K33" s="516"/>
      <c r="L33" s="516"/>
      <c r="M33" s="516"/>
      <c r="N33" s="516"/>
      <c r="O33" s="516"/>
      <c r="P33" s="516"/>
      <c r="Q33" s="517"/>
    </row>
    <row r="34" spans="1:17" ht="13.5" customHeight="1" x14ac:dyDescent="0.2">
      <c r="A34" s="28"/>
      <c r="B34" s="473" t="s">
        <v>59</v>
      </c>
      <c r="C34" s="473"/>
      <c r="D34" s="473"/>
      <c r="E34" s="473"/>
      <c r="F34" s="473"/>
      <c r="G34" s="473"/>
      <c r="H34" s="473"/>
      <c r="I34" s="473"/>
      <c r="J34" s="473"/>
      <c r="K34" s="473"/>
      <c r="L34" s="473"/>
      <c r="M34" s="473"/>
      <c r="N34" s="473"/>
      <c r="O34" s="473"/>
      <c r="P34" s="473"/>
      <c r="Q34" s="518"/>
    </row>
    <row r="35" spans="1:17" ht="9.75" customHeight="1" x14ac:dyDescent="0.2">
      <c r="A35" s="519"/>
      <c r="B35" s="520"/>
      <c r="C35" s="520"/>
      <c r="D35" s="520"/>
      <c r="E35" s="520"/>
      <c r="F35" s="520"/>
      <c r="G35" s="520"/>
      <c r="H35" s="520"/>
      <c r="I35" s="520"/>
      <c r="J35" s="520"/>
      <c r="K35" s="520"/>
      <c r="L35" s="520"/>
      <c r="M35" s="520"/>
      <c r="N35" s="520"/>
      <c r="O35" s="520"/>
      <c r="P35" s="520"/>
      <c r="Q35" s="521"/>
    </row>
    <row r="36" spans="1:17" ht="13.5" customHeight="1" x14ac:dyDescent="0.2">
      <c r="A36" s="78"/>
      <c r="B36" s="532" t="s">
        <v>58</v>
      </c>
      <c r="C36" s="532"/>
      <c r="D36" s="532"/>
      <c r="E36" s="532"/>
      <c r="F36" s="532"/>
      <c r="G36" s="532"/>
      <c r="H36" s="532"/>
      <c r="I36" s="532"/>
      <c r="J36" s="533"/>
      <c r="K36" s="533"/>
      <c r="L36" s="533"/>
      <c r="M36" s="533"/>
      <c r="N36" s="533"/>
      <c r="Q36" s="6"/>
    </row>
    <row r="37" spans="1:17" ht="5.25" customHeight="1" x14ac:dyDescent="0.2">
      <c r="A37" s="78"/>
      <c r="B37" s="235"/>
      <c r="C37" s="235"/>
      <c r="D37" s="235"/>
      <c r="E37" s="235"/>
      <c r="F37" s="235"/>
      <c r="G37" s="235"/>
      <c r="H37" s="235"/>
      <c r="I37" s="235"/>
      <c r="J37" s="236"/>
      <c r="K37" s="236"/>
      <c r="L37" s="236"/>
      <c r="M37" s="236"/>
      <c r="N37" s="236"/>
      <c r="Q37" s="6"/>
    </row>
    <row r="38" spans="1:17" ht="13.5" customHeight="1" x14ac:dyDescent="0.2">
      <c r="A38" s="78"/>
      <c r="B38" s="30"/>
      <c r="C38" s="12" t="s">
        <v>134</v>
      </c>
      <c r="D38" s="235"/>
      <c r="E38" s="235"/>
      <c r="F38" s="235"/>
      <c r="G38" s="235"/>
      <c r="H38" s="235"/>
      <c r="I38" s="235"/>
      <c r="J38" s="236"/>
      <c r="K38" s="236"/>
      <c r="L38" s="236"/>
      <c r="M38" s="236"/>
      <c r="N38" s="180" t="s">
        <v>62</v>
      </c>
      <c r="O38" s="176"/>
      <c r="P38" s="176"/>
      <c r="Q38" s="6"/>
    </row>
    <row r="39" spans="1:17" ht="13.5" customHeight="1" x14ac:dyDescent="0.2">
      <c r="A39" s="78"/>
      <c r="B39" s="235"/>
      <c r="C39" s="30"/>
      <c r="D39" s="185" t="s">
        <v>116</v>
      </c>
      <c r="E39" s="235"/>
      <c r="F39" s="235"/>
      <c r="G39" s="30"/>
      <c r="H39" s="185" t="s">
        <v>117</v>
      </c>
      <c r="I39" s="235"/>
      <c r="J39" s="236"/>
      <c r="K39" s="236"/>
      <c r="L39" s="236"/>
      <c r="M39" s="236"/>
      <c r="N39" s="283"/>
      <c r="O39" s="284"/>
      <c r="P39" s="285"/>
      <c r="Q39" s="6"/>
    </row>
    <row r="40" spans="1:17" ht="7.5" customHeight="1" x14ac:dyDescent="0.2">
      <c r="A40" s="78"/>
      <c r="B40" s="235"/>
      <c r="C40" s="235"/>
      <c r="D40" s="235"/>
      <c r="E40" s="235"/>
      <c r="F40" s="235"/>
      <c r="G40" s="235"/>
      <c r="H40" s="235"/>
      <c r="I40" s="235"/>
      <c r="J40" s="236"/>
      <c r="K40" s="236"/>
      <c r="L40" s="236"/>
      <c r="M40" s="236"/>
      <c r="N40" s="236"/>
      <c r="Q40" s="6"/>
    </row>
    <row r="41" spans="1:17" ht="13.5" customHeight="1" x14ac:dyDescent="0.2">
      <c r="A41" s="21"/>
      <c r="C41" s="243" t="s">
        <v>118</v>
      </c>
      <c r="D41" s="76"/>
      <c r="G41" s="286"/>
      <c r="H41" s="287"/>
      <c r="I41" s="287"/>
      <c r="J41" s="287"/>
      <c r="K41" s="287"/>
      <c r="L41" s="288"/>
      <c r="M41" s="74"/>
      <c r="N41" s="75"/>
      <c r="O41" s="75"/>
      <c r="P41" s="75"/>
      <c r="Q41" s="77"/>
    </row>
    <row r="42" spans="1:17" ht="14.45" customHeight="1" x14ac:dyDescent="0.2">
      <c r="A42" s="21"/>
      <c r="C42" s="243" t="s">
        <v>119</v>
      </c>
      <c r="D42" s="76"/>
      <c r="G42" s="286"/>
      <c r="H42" s="287"/>
      <c r="I42" s="287"/>
      <c r="J42" s="287"/>
      <c r="K42" s="287"/>
      <c r="L42" s="288"/>
      <c r="Q42" s="141"/>
    </row>
    <row r="43" spans="1:17" ht="7.5" customHeight="1" x14ac:dyDescent="0.2">
      <c r="A43" s="7"/>
      <c r="D43" s="12"/>
      <c r="E43" s="12"/>
      <c r="F43" s="12"/>
      <c r="G43" s="12"/>
      <c r="H43" s="12"/>
      <c r="I43" s="12"/>
      <c r="J43" s="12"/>
      <c r="K43" s="12"/>
      <c r="L43" s="12"/>
      <c r="M43" s="172"/>
      <c r="N43" s="531"/>
      <c r="O43" s="531"/>
      <c r="P43" s="531"/>
      <c r="Q43" s="72"/>
    </row>
    <row r="44" spans="1:17" ht="13.5" customHeight="1" x14ac:dyDescent="0.2">
      <c r="A44" s="7"/>
      <c r="B44" s="30"/>
      <c r="C44" s="12" t="s">
        <v>139</v>
      </c>
      <c r="D44" s="12"/>
      <c r="E44" s="12"/>
      <c r="F44" s="12"/>
      <c r="G44" s="12"/>
      <c r="H44" s="12"/>
      <c r="I44" s="12"/>
      <c r="J44" s="12"/>
      <c r="K44" s="12"/>
      <c r="L44" s="12"/>
      <c r="M44" s="172"/>
      <c r="N44" s="506"/>
      <c r="O44" s="507"/>
      <c r="P44" s="508"/>
      <c r="Q44" s="72"/>
    </row>
    <row r="45" spans="1:17" ht="13.5" customHeight="1" x14ac:dyDescent="0.2">
      <c r="A45" s="7"/>
      <c r="B45" s="30"/>
      <c r="C45" s="16" t="s">
        <v>135</v>
      </c>
      <c r="D45" s="16"/>
      <c r="E45" s="16"/>
      <c r="F45" s="16"/>
      <c r="G45" s="16"/>
      <c r="H45" s="12"/>
      <c r="I45" s="12"/>
      <c r="J45" s="12"/>
      <c r="K45" s="12"/>
      <c r="L45" s="12"/>
      <c r="M45" s="172"/>
      <c r="N45" s="506"/>
      <c r="O45" s="507"/>
      <c r="P45" s="508"/>
      <c r="Q45" s="72"/>
    </row>
    <row r="46" spans="1:17" ht="13.5" customHeight="1" x14ac:dyDescent="0.2">
      <c r="A46" s="7"/>
      <c r="B46" s="19"/>
      <c r="C46" s="12" t="s">
        <v>137</v>
      </c>
      <c r="D46" s="12"/>
      <c r="E46" s="12"/>
      <c r="F46" s="12"/>
      <c r="G46" s="12"/>
      <c r="H46" s="16"/>
      <c r="I46" s="16"/>
      <c r="J46" s="16"/>
      <c r="K46" s="16"/>
      <c r="L46" s="16"/>
      <c r="M46" s="174"/>
      <c r="N46" s="522"/>
      <c r="O46" s="523"/>
      <c r="P46" s="524"/>
      <c r="Q46" s="107"/>
    </row>
    <row r="47" spans="1:17" ht="13.5" customHeight="1" x14ac:dyDescent="0.2">
      <c r="A47" s="7"/>
      <c r="B47" s="19"/>
      <c r="C47" s="12" t="s">
        <v>136</v>
      </c>
      <c r="D47" s="12"/>
      <c r="E47" s="12"/>
      <c r="F47" s="12"/>
      <c r="G47" s="12"/>
      <c r="H47" s="12"/>
      <c r="I47" s="12"/>
      <c r="J47" s="12"/>
      <c r="K47" s="12"/>
      <c r="L47" s="12"/>
      <c r="M47" s="172"/>
      <c r="N47" s="506"/>
      <c r="O47" s="507"/>
      <c r="P47" s="508"/>
      <c r="Q47" s="72"/>
    </row>
    <row r="48" spans="1:17" ht="13.5" customHeight="1" x14ac:dyDescent="0.2">
      <c r="A48" s="7"/>
      <c r="B48" s="30"/>
      <c r="C48" s="331" t="s">
        <v>176</v>
      </c>
      <c r="D48" s="277"/>
      <c r="E48" s="277"/>
      <c r="F48" s="277"/>
      <c r="G48" s="277"/>
      <c r="H48" s="277"/>
      <c r="I48" s="277"/>
      <c r="J48" s="277"/>
      <c r="K48" s="277"/>
      <c r="L48" s="277"/>
      <c r="M48" s="277"/>
      <c r="N48" s="280"/>
      <c r="O48" s="281"/>
      <c r="P48" s="282"/>
      <c r="Q48" s="175"/>
    </row>
    <row r="49" spans="1:17" ht="13.5" customHeight="1" x14ac:dyDescent="0.2">
      <c r="A49" s="7"/>
      <c r="B49" s="278"/>
      <c r="C49" s="277" t="s">
        <v>170</v>
      </c>
      <c r="D49" s="277"/>
      <c r="E49" s="277"/>
      <c r="F49" s="277"/>
      <c r="G49" s="277"/>
      <c r="H49" s="277"/>
      <c r="I49" s="277"/>
      <c r="J49" s="277"/>
      <c r="K49" s="277"/>
      <c r="L49" s="277"/>
      <c r="M49" s="277"/>
      <c r="N49" s="280"/>
      <c r="O49" s="281"/>
      <c r="P49" s="282"/>
      <c r="Q49" s="175"/>
    </row>
    <row r="50" spans="1:17" ht="13.5" customHeight="1" x14ac:dyDescent="0.2">
      <c r="A50" s="7"/>
      <c r="B50" s="278"/>
      <c r="C50" s="277" t="s">
        <v>138</v>
      </c>
      <c r="D50" s="277"/>
      <c r="E50" s="277"/>
      <c r="F50" s="277"/>
      <c r="G50" s="277"/>
      <c r="H50" s="277"/>
      <c r="I50" s="277"/>
      <c r="J50" s="277"/>
      <c r="K50" s="277"/>
      <c r="L50" s="277"/>
      <c r="M50" s="277"/>
      <c r="N50" s="280"/>
      <c r="O50" s="281"/>
      <c r="P50" s="282"/>
      <c r="Q50" s="175"/>
    </row>
    <row r="51" spans="1:17" ht="6.95" customHeight="1" x14ac:dyDescent="0.2">
      <c r="A51" s="7"/>
      <c r="B51" s="19"/>
      <c r="H51" s="12"/>
      <c r="I51" s="12"/>
      <c r="J51" s="12"/>
      <c r="K51" s="12"/>
      <c r="L51" s="12"/>
      <c r="M51" s="172"/>
      <c r="N51" s="208"/>
      <c r="O51" s="208"/>
      <c r="P51" s="208"/>
      <c r="Q51" s="72"/>
    </row>
    <row r="52" spans="1:17" ht="5.0999999999999996" customHeight="1" x14ac:dyDescent="0.2">
      <c r="A52" s="608"/>
      <c r="B52" s="609"/>
      <c r="C52" s="609"/>
      <c r="D52" s="609"/>
      <c r="E52" s="609"/>
      <c r="F52" s="609"/>
      <c r="G52" s="609"/>
      <c r="H52" s="609"/>
      <c r="I52" s="609"/>
      <c r="J52" s="609"/>
      <c r="K52" s="609"/>
      <c r="L52" s="609"/>
      <c r="M52" s="609"/>
      <c r="N52" s="609"/>
      <c r="O52" s="609"/>
      <c r="P52" s="609"/>
      <c r="Q52" s="610"/>
    </row>
    <row r="53" spans="1:17" s="73" customFormat="1" ht="13.5" customHeight="1" x14ac:dyDescent="0.2">
      <c r="A53" s="86" t="s">
        <v>114</v>
      </c>
      <c r="B53" s="87"/>
      <c r="C53" s="87"/>
      <c r="D53" s="87"/>
      <c r="E53" s="87"/>
      <c r="F53" s="87"/>
      <c r="G53" s="87"/>
      <c r="H53" s="87"/>
      <c r="I53" s="87"/>
      <c r="J53" s="87"/>
      <c r="K53" s="87"/>
      <c r="L53" s="87"/>
      <c r="M53" s="87"/>
      <c r="N53" s="87"/>
      <c r="O53" s="87"/>
      <c r="P53" s="87"/>
      <c r="Q53" s="88"/>
    </row>
    <row r="54" spans="1:17" ht="13.5" customHeight="1" x14ac:dyDescent="0.2">
      <c r="A54" s="612"/>
      <c r="B54" s="613"/>
      <c r="C54" s="613"/>
      <c r="D54" s="613"/>
      <c r="E54" s="613"/>
      <c r="F54" s="613"/>
      <c r="G54" s="613"/>
      <c r="H54" s="613"/>
      <c r="I54" s="613"/>
      <c r="J54" s="613"/>
      <c r="K54" s="613"/>
      <c r="L54" s="613"/>
      <c r="M54" s="613"/>
      <c r="N54" s="613"/>
      <c r="O54" s="613"/>
      <c r="P54" s="613"/>
      <c r="Q54" s="614"/>
    </row>
    <row r="55" spans="1:17" ht="13.5" customHeight="1" x14ac:dyDescent="0.2">
      <c r="A55" s="615"/>
      <c r="B55" s="616"/>
      <c r="C55" s="616"/>
      <c r="D55" s="616"/>
      <c r="E55" s="616"/>
      <c r="F55" s="616"/>
      <c r="G55" s="616"/>
      <c r="H55" s="616"/>
      <c r="I55" s="616"/>
      <c r="J55" s="616"/>
      <c r="K55" s="616"/>
      <c r="L55" s="616"/>
      <c r="M55" s="616"/>
      <c r="N55" s="616"/>
      <c r="O55" s="616"/>
      <c r="P55" s="616"/>
      <c r="Q55" s="617"/>
    </row>
    <row r="56" spans="1:17" ht="13.5" customHeight="1" x14ac:dyDescent="0.2">
      <c r="A56" s="615"/>
      <c r="B56" s="616"/>
      <c r="C56" s="616"/>
      <c r="D56" s="616"/>
      <c r="E56" s="616"/>
      <c r="F56" s="616"/>
      <c r="G56" s="616"/>
      <c r="H56" s="616"/>
      <c r="I56" s="616"/>
      <c r="J56" s="616"/>
      <c r="K56" s="616"/>
      <c r="L56" s="616"/>
      <c r="M56" s="616"/>
      <c r="N56" s="616"/>
      <c r="O56" s="616"/>
      <c r="P56" s="616"/>
      <c r="Q56" s="617"/>
    </row>
    <row r="57" spans="1:17" ht="13.5" customHeight="1" thickBot="1" x14ac:dyDescent="0.25">
      <c r="A57" s="618"/>
      <c r="B57" s="619"/>
      <c r="C57" s="619"/>
      <c r="D57" s="619"/>
      <c r="E57" s="619"/>
      <c r="F57" s="619"/>
      <c r="G57" s="619"/>
      <c r="H57" s="619"/>
      <c r="I57" s="619"/>
      <c r="J57" s="619"/>
      <c r="K57" s="619"/>
      <c r="L57" s="619"/>
      <c r="M57" s="619"/>
      <c r="N57" s="619"/>
      <c r="O57" s="619"/>
      <c r="P57" s="619"/>
      <c r="Q57" s="620"/>
    </row>
    <row r="58" spans="1:17" ht="6.75" customHeight="1" thickBot="1" x14ac:dyDescent="0.25">
      <c r="A58" s="34"/>
      <c r="B58" s="35"/>
      <c r="C58" s="36"/>
      <c r="D58" s="34"/>
      <c r="E58" s="34"/>
      <c r="F58" s="34"/>
      <c r="G58" s="34"/>
      <c r="H58" s="34"/>
      <c r="I58" s="34"/>
      <c r="J58" s="34"/>
      <c r="K58" s="34"/>
      <c r="L58" s="34"/>
      <c r="M58" s="34"/>
      <c r="N58" s="34"/>
      <c r="O58" s="34"/>
      <c r="P58" s="34"/>
      <c r="Q58" s="34"/>
    </row>
    <row r="59" spans="1:17" ht="5.0999999999999996" customHeight="1" x14ac:dyDescent="0.2">
      <c r="A59" s="621"/>
      <c r="B59" s="622"/>
      <c r="C59" s="622"/>
      <c r="D59" s="622"/>
      <c r="E59" s="622"/>
      <c r="F59" s="622"/>
      <c r="G59" s="622"/>
      <c r="H59" s="622"/>
      <c r="I59" s="622"/>
      <c r="J59" s="622"/>
      <c r="K59" s="622"/>
      <c r="L59" s="622"/>
      <c r="M59" s="622"/>
      <c r="N59" s="622"/>
      <c r="O59" s="622"/>
      <c r="P59" s="622"/>
      <c r="Q59" s="623"/>
    </row>
    <row r="60" spans="1:17" ht="13.5" customHeight="1" x14ac:dyDescent="0.2">
      <c r="A60" s="8"/>
      <c r="B60" s="473" t="s">
        <v>155</v>
      </c>
      <c r="C60" s="473"/>
      <c r="D60" s="473"/>
      <c r="E60" s="473"/>
      <c r="F60" s="473"/>
      <c r="G60" s="473"/>
      <c r="H60" s="473"/>
      <c r="I60" s="473"/>
      <c r="J60" s="473"/>
      <c r="K60" s="624" t="s">
        <v>15</v>
      </c>
      <c r="L60" s="624"/>
      <c r="M60" s="624"/>
      <c r="N60" s="506"/>
      <c r="O60" s="507"/>
      <c r="P60" s="508"/>
      <c r="Q60" s="6"/>
    </row>
    <row r="61" spans="1:17" ht="5.0999999999999996" customHeight="1" x14ac:dyDescent="0.2">
      <c r="A61" s="8"/>
      <c r="B61" s="38"/>
      <c r="C61" s="38"/>
      <c r="D61" s="38"/>
      <c r="E61" s="38"/>
      <c r="F61" s="38"/>
      <c r="G61" s="38"/>
      <c r="H61" s="38"/>
      <c r="I61" s="38"/>
      <c r="J61" s="38"/>
      <c r="K61" s="74"/>
      <c r="L61" s="74"/>
      <c r="M61" s="74"/>
      <c r="N61" s="75"/>
      <c r="O61" s="75"/>
      <c r="P61" s="75"/>
      <c r="Q61" s="6"/>
    </row>
    <row r="62" spans="1:17" ht="13.5" customHeight="1" x14ac:dyDescent="0.2">
      <c r="A62" s="8"/>
      <c r="B62" s="38"/>
      <c r="C62" s="12" t="s">
        <v>145</v>
      </c>
      <c r="D62" s="38"/>
      <c r="E62" s="38"/>
      <c r="F62" s="38"/>
      <c r="G62" s="38"/>
      <c r="I62" s="38"/>
      <c r="J62" s="15"/>
      <c r="K62" s="12" t="s">
        <v>152</v>
      </c>
      <c r="L62" s="79"/>
      <c r="M62" s="74"/>
      <c r="N62" s="75"/>
      <c r="O62" s="75"/>
      <c r="P62" s="75"/>
      <c r="Q62" s="6"/>
    </row>
    <row r="63" spans="1:17" ht="13.5" customHeight="1" x14ac:dyDescent="0.2">
      <c r="A63" s="8"/>
      <c r="B63" s="15"/>
      <c r="C63" s="81" t="s">
        <v>101</v>
      </c>
      <c r="D63" s="12"/>
      <c r="E63" s="38"/>
      <c r="F63" s="38"/>
      <c r="G63" s="38"/>
      <c r="H63" s="38"/>
      <c r="I63" s="38"/>
      <c r="J63" s="15"/>
      <c r="K63" s="12" t="s">
        <v>158</v>
      </c>
      <c r="L63" s="79"/>
      <c r="M63" s="74"/>
      <c r="N63" s="75"/>
      <c r="O63" s="75"/>
      <c r="P63" s="75"/>
      <c r="Q63" s="6"/>
    </row>
    <row r="64" spans="1:17" ht="13.5" customHeight="1" x14ac:dyDescent="0.2">
      <c r="A64" s="8"/>
      <c r="B64" s="15"/>
      <c r="C64" s="79" t="s">
        <v>102</v>
      </c>
      <c r="D64" s="12"/>
      <c r="E64" s="38"/>
      <c r="F64" s="38"/>
      <c r="G64" s="38"/>
      <c r="H64" s="38"/>
      <c r="I64" s="38"/>
      <c r="J64" s="15"/>
      <c r="K64" s="12" t="s">
        <v>109</v>
      </c>
      <c r="L64" s="81"/>
      <c r="M64" s="74"/>
      <c r="N64" s="75"/>
      <c r="O64" s="75"/>
      <c r="P64" s="75"/>
      <c r="Q64" s="6"/>
    </row>
    <row r="65" spans="1:25" ht="13.5" customHeight="1" x14ac:dyDescent="0.2">
      <c r="A65" s="8"/>
      <c r="B65" s="15"/>
      <c r="C65" s="12" t="s">
        <v>140</v>
      </c>
      <c r="D65" s="12"/>
      <c r="E65" s="12"/>
      <c r="F65" s="12"/>
      <c r="G65" s="12"/>
      <c r="H65" s="12"/>
      <c r="I65" s="12"/>
      <c r="J65" s="79"/>
      <c r="K65" s="79" t="s">
        <v>157</v>
      </c>
      <c r="L65" s="81"/>
      <c r="M65" s="12"/>
      <c r="N65" s="12"/>
      <c r="O65" s="12"/>
      <c r="P65" s="12"/>
      <c r="Q65" s="72"/>
    </row>
    <row r="66" spans="1:25" ht="13.5" customHeight="1" x14ac:dyDescent="0.2">
      <c r="A66" s="8"/>
      <c r="B66" s="15"/>
      <c r="C66" s="81" t="s">
        <v>104</v>
      </c>
      <c r="G66" s="79"/>
      <c r="H66" s="79"/>
      <c r="I66" s="79"/>
      <c r="J66" s="79"/>
      <c r="K66" s="79" t="s">
        <v>39</v>
      </c>
      <c r="L66" s="79"/>
      <c r="M66" s="79"/>
      <c r="N66" s="79"/>
      <c r="O66" s="79"/>
      <c r="P66" s="79"/>
      <c r="Q66" s="80"/>
    </row>
    <row r="67" spans="1:25" ht="13.5" customHeight="1" x14ac:dyDescent="0.2">
      <c r="A67" s="8"/>
      <c r="B67" s="15"/>
      <c r="C67" s="12" t="s">
        <v>103</v>
      </c>
      <c r="D67" s="79"/>
      <c r="E67" s="79"/>
      <c r="F67" s="79"/>
      <c r="G67" s="79"/>
      <c r="H67" s="79"/>
      <c r="I67" s="79"/>
      <c r="J67" s="79"/>
      <c r="K67" s="79" t="s">
        <v>31</v>
      </c>
      <c r="L67" s="79"/>
      <c r="M67" s="79"/>
      <c r="N67" s="79"/>
      <c r="O67" s="79"/>
      <c r="P67" s="79"/>
      <c r="Q67" s="80"/>
    </row>
    <row r="68" spans="1:25" ht="13.5" customHeight="1" x14ac:dyDescent="0.2">
      <c r="A68" s="8"/>
      <c r="B68" s="15"/>
      <c r="C68" s="79" t="s">
        <v>142</v>
      </c>
      <c r="D68" s="79"/>
      <c r="E68" s="79"/>
      <c r="F68" s="79"/>
      <c r="G68" s="79"/>
      <c r="H68" s="79"/>
      <c r="I68" s="79"/>
      <c r="J68" s="79"/>
      <c r="K68" s="123" t="s">
        <v>141</v>
      </c>
      <c r="M68" s="79"/>
      <c r="N68" s="79"/>
      <c r="O68" s="79"/>
      <c r="P68" s="79"/>
      <c r="Q68" s="80"/>
    </row>
    <row r="69" spans="1:25" ht="13.5" customHeight="1" x14ac:dyDescent="0.2">
      <c r="A69" s="8"/>
      <c r="E69" s="79"/>
      <c r="F69" s="79"/>
      <c r="G69" s="79"/>
      <c r="H69" s="79"/>
      <c r="I69" s="79"/>
      <c r="J69" s="79"/>
      <c r="K69" s="12"/>
      <c r="L69" s="79"/>
      <c r="M69" s="79"/>
      <c r="N69" s="79"/>
      <c r="O69" s="79"/>
      <c r="P69" s="79"/>
      <c r="Q69" s="80"/>
    </row>
    <row r="70" spans="1:25" ht="5.0999999999999996" customHeight="1" x14ac:dyDescent="0.2">
      <c r="A70" s="625"/>
      <c r="B70" s="626"/>
      <c r="C70" s="626"/>
      <c r="D70" s="626"/>
      <c r="E70" s="626"/>
      <c r="F70" s="626"/>
      <c r="G70" s="626"/>
      <c r="H70" s="626"/>
      <c r="I70" s="626"/>
      <c r="J70" s="626"/>
      <c r="K70" s="626"/>
      <c r="L70" s="626"/>
      <c r="M70" s="626"/>
      <c r="N70" s="626"/>
      <c r="O70" s="626"/>
      <c r="P70" s="626"/>
      <c r="Q70" s="627"/>
    </row>
    <row r="71" spans="1:25" s="73" customFormat="1" ht="13.5" customHeight="1" x14ac:dyDescent="0.2">
      <c r="A71" s="628" t="s">
        <v>41</v>
      </c>
      <c r="B71" s="629"/>
      <c r="C71" s="629"/>
      <c r="D71" s="629"/>
      <c r="E71" s="629"/>
      <c r="F71" s="629"/>
      <c r="G71" s="629"/>
      <c r="H71" s="629"/>
      <c r="I71" s="629"/>
      <c r="J71" s="629"/>
      <c r="K71" s="629"/>
      <c r="L71" s="629"/>
      <c r="M71" s="629"/>
      <c r="N71" s="629"/>
      <c r="O71" s="629"/>
      <c r="P71" s="629"/>
      <c r="Q71" s="630"/>
    </row>
    <row r="72" spans="1:25" ht="13.5" customHeight="1" x14ac:dyDescent="0.2">
      <c r="A72" s="130"/>
      <c r="B72" s="131"/>
      <c r="C72" s="131"/>
      <c r="D72" s="131"/>
      <c r="E72" s="131"/>
      <c r="F72" s="131"/>
      <c r="G72" s="131"/>
      <c r="H72" s="131"/>
      <c r="I72" s="131"/>
      <c r="J72" s="131"/>
      <c r="K72" s="131"/>
      <c r="L72" s="131"/>
      <c r="M72" s="131"/>
      <c r="N72" s="131"/>
      <c r="O72" s="131"/>
      <c r="P72" s="131"/>
      <c r="Q72" s="132"/>
    </row>
    <row r="73" spans="1:25" ht="13.5" customHeight="1" x14ac:dyDescent="0.2">
      <c r="A73" s="133"/>
      <c r="B73" s="134"/>
      <c r="C73" s="134"/>
      <c r="D73" s="134"/>
      <c r="E73" s="134"/>
      <c r="F73" s="134"/>
      <c r="G73" s="134"/>
      <c r="H73" s="134"/>
      <c r="I73" s="134"/>
      <c r="J73" s="134"/>
      <c r="K73" s="134"/>
      <c r="L73" s="134"/>
      <c r="M73" s="134"/>
      <c r="N73" s="134"/>
      <c r="O73" s="134"/>
      <c r="P73" s="134"/>
      <c r="Q73" s="135"/>
    </row>
    <row r="74" spans="1:25" ht="13.5" customHeight="1" x14ac:dyDescent="0.2">
      <c r="A74" s="133"/>
      <c r="B74" s="134"/>
      <c r="C74" s="134"/>
      <c r="D74" s="134"/>
      <c r="E74" s="134"/>
      <c r="F74" s="134"/>
      <c r="G74" s="134"/>
      <c r="H74" s="134"/>
      <c r="I74" s="134"/>
      <c r="J74" s="134"/>
      <c r="K74" s="134"/>
      <c r="L74" s="134"/>
      <c r="M74" s="134"/>
      <c r="N74" s="134"/>
      <c r="O74" s="134"/>
      <c r="P74" s="134"/>
      <c r="Q74" s="135"/>
    </row>
    <row r="75" spans="1:25" ht="13.5" customHeight="1" thickBot="1" x14ac:dyDescent="0.25">
      <c r="A75" s="136"/>
      <c r="B75" s="137"/>
      <c r="C75" s="137"/>
      <c r="D75" s="137"/>
      <c r="E75" s="137"/>
      <c r="F75" s="137"/>
      <c r="G75" s="137"/>
      <c r="H75" s="137"/>
      <c r="I75" s="137"/>
      <c r="J75" s="137"/>
      <c r="K75" s="137"/>
      <c r="L75" s="137"/>
      <c r="M75" s="137"/>
      <c r="N75" s="137"/>
      <c r="O75" s="137"/>
      <c r="P75" s="137"/>
      <c r="Q75" s="138"/>
    </row>
    <row r="76" spans="1:25" ht="6.75" customHeight="1" thickBot="1" x14ac:dyDescent="0.25">
      <c r="A76" s="20"/>
      <c r="B76" s="20"/>
      <c r="C76" s="20"/>
      <c r="D76" s="20"/>
      <c r="E76" s="20"/>
      <c r="F76" s="20"/>
      <c r="G76" s="20"/>
      <c r="H76" s="20"/>
      <c r="I76" s="20"/>
      <c r="J76" s="20"/>
      <c r="K76" s="20"/>
      <c r="L76" s="20"/>
      <c r="M76" s="20"/>
      <c r="N76" s="20"/>
      <c r="O76" s="20"/>
      <c r="P76" s="20"/>
      <c r="Q76" s="20"/>
    </row>
    <row r="77" spans="1:25" ht="1.5" customHeight="1" x14ac:dyDescent="0.2">
      <c r="A77" s="631"/>
      <c r="B77" s="632"/>
      <c r="C77" s="632"/>
      <c r="D77" s="632"/>
      <c r="E77" s="632"/>
      <c r="F77" s="632"/>
      <c r="G77" s="632"/>
      <c r="H77" s="632"/>
      <c r="I77" s="632"/>
      <c r="J77" s="632"/>
      <c r="K77" s="632"/>
      <c r="L77" s="632"/>
      <c r="M77" s="632"/>
      <c r="N77" s="632"/>
      <c r="O77" s="632"/>
      <c r="P77" s="632"/>
      <c r="Q77" s="633"/>
      <c r="Y77" s="12"/>
    </row>
    <row r="78" spans="1:25" ht="12.75" customHeight="1" x14ac:dyDescent="0.2">
      <c r="A78" s="8"/>
      <c r="B78" s="473" t="s">
        <v>89</v>
      </c>
      <c r="C78" s="473"/>
      <c r="D78" s="473"/>
      <c r="E78" s="473"/>
      <c r="F78" s="473"/>
      <c r="G78" s="473"/>
      <c r="H78" s="473"/>
      <c r="I78" s="473"/>
      <c r="J78" s="473"/>
      <c r="K78" s="473"/>
      <c r="L78" s="120"/>
      <c r="M78" s="474" t="s">
        <v>63</v>
      </c>
      <c r="N78" s="474"/>
      <c r="O78" s="474"/>
      <c r="P78" s="474"/>
      <c r="Q78" s="121"/>
      <c r="Y78" s="79"/>
    </row>
    <row r="79" spans="1:25" ht="5.0999999999999996" customHeight="1" x14ac:dyDescent="0.2">
      <c r="A79" s="8"/>
      <c r="B79" s="119"/>
      <c r="C79" s="119"/>
      <c r="D79" s="119"/>
      <c r="E79" s="119"/>
      <c r="F79" s="119"/>
      <c r="G79" s="119"/>
      <c r="H79" s="119"/>
      <c r="I79" s="119"/>
      <c r="J79" s="119"/>
      <c r="K79" s="119"/>
      <c r="L79" s="120"/>
      <c r="M79" s="475"/>
      <c r="N79" s="475"/>
      <c r="O79" s="475"/>
      <c r="P79" s="475"/>
      <c r="Q79" s="121"/>
      <c r="Y79" s="12"/>
    </row>
    <row r="80" spans="1:25" ht="13.5" customHeight="1" x14ac:dyDescent="0.2">
      <c r="A80" s="7"/>
      <c r="B80" s="15"/>
      <c r="C80" s="462" t="s">
        <v>149</v>
      </c>
      <c r="D80" s="462"/>
      <c r="E80" s="462"/>
      <c r="F80" s="462"/>
      <c r="G80" s="20"/>
      <c r="H80" s="577" t="s">
        <v>150</v>
      </c>
      <c r="I80" s="577"/>
      <c r="J80" s="577"/>
      <c r="K80" s="577"/>
      <c r="L80" s="108"/>
      <c r="M80" s="476"/>
      <c r="N80" s="477"/>
      <c r="O80" s="477"/>
      <c r="P80" s="478"/>
      <c r="Q80" s="109"/>
    </row>
    <row r="81" spans="1:17" ht="5.0999999999999996" customHeight="1" thickBot="1" x14ac:dyDescent="0.25">
      <c r="A81" s="578"/>
      <c r="B81" s="579"/>
      <c r="C81" s="579"/>
      <c r="D81" s="579"/>
      <c r="E81" s="579"/>
      <c r="F81" s="579"/>
      <c r="G81" s="579"/>
      <c r="H81" s="579"/>
      <c r="I81" s="579"/>
      <c r="J81" s="579"/>
      <c r="K81" s="579"/>
      <c r="L81" s="579"/>
      <c r="M81" s="579"/>
      <c r="N81" s="579"/>
      <c r="O81" s="579"/>
      <c r="P81" s="579"/>
      <c r="Q81" s="580"/>
    </row>
    <row r="82" spans="1:17" ht="5.0999999999999996" customHeight="1" x14ac:dyDescent="0.2">
      <c r="A82" s="125"/>
      <c r="B82" s="125"/>
      <c r="C82" s="125"/>
      <c r="D82" s="125"/>
      <c r="E82" s="125"/>
      <c r="F82" s="125"/>
      <c r="G82" s="125"/>
      <c r="H82" s="125"/>
      <c r="I82" s="125"/>
      <c r="J82" s="125"/>
      <c r="K82" s="125"/>
      <c r="L82" s="125"/>
      <c r="M82" s="125"/>
      <c r="N82" s="125"/>
      <c r="O82" s="125"/>
      <c r="P82" s="125"/>
      <c r="Q82" s="125"/>
    </row>
    <row r="83" spans="1:17" ht="4.5" customHeight="1" thickBot="1" x14ac:dyDescent="0.25">
      <c r="A83" s="5"/>
      <c r="B83" s="5"/>
      <c r="C83" s="5"/>
      <c r="D83" s="14"/>
      <c r="E83" s="13"/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</row>
    <row r="84" spans="1:17" ht="15" customHeight="1" thickBot="1" x14ac:dyDescent="0.25">
      <c r="A84" s="581" t="s">
        <v>48</v>
      </c>
      <c r="B84" s="582"/>
      <c r="C84" s="582"/>
      <c r="D84" s="582"/>
      <c r="E84" s="582"/>
      <c r="F84" s="582"/>
      <c r="G84" s="582"/>
      <c r="H84" s="582"/>
      <c r="I84" s="582"/>
      <c r="J84" s="582"/>
      <c r="K84" s="582"/>
      <c r="L84" s="582"/>
      <c r="M84" s="582"/>
      <c r="N84" s="582"/>
      <c r="O84" s="582"/>
      <c r="P84" s="582"/>
      <c r="Q84" s="583"/>
    </row>
    <row r="85" spans="1:17" ht="5.0999999999999996" customHeight="1" x14ac:dyDescent="0.2">
      <c r="A85" s="63"/>
      <c r="B85" s="64"/>
      <c r="C85" s="64"/>
      <c r="D85" s="64"/>
      <c r="E85" s="65"/>
      <c r="F85" s="64"/>
      <c r="G85" s="64"/>
      <c r="H85" s="66"/>
      <c r="I85" s="64"/>
      <c r="J85" s="64"/>
      <c r="K85" s="64"/>
      <c r="L85" s="66"/>
      <c r="M85" s="64"/>
      <c r="N85" s="64"/>
      <c r="O85" s="89"/>
      <c r="P85" s="89"/>
      <c r="Q85" s="90"/>
    </row>
    <row r="86" spans="1:17" ht="13.5" customHeight="1" x14ac:dyDescent="0.2">
      <c r="A86" s="634" t="s">
        <v>36</v>
      </c>
      <c r="B86" s="363"/>
      <c r="C86" s="363"/>
      <c r="D86" s="363"/>
      <c r="E86" s="263" t="s">
        <v>37</v>
      </c>
      <c r="F86" s="179"/>
      <c r="G86" s="179"/>
      <c r="H86" s="205"/>
      <c r="I86" s="263" t="s">
        <v>40</v>
      </c>
      <c r="J86" s="179"/>
      <c r="K86" s="203"/>
      <c r="L86" s="204"/>
      <c r="M86" s="264" t="s">
        <v>38</v>
      </c>
      <c r="N86" s="200"/>
      <c r="O86" s="200"/>
      <c r="P86" s="201"/>
      <c r="Q86" s="202"/>
    </row>
    <row r="87" spans="1:17" s="51" customFormat="1" ht="13.5" customHeight="1" x14ac:dyDescent="0.2">
      <c r="A87" s="501"/>
      <c r="B87" s="502" t="s">
        <v>33</v>
      </c>
      <c r="C87" s="598"/>
      <c r="D87" s="599" t="s">
        <v>32</v>
      </c>
      <c r="E87" s="600"/>
      <c r="F87" s="601"/>
      <c r="G87" s="601"/>
      <c r="H87" s="602"/>
      <c r="I87" s="600"/>
      <c r="J87" s="601"/>
      <c r="K87" s="601"/>
      <c r="L87" s="602"/>
      <c r="M87" s="600"/>
      <c r="N87" s="601"/>
      <c r="O87" s="601"/>
      <c r="P87" s="601"/>
      <c r="Q87" s="602"/>
    </row>
    <row r="88" spans="1:17" s="51" customFormat="1" ht="13.5" customHeight="1" x14ac:dyDescent="0.2">
      <c r="A88" s="501"/>
      <c r="B88" s="502"/>
      <c r="C88" s="598"/>
      <c r="D88" s="599"/>
      <c r="E88" s="603"/>
      <c r="F88" s="604"/>
      <c r="G88" s="604"/>
      <c r="H88" s="605"/>
      <c r="I88" s="603"/>
      <c r="J88" s="604"/>
      <c r="K88" s="604"/>
      <c r="L88" s="605"/>
      <c r="M88" s="603"/>
      <c r="N88" s="604"/>
      <c r="O88" s="604"/>
      <c r="P88" s="604"/>
      <c r="Q88" s="605"/>
    </row>
    <row r="89" spans="1:17" s="51" customFormat="1" ht="13.5" customHeight="1" x14ac:dyDescent="0.2">
      <c r="A89" s="590" t="s">
        <v>90</v>
      </c>
      <c r="B89" s="590"/>
      <c r="C89" s="590"/>
      <c r="D89" s="584"/>
      <c r="E89" s="585"/>
      <c r="F89" s="585"/>
      <c r="G89" s="585"/>
      <c r="H89" s="585"/>
      <c r="I89" s="586"/>
      <c r="J89" s="592" t="s">
        <v>91</v>
      </c>
      <c r="K89" s="593"/>
      <c r="L89" s="593"/>
      <c r="M89" s="559"/>
      <c r="N89" s="559"/>
      <c r="O89" s="559"/>
      <c r="P89" s="559"/>
      <c r="Q89" s="559"/>
    </row>
    <row r="90" spans="1:17" s="51" customFormat="1" ht="5.0999999999999996" customHeight="1" x14ac:dyDescent="0.2">
      <c r="A90" s="590"/>
      <c r="B90" s="590"/>
      <c r="C90" s="590"/>
      <c r="D90" s="587"/>
      <c r="E90" s="588"/>
      <c r="F90" s="588"/>
      <c r="G90" s="588"/>
      <c r="H90" s="588"/>
      <c r="I90" s="589"/>
      <c r="J90" s="594"/>
      <c r="K90" s="595"/>
      <c r="L90" s="595"/>
      <c r="M90" s="559"/>
      <c r="N90" s="559"/>
      <c r="O90" s="559"/>
      <c r="P90" s="559"/>
      <c r="Q90" s="559"/>
    </row>
    <row r="91" spans="1:17" s="51" customFormat="1" ht="13.5" customHeight="1" x14ac:dyDescent="0.2">
      <c r="A91" s="590" t="s">
        <v>92</v>
      </c>
      <c r="B91" s="590"/>
      <c r="C91" s="590"/>
      <c r="D91" s="585"/>
      <c r="E91" s="585"/>
      <c r="F91" s="585"/>
      <c r="G91" s="585"/>
      <c r="H91" s="585"/>
      <c r="I91" s="585"/>
      <c r="J91" s="596" t="s">
        <v>93</v>
      </c>
      <c r="K91" s="597"/>
      <c r="L91" s="597"/>
      <c r="M91" s="559"/>
      <c r="N91" s="559"/>
      <c r="O91" s="559"/>
      <c r="P91" s="559"/>
      <c r="Q91" s="559"/>
    </row>
    <row r="92" spans="1:17" s="51" customFormat="1" ht="5.0999999999999996" customHeight="1" x14ac:dyDescent="0.2">
      <c r="A92" s="590"/>
      <c r="B92" s="590"/>
      <c r="C92" s="590"/>
      <c r="D92" s="591"/>
      <c r="E92" s="591"/>
      <c r="F92" s="591"/>
      <c r="G92" s="591"/>
      <c r="H92" s="591"/>
      <c r="I92" s="591"/>
      <c r="J92" s="592"/>
      <c r="K92" s="593"/>
      <c r="L92" s="593"/>
      <c r="M92" s="559"/>
      <c r="N92" s="559"/>
      <c r="O92" s="559"/>
      <c r="P92" s="559"/>
      <c r="Q92" s="559"/>
    </row>
    <row r="93" spans="1:17" s="51" customFormat="1" ht="6.95" customHeight="1" x14ac:dyDescent="0.2">
      <c r="A93" s="56"/>
      <c r="B93" s="31"/>
      <c r="C93" s="31"/>
      <c r="D93" s="31"/>
      <c r="E93" s="31"/>
      <c r="F93" s="31"/>
      <c r="G93" s="31"/>
      <c r="H93" s="31"/>
      <c r="I93" s="31"/>
      <c r="J93" s="31"/>
      <c r="K93" s="31"/>
      <c r="L93" s="31"/>
      <c r="M93" s="31"/>
      <c r="N93" s="31"/>
      <c r="O93" s="31"/>
      <c r="P93" s="31"/>
      <c r="Q93" s="32"/>
    </row>
    <row r="94" spans="1:17" s="51" customFormat="1" ht="5.0999999999999996" customHeight="1" x14ac:dyDescent="0.2">
      <c r="A94" s="560"/>
      <c r="B94" s="561"/>
      <c r="C94" s="561"/>
      <c r="D94" s="561"/>
      <c r="E94" s="561"/>
      <c r="F94" s="561"/>
      <c r="G94" s="561"/>
      <c r="H94" s="561"/>
      <c r="I94" s="561"/>
      <c r="J94" s="561"/>
      <c r="K94" s="561"/>
      <c r="L94" s="561"/>
      <c r="M94" s="561"/>
      <c r="N94" s="561"/>
      <c r="O94" s="561"/>
      <c r="P94" s="561"/>
      <c r="Q94" s="562"/>
    </row>
    <row r="95" spans="1:17" s="51" customFormat="1" ht="14.25" customHeight="1" x14ac:dyDescent="0.2">
      <c r="A95" s="663" t="s">
        <v>94</v>
      </c>
      <c r="B95" s="664"/>
      <c r="C95" s="664"/>
      <c r="D95" s="664"/>
      <c r="E95" s="664"/>
      <c r="F95" s="664"/>
      <c r="G95" s="664"/>
      <c r="H95" s="664"/>
      <c r="I95" s="664"/>
      <c r="J95" s="664"/>
      <c r="K95" s="664"/>
      <c r="L95" s="664"/>
      <c r="M95" s="664"/>
      <c r="N95" s="664"/>
      <c r="O95" s="664"/>
      <c r="P95" s="664"/>
      <c r="Q95" s="665"/>
    </row>
    <row r="96" spans="1:17" s="51" customFormat="1" ht="5.0999999999999996" customHeight="1" x14ac:dyDescent="0.2">
      <c r="A96" s="667"/>
      <c r="B96" s="668"/>
      <c r="C96" s="668"/>
      <c r="D96" s="668"/>
      <c r="E96" s="668"/>
      <c r="F96" s="668"/>
      <c r="G96" s="668"/>
      <c r="H96" s="668"/>
      <c r="I96" s="668"/>
      <c r="J96" s="668"/>
      <c r="K96" s="668"/>
      <c r="L96" s="668"/>
      <c r="M96" s="668"/>
      <c r="N96" s="668"/>
      <c r="O96" s="668"/>
      <c r="P96" s="668"/>
      <c r="Q96" s="669"/>
    </row>
    <row r="97" spans="1:17" s="51" customFormat="1" ht="13.5" customHeight="1" x14ac:dyDescent="0.2">
      <c r="A97" s="670"/>
      <c r="B97" s="336" t="s">
        <v>19</v>
      </c>
      <c r="C97" s="336"/>
      <c r="D97" s="670"/>
      <c r="E97" s="336" t="s">
        <v>49</v>
      </c>
      <c r="F97" s="123"/>
      <c r="G97" s="670"/>
      <c r="H97" s="336" t="s">
        <v>110</v>
      </c>
      <c r="I97" s="670"/>
      <c r="J97" s="670"/>
      <c r="K97" s="336" t="s">
        <v>73</v>
      </c>
      <c r="L97" s="670"/>
      <c r="M97" s="123"/>
      <c r="N97" s="670"/>
      <c r="O97" s="438" t="s">
        <v>21</v>
      </c>
      <c r="P97" s="438"/>
      <c r="Q97" s="666"/>
    </row>
    <row r="98" spans="1:17" s="51" customFormat="1" ht="5.0999999999999996" customHeight="1" x14ac:dyDescent="0.2">
      <c r="A98" s="668"/>
      <c r="B98" s="668"/>
      <c r="C98" s="668"/>
      <c r="D98" s="668"/>
      <c r="E98" s="668"/>
      <c r="F98" s="668"/>
      <c r="G98" s="668"/>
      <c r="H98" s="668"/>
      <c r="I98" s="668"/>
      <c r="J98" s="668"/>
      <c r="K98" s="668"/>
      <c r="L98" s="668"/>
      <c r="M98" s="668"/>
      <c r="N98" s="668"/>
      <c r="O98" s="668"/>
      <c r="P98" s="668"/>
      <c r="Q98" s="669"/>
    </row>
    <row r="99" spans="1:17" s="51" customFormat="1" ht="13.5" customHeight="1" x14ac:dyDescent="0.2">
      <c r="A99" s="670"/>
      <c r="B99" s="123" t="s">
        <v>42</v>
      </c>
      <c r="C99" s="123"/>
      <c r="D99" s="123"/>
      <c r="E99" s="670"/>
      <c r="F99" s="123"/>
      <c r="G99" s="670"/>
      <c r="H99" s="123" t="s">
        <v>179</v>
      </c>
      <c r="I99" s="123"/>
      <c r="J99" s="123"/>
      <c r="K99" s="123"/>
      <c r="L99" s="670"/>
      <c r="M99" s="10"/>
      <c r="N99" s="670"/>
      <c r="O99" s="438" t="s">
        <v>54</v>
      </c>
      <c r="P99" s="438"/>
      <c r="Q99" s="666"/>
    </row>
    <row r="100" spans="1:17" s="51" customFormat="1" ht="5.0999999999999996" customHeight="1" x14ac:dyDescent="0.2">
      <c r="A100" s="501"/>
      <c r="B100" s="598"/>
      <c r="C100" s="598"/>
      <c r="D100" s="598"/>
      <c r="E100" s="598"/>
      <c r="F100" s="598"/>
      <c r="G100" s="598"/>
      <c r="H100" s="598"/>
      <c r="I100" s="598"/>
      <c r="J100" s="598"/>
      <c r="K100" s="598"/>
      <c r="L100" s="598"/>
      <c r="M100" s="598"/>
      <c r="N100" s="598"/>
      <c r="O100" s="598"/>
      <c r="P100" s="598"/>
      <c r="Q100" s="611"/>
    </row>
    <row r="101" spans="1:17" s="51" customFormat="1" ht="6.95" customHeight="1" x14ac:dyDescent="0.2">
      <c r="A101" s="56"/>
      <c r="B101" s="22"/>
      <c r="C101" s="23"/>
      <c r="D101" s="57"/>
      <c r="E101" s="31"/>
      <c r="F101" s="31"/>
      <c r="G101" s="31"/>
      <c r="H101" s="22"/>
      <c r="I101" s="31"/>
      <c r="J101" s="31"/>
      <c r="K101" s="31"/>
      <c r="L101" s="31"/>
      <c r="M101" s="31"/>
      <c r="N101" s="31"/>
      <c r="O101" s="31"/>
      <c r="P101" s="31"/>
      <c r="Q101" s="32"/>
    </row>
    <row r="102" spans="1:17" ht="4.5" customHeight="1" thickBot="1" x14ac:dyDescent="0.25">
      <c r="A102" s="7"/>
      <c r="B102" s="5"/>
      <c r="C102" s="5"/>
      <c r="D102" s="5"/>
      <c r="E102" s="5"/>
      <c r="F102" s="5"/>
      <c r="G102" s="127"/>
      <c r="H102" s="5"/>
      <c r="I102" s="5"/>
      <c r="J102" s="127"/>
      <c r="K102" s="5"/>
      <c r="L102" s="5"/>
      <c r="M102" s="127"/>
      <c r="N102" s="127"/>
      <c r="O102" s="5"/>
      <c r="P102" s="5"/>
      <c r="Q102" s="6"/>
    </row>
    <row r="103" spans="1:17" ht="12" customHeight="1" x14ac:dyDescent="0.2">
      <c r="A103" s="366" t="s">
        <v>156</v>
      </c>
      <c r="B103" s="367"/>
      <c r="C103" s="367"/>
      <c r="D103" s="367"/>
      <c r="E103" s="367"/>
      <c r="F103" s="367"/>
      <c r="G103" s="367"/>
      <c r="H103" s="367"/>
      <c r="I103" s="367"/>
      <c r="J103" s="367"/>
      <c r="K103" s="367"/>
      <c r="L103" s="367"/>
      <c r="M103" s="367"/>
      <c r="N103" s="367"/>
      <c r="O103" s="367"/>
      <c r="P103" s="367"/>
      <c r="Q103" s="368"/>
    </row>
    <row r="104" spans="1:17" ht="12" customHeight="1" x14ac:dyDescent="0.2">
      <c r="A104" s="369"/>
      <c r="B104" s="370"/>
      <c r="C104" s="370"/>
      <c r="D104" s="370"/>
      <c r="E104" s="370"/>
      <c r="F104" s="370"/>
      <c r="G104" s="370"/>
      <c r="H104" s="370"/>
      <c r="I104" s="370"/>
      <c r="J104" s="370"/>
      <c r="K104" s="370"/>
      <c r="L104" s="370"/>
      <c r="M104" s="370"/>
      <c r="N104" s="370"/>
      <c r="O104" s="370"/>
      <c r="P104" s="370"/>
      <c r="Q104" s="371"/>
    </row>
    <row r="105" spans="1:17" ht="30" customHeight="1" x14ac:dyDescent="0.2">
      <c r="A105" s="569" t="s">
        <v>74</v>
      </c>
      <c r="B105" s="570"/>
      <c r="C105" s="570"/>
      <c r="D105" s="570"/>
      <c r="E105" s="570"/>
      <c r="F105" s="570"/>
      <c r="G105" s="570"/>
      <c r="H105" s="570"/>
      <c r="I105" s="570"/>
      <c r="J105" s="570"/>
      <c r="K105" s="570"/>
      <c r="L105" s="570"/>
      <c r="M105" s="570"/>
      <c r="N105" s="570"/>
      <c r="O105" s="570"/>
      <c r="P105" s="570"/>
      <c r="Q105" s="571"/>
    </row>
    <row r="106" spans="1:17" ht="12" customHeight="1" x14ac:dyDescent="0.2">
      <c r="A106" s="572"/>
      <c r="B106" s="384"/>
      <c r="C106" s="384"/>
      <c r="D106" s="384"/>
      <c r="E106" s="384"/>
      <c r="F106" s="385"/>
      <c r="G106" s="160"/>
      <c r="H106" s="160"/>
      <c r="I106" s="161"/>
      <c r="J106" s="160"/>
      <c r="K106" s="161"/>
      <c r="L106" s="386"/>
      <c r="M106" s="384"/>
      <c r="N106" s="384"/>
      <c r="O106" s="384"/>
      <c r="P106" s="384"/>
      <c r="Q106" s="387"/>
    </row>
    <row r="107" spans="1:17" ht="12" customHeight="1" x14ac:dyDescent="0.2">
      <c r="A107" s="388"/>
      <c r="B107" s="389"/>
      <c r="C107" s="389"/>
      <c r="D107" s="389"/>
      <c r="E107" s="389"/>
      <c r="F107" s="390"/>
      <c r="G107" s="394" t="s">
        <v>75</v>
      </c>
      <c r="H107" s="394" t="s">
        <v>76</v>
      </c>
      <c r="I107" s="479" t="s">
        <v>77</v>
      </c>
      <c r="J107" s="394" t="s">
        <v>78</v>
      </c>
      <c r="K107" s="481" t="s">
        <v>79</v>
      </c>
      <c r="L107" s="483" t="s">
        <v>80</v>
      </c>
      <c r="M107" s="484"/>
      <c r="N107" s="484"/>
      <c r="O107" s="484"/>
      <c r="P107" s="484"/>
      <c r="Q107" s="485"/>
    </row>
    <row r="108" spans="1:17" ht="12" customHeight="1" x14ac:dyDescent="0.2">
      <c r="A108" s="391"/>
      <c r="B108" s="392"/>
      <c r="C108" s="392"/>
      <c r="D108" s="392"/>
      <c r="E108" s="392"/>
      <c r="F108" s="393"/>
      <c r="G108" s="395"/>
      <c r="H108" s="395"/>
      <c r="I108" s="480"/>
      <c r="J108" s="395"/>
      <c r="K108" s="482"/>
      <c r="L108" s="486"/>
      <c r="M108" s="487"/>
      <c r="N108" s="487"/>
      <c r="O108" s="487"/>
      <c r="P108" s="487"/>
      <c r="Q108" s="488"/>
    </row>
    <row r="109" spans="1:17" x14ac:dyDescent="0.2">
      <c r="A109" s="489" t="s">
        <v>81</v>
      </c>
      <c r="B109" s="490"/>
      <c r="C109" s="490"/>
      <c r="D109" s="490"/>
      <c r="E109" s="490"/>
      <c r="F109" s="491"/>
      <c r="G109" s="162"/>
      <c r="H109" s="163"/>
      <c r="I109" s="163"/>
      <c r="J109" s="163"/>
      <c r="K109" s="164"/>
      <c r="L109" s="495"/>
      <c r="M109" s="496"/>
      <c r="N109" s="496"/>
      <c r="O109" s="496"/>
      <c r="P109" s="496"/>
      <c r="Q109" s="497"/>
    </row>
    <row r="110" spans="1:17" x14ac:dyDescent="0.2">
      <c r="A110" s="492"/>
      <c r="B110" s="493"/>
      <c r="C110" s="493"/>
      <c r="D110" s="493"/>
      <c r="E110" s="493"/>
      <c r="F110" s="494"/>
      <c r="G110" s="207">
        <v>1</v>
      </c>
      <c r="H110" s="165">
        <v>2</v>
      </c>
      <c r="I110" s="166">
        <v>3</v>
      </c>
      <c r="J110" s="166">
        <v>4</v>
      </c>
      <c r="K110" s="207">
        <v>5</v>
      </c>
      <c r="L110" s="498"/>
      <c r="M110" s="499"/>
      <c r="N110" s="499"/>
      <c r="O110" s="499"/>
      <c r="P110" s="499"/>
      <c r="Q110" s="500"/>
    </row>
    <row r="111" spans="1:17" x14ac:dyDescent="0.2">
      <c r="A111" s="489" t="s">
        <v>82</v>
      </c>
      <c r="B111" s="490"/>
      <c r="C111" s="490"/>
      <c r="D111" s="490"/>
      <c r="E111" s="490"/>
      <c r="F111" s="491"/>
      <c r="G111" s="162"/>
      <c r="H111" s="163"/>
      <c r="I111" s="163"/>
      <c r="J111" s="163"/>
      <c r="K111" s="164"/>
      <c r="L111" s="495"/>
      <c r="M111" s="496"/>
      <c r="N111" s="496"/>
      <c r="O111" s="496"/>
      <c r="P111" s="496"/>
      <c r="Q111" s="497"/>
    </row>
    <row r="112" spans="1:17" x14ac:dyDescent="0.2">
      <c r="A112" s="492"/>
      <c r="B112" s="493"/>
      <c r="C112" s="493"/>
      <c r="D112" s="493"/>
      <c r="E112" s="493"/>
      <c r="F112" s="494"/>
      <c r="G112" s="207">
        <v>1</v>
      </c>
      <c r="H112" s="165">
        <v>2</v>
      </c>
      <c r="I112" s="166">
        <v>3</v>
      </c>
      <c r="J112" s="166">
        <v>4</v>
      </c>
      <c r="K112" s="207">
        <v>5</v>
      </c>
      <c r="L112" s="498"/>
      <c r="M112" s="499"/>
      <c r="N112" s="499"/>
      <c r="O112" s="499"/>
      <c r="P112" s="499"/>
      <c r="Q112" s="500"/>
    </row>
    <row r="113" spans="1:22" x14ac:dyDescent="0.2">
      <c r="A113" s="372" t="s">
        <v>163</v>
      </c>
      <c r="B113" s="373"/>
      <c r="C113" s="373"/>
      <c r="D113" s="373"/>
      <c r="E113" s="373"/>
      <c r="F113" s="374"/>
      <c r="G113" s="162"/>
      <c r="H113" s="163"/>
      <c r="I113" s="163"/>
      <c r="J113" s="163"/>
      <c r="K113" s="164"/>
      <c r="L113" s="495"/>
      <c r="M113" s="496"/>
      <c r="N113" s="496"/>
      <c r="O113" s="496"/>
      <c r="P113" s="496"/>
      <c r="Q113" s="497"/>
    </row>
    <row r="114" spans="1:22" s="51" customFormat="1" x14ac:dyDescent="0.2">
      <c r="A114" s="375"/>
      <c r="B114" s="376"/>
      <c r="C114" s="376"/>
      <c r="D114" s="376"/>
      <c r="E114" s="376"/>
      <c r="F114" s="377"/>
      <c r="G114" s="206">
        <v>1</v>
      </c>
      <c r="H114" s="165">
        <v>2</v>
      </c>
      <c r="I114" s="166">
        <v>3</v>
      </c>
      <c r="J114" s="166">
        <v>4</v>
      </c>
      <c r="K114" s="207">
        <v>5</v>
      </c>
      <c r="L114" s="498"/>
      <c r="M114" s="499"/>
      <c r="N114" s="499"/>
      <c r="O114" s="499"/>
      <c r="P114" s="499"/>
      <c r="Q114" s="500"/>
    </row>
    <row r="115" spans="1:22" s="51" customFormat="1" ht="13.5" customHeight="1" x14ac:dyDescent="0.2">
      <c r="A115" s="489" t="s">
        <v>83</v>
      </c>
      <c r="B115" s="490"/>
      <c r="C115" s="490"/>
      <c r="D115" s="490"/>
      <c r="E115" s="490"/>
      <c r="F115" s="491"/>
      <c r="G115" s="209"/>
      <c r="H115" s="163"/>
      <c r="I115" s="163"/>
      <c r="J115" s="163"/>
      <c r="K115" s="164"/>
      <c r="L115" s="495"/>
      <c r="M115" s="496"/>
      <c r="N115" s="496"/>
      <c r="O115" s="496"/>
      <c r="P115" s="496"/>
      <c r="Q115" s="497"/>
    </row>
    <row r="116" spans="1:22" s="51" customFormat="1" ht="13.5" customHeight="1" x14ac:dyDescent="0.2">
      <c r="A116" s="492"/>
      <c r="B116" s="493"/>
      <c r="C116" s="493"/>
      <c r="D116" s="493"/>
      <c r="E116" s="493"/>
      <c r="F116" s="494"/>
      <c r="G116" s="207">
        <v>1</v>
      </c>
      <c r="H116" s="165">
        <v>2</v>
      </c>
      <c r="I116" s="166">
        <v>3</v>
      </c>
      <c r="J116" s="166">
        <v>4</v>
      </c>
      <c r="K116" s="207">
        <v>5</v>
      </c>
      <c r="L116" s="498"/>
      <c r="M116" s="499"/>
      <c r="N116" s="499"/>
      <c r="O116" s="499"/>
      <c r="P116" s="499"/>
      <c r="Q116" s="500"/>
    </row>
    <row r="117" spans="1:22" s="51" customFormat="1" ht="13.5" customHeight="1" thickBot="1" x14ac:dyDescent="0.25">
      <c r="A117" s="210"/>
      <c r="B117" s="211"/>
      <c r="C117" s="211"/>
      <c r="D117" s="211"/>
      <c r="E117" s="211"/>
      <c r="F117" s="212"/>
      <c r="G117" s="213"/>
      <c r="H117" s="214"/>
      <c r="I117" s="212"/>
      <c r="J117" s="213"/>
      <c r="K117" s="214"/>
      <c r="L117" s="212"/>
      <c r="M117" s="213"/>
      <c r="N117" s="211"/>
      <c r="O117" s="214"/>
      <c r="P117" s="214"/>
      <c r="Q117" s="215"/>
    </row>
    <row r="118" spans="1:22" s="51" customFormat="1" ht="3.75" customHeight="1" x14ac:dyDescent="0.2">
      <c r="A118" s="126"/>
      <c r="B118" s="127"/>
      <c r="C118" s="127"/>
      <c r="D118" s="127"/>
      <c r="E118" s="127"/>
      <c r="F118" s="115"/>
      <c r="G118" s="127"/>
      <c r="H118" s="114"/>
      <c r="I118" s="115"/>
      <c r="J118" s="127"/>
      <c r="K118" s="115"/>
      <c r="L118" s="115"/>
      <c r="M118" s="127"/>
      <c r="N118" s="127"/>
      <c r="O118" s="115"/>
      <c r="P118" s="115"/>
      <c r="Q118" s="116"/>
    </row>
    <row r="119" spans="1:22" s="51" customFormat="1" ht="6.95" customHeight="1" x14ac:dyDescent="0.2">
      <c r="A119" s="56"/>
      <c r="B119" s="22"/>
      <c r="C119" s="23"/>
      <c r="D119" s="57"/>
      <c r="E119" s="31"/>
      <c r="F119" s="31"/>
      <c r="G119" s="31"/>
      <c r="H119" s="22"/>
      <c r="I119" s="31"/>
      <c r="J119" s="31"/>
      <c r="K119" s="31"/>
      <c r="L119" s="31"/>
      <c r="M119" s="31"/>
      <c r="N119" s="31"/>
      <c r="O119" s="31"/>
      <c r="P119" s="31"/>
      <c r="Q119" s="32"/>
    </row>
    <row r="120" spans="1:22" s="51" customFormat="1" ht="4.5" customHeight="1" thickBot="1" x14ac:dyDescent="0.25">
      <c r="A120" s="501"/>
      <c r="B120" s="598"/>
      <c r="C120" s="598"/>
      <c r="D120" s="598"/>
      <c r="E120" s="598"/>
      <c r="F120" s="598"/>
      <c r="G120" s="598"/>
      <c r="H120" s="598"/>
      <c r="I120" s="598"/>
      <c r="J120" s="598"/>
      <c r="K120" s="598"/>
      <c r="L120" s="598"/>
      <c r="M120" s="598"/>
      <c r="N120" s="598"/>
      <c r="O120" s="598"/>
      <c r="P120" s="598"/>
      <c r="Q120" s="611"/>
    </row>
    <row r="121" spans="1:22" s="51" customFormat="1" ht="13.5" customHeight="1" x14ac:dyDescent="0.2">
      <c r="A121" s="503" t="s">
        <v>95</v>
      </c>
      <c r="B121" s="504"/>
      <c r="C121" s="504"/>
      <c r="D121" s="504"/>
      <c r="E121" s="322"/>
      <c r="F121" s="315"/>
      <c r="G121" s="315"/>
      <c r="H121" s="315"/>
      <c r="I121" s="315"/>
      <c r="J121" s="314"/>
      <c r="K121" s="315"/>
      <c r="L121" s="316"/>
      <c r="M121" s="308"/>
      <c r="N121" s="308"/>
      <c r="O121" s="308"/>
      <c r="P121" s="308"/>
      <c r="Q121" s="309"/>
    </row>
    <row r="122" spans="1:22" s="51" customFormat="1" ht="13.5" customHeight="1" x14ac:dyDescent="0.2">
      <c r="A122" s="643"/>
      <c r="B122" s="575"/>
      <c r="C122" s="575"/>
      <c r="D122" s="575"/>
      <c r="E122" s="391" t="s">
        <v>173</v>
      </c>
      <c r="F122" s="392"/>
      <c r="G122" s="392"/>
      <c r="H122" s="392"/>
      <c r="I122" s="393"/>
      <c r="J122" s="573" t="s">
        <v>86</v>
      </c>
      <c r="K122" s="392"/>
      <c r="L122" s="393"/>
      <c r="M122" s="574" t="s">
        <v>53</v>
      </c>
      <c r="N122" s="575"/>
      <c r="O122" s="575"/>
      <c r="P122" s="575"/>
      <c r="Q122" s="576"/>
    </row>
    <row r="123" spans="1:22" s="51" customFormat="1" ht="13.5" customHeight="1" x14ac:dyDescent="0.2">
      <c r="A123" s="53"/>
      <c r="B123" s="649" t="s">
        <v>55</v>
      </c>
      <c r="C123" s="649"/>
      <c r="D123" s="649"/>
      <c r="E123" s="328"/>
      <c r="F123" s="317"/>
      <c r="G123" s="317"/>
      <c r="H123" s="317"/>
      <c r="I123" s="319"/>
      <c r="J123" s="318"/>
      <c r="K123" s="319"/>
      <c r="L123" s="320"/>
      <c r="M123" s="329"/>
      <c r="N123" s="329"/>
      <c r="O123" s="329"/>
      <c r="P123" s="329"/>
      <c r="Q123" s="330"/>
    </row>
    <row r="124" spans="1:22" s="51" customFormat="1" ht="13.5" customHeight="1" x14ac:dyDescent="0.2">
      <c r="A124" s="53"/>
      <c r="B124" s="649" t="s">
        <v>56</v>
      </c>
      <c r="C124" s="649"/>
      <c r="D124" s="649"/>
      <c r="E124" s="328"/>
      <c r="F124" s="317"/>
      <c r="G124" s="317"/>
      <c r="H124" s="317"/>
      <c r="I124" s="319"/>
      <c r="J124" s="318"/>
      <c r="K124" s="319"/>
      <c r="L124" s="320"/>
      <c r="M124" s="329"/>
      <c r="N124" s="329"/>
      <c r="O124" s="329"/>
      <c r="P124" s="329"/>
      <c r="Q124" s="330"/>
    </row>
    <row r="125" spans="1:22" s="51" customFormat="1" ht="13.5" customHeight="1" thickBot="1" x14ac:dyDescent="0.25">
      <c r="A125" s="216"/>
      <c r="B125" s="606" t="s">
        <v>57</v>
      </c>
      <c r="C125" s="606"/>
      <c r="D125" s="606"/>
      <c r="E125" s="327"/>
      <c r="F125" s="321"/>
      <c r="G125" s="321"/>
      <c r="H125" s="321"/>
      <c r="I125" s="324"/>
      <c r="J125" s="323"/>
      <c r="K125" s="324"/>
      <c r="L125" s="325"/>
      <c r="M125" s="310"/>
      <c r="N125" s="310"/>
      <c r="O125" s="310"/>
      <c r="P125" s="310"/>
      <c r="Q125" s="311"/>
    </row>
    <row r="126" spans="1:22" s="51" customFormat="1" ht="5.0999999999999996" customHeight="1" x14ac:dyDescent="0.2">
      <c r="A126" s="563"/>
      <c r="B126" s="564"/>
      <c r="C126" s="564"/>
      <c r="D126" s="564"/>
      <c r="E126" s="564"/>
      <c r="F126" s="564"/>
      <c r="G126" s="564"/>
      <c r="H126" s="564"/>
      <c r="I126" s="564"/>
      <c r="J126" s="564"/>
      <c r="K126" s="564"/>
      <c r="L126" s="564"/>
      <c r="M126" s="564"/>
      <c r="N126" s="564"/>
      <c r="O126" s="564"/>
      <c r="P126" s="564"/>
      <c r="Q126" s="565"/>
      <c r="R126" s="29"/>
      <c r="S126" s="29"/>
      <c r="T126" s="29"/>
      <c r="U126" s="29"/>
      <c r="V126" s="29"/>
    </row>
    <row r="127" spans="1:22" s="51" customFormat="1" ht="6.95" customHeight="1" x14ac:dyDescent="0.2">
      <c r="A127" s="56"/>
      <c r="B127" s="31"/>
      <c r="C127" s="31"/>
      <c r="D127" s="31"/>
      <c r="E127" s="31"/>
      <c r="F127" s="31"/>
      <c r="G127" s="31"/>
      <c r="H127" s="31"/>
      <c r="I127" s="31"/>
      <c r="J127" s="31"/>
      <c r="K127" s="326"/>
      <c r="L127" s="31"/>
      <c r="M127" s="31"/>
      <c r="N127" s="31"/>
      <c r="O127" s="31"/>
      <c r="P127" s="31"/>
      <c r="Q127" s="32"/>
      <c r="R127" s="29"/>
      <c r="S127" s="29"/>
      <c r="T127" s="29"/>
      <c r="U127" s="29"/>
      <c r="V127" s="29"/>
    </row>
    <row r="128" spans="1:22" s="51" customFormat="1" ht="5.0999999999999996" customHeight="1" x14ac:dyDescent="0.2">
      <c r="A128" s="560"/>
      <c r="B128" s="561"/>
      <c r="C128" s="561"/>
      <c r="D128" s="561"/>
      <c r="E128" s="561"/>
      <c r="F128" s="561"/>
      <c r="G128" s="561"/>
      <c r="H128" s="561"/>
      <c r="I128" s="561"/>
      <c r="J128" s="561"/>
      <c r="K128" s="561"/>
      <c r="L128" s="561"/>
      <c r="M128" s="561"/>
      <c r="N128" s="561"/>
      <c r="O128" s="561"/>
      <c r="P128" s="561"/>
      <c r="Q128" s="562"/>
    </row>
    <row r="129" spans="1:17" s="51" customFormat="1" ht="13.5" customHeight="1" x14ac:dyDescent="0.2">
      <c r="A129" s="566" t="s">
        <v>96</v>
      </c>
      <c r="B129" s="567"/>
      <c r="C129" s="567"/>
      <c r="D129" s="567"/>
      <c r="E129" s="567"/>
      <c r="F129" s="567"/>
      <c r="G129" s="567"/>
      <c r="H129" s="567"/>
      <c r="I129" s="567"/>
      <c r="J129" s="567"/>
      <c r="K129" s="567"/>
      <c r="L129" s="567"/>
      <c r="M129" s="567"/>
      <c r="N129" s="567"/>
      <c r="O129" s="567"/>
      <c r="P129" s="567"/>
      <c r="Q129" s="568"/>
    </row>
    <row r="130" spans="1:17" s="51" customFormat="1" ht="13.5" customHeight="1" x14ac:dyDescent="0.2">
      <c r="A130" s="644" t="s">
        <v>50</v>
      </c>
      <c r="B130" s="397"/>
      <c r="C130" s="397"/>
      <c r="D130" s="397"/>
      <c r="E130" s="397"/>
      <c r="F130" s="398"/>
      <c r="G130" s="401" t="s">
        <v>51</v>
      </c>
      <c r="H130" s="397"/>
      <c r="I130" s="397"/>
      <c r="J130" s="397"/>
      <c r="K130" s="397"/>
      <c r="L130" s="398"/>
      <c r="M130" s="401" t="s">
        <v>52</v>
      </c>
      <c r="N130" s="397"/>
      <c r="O130" s="397"/>
      <c r="P130" s="397"/>
      <c r="Q130" s="446"/>
    </row>
    <row r="131" spans="1:17" s="51" customFormat="1" ht="13.5" customHeight="1" x14ac:dyDescent="0.2">
      <c r="A131" s="645"/>
      <c r="B131" s="399"/>
      <c r="C131" s="399"/>
      <c r="D131" s="399"/>
      <c r="E131" s="399"/>
      <c r="F131" s="400"/>
      <c r="G131" s="402"/>
      <c r="H131" s="399"/>
      <c r="I131" s="399"/>
      <c r="J131" s="399"/>
      <c r="K131" s="399"/>
      <c r="L131" s="400"/>
      <c r="M131" s="402"/>
      <c r="N131" s="399"/>
      <c r="O131" s="399"/>
      <c r="P131" s="399"/>
      <c r="Q131" s="447"/>
    </row>
    <row r="132" spans="1:17" s="51" customFormat="1" ht="13.5" customHeight="1" x14ac:dyDescent="0.2">
      <c r="A132" s="459" t="s">
        <v>34</v>
      </c>
      <c r="B132" s="415"/>
      <c r="C132" s="416"/>
      <c r="D132" s="460" t="s">
        <v>45</v>
      </c>
      <c r="E132" s="415"/>
      <c r="F132" s="415"/>
      <c r="G132" s="415"/>
      <c r="H132" s="415"/>
      <c r="I132" s="415"/>
      <c r="J132" s="415"/>
      <c r="K132" s="415"/>
      <c r="L132" s="415"/>
      <c r="M132" s="415"/>
      <c r="N132" s="415"/>
      <c r="O132" s="415"/>
      <c r="P132" s="415"/>
      <c r="Q132" s="461"/>
    </row>
    <row r="133" spans="1:17" s="51" customFormat="1" ht="13.5" customHeight="1" x14ac:dyDescent="0.2">
      <c r="A133" s="11"/>
      <c r="B133" s="462" t="s">
        <v>27</v>
      </c>
      <c r="C133" s="463"/>
      <c r="D133" s="464"/>
      <c r="E133" s="465"/>
      <c r="F133" s="465"/>
      <c r="G133" s="465"/>
      <c r="H133" s="465"/>
      <c r="I133" s="465"/>
      <c r="J133" s="465"/>
      <c r="K133" s="465"/>
      <c r="L133" s="465"/>
      <c r="M133" s="465"/>
      <c r="N133" s="465"/>
      <c r="O133" s="465"/>
      <c r="P133" s="465"/>
      <c r="Q133" s="466"/>
    </row>
    <row r="134" spans="1:17" s="51" customFormat="1" ht="13.5" customHeight="1" x14ac:dyDescent="0.2">
      <c r="A134" s="11"/>
      <c r="B134" s="438" t="s">
        <v>28</v>
      </c>
      <c r="C134" s="439"/>
      <c r="D134" s="460" t="s">
        <v>35</v>
      </c>
      <c r="E134" s="415"/>
      <c r="F134" s="415"/>
      <c r="G134" s="415"/>
      <c r="H134" s="415"/>
      <c r="I134" s="415"/>
      <c r="J134" s="415"/>
      <c r="K134" s="415"/>
      <c r="L134" s="415"/>
      <c r="M134" s="415"/>
      <c r="N134" s="415"/>
      <c r="O134" s="415"/>
      <c r="P134" s="415"/>
      <c r="Q134" s="461"/>
    </row>
    <row r="135" spans="1:17" s="51" customFormat="1" ht="13.5" customHeight="1" x14ac:dyDescent="0.2">
      <c r="A135" s="11"/>
      <c r="B135" s="438" t="s">
        <v>29</v>
      </c>
      <c r="C135" s="439"/>
      <c r="D135" s="140"/>
      <c r="E135" s="342" t="s">
        <v>60</v>
      </c>
      <c r="F135" s="343"/>
      <c r="G135" s="343"/>
      <c r="H135" s="142"/>
      <c r="I135" s="142"/>
      <c r="J135" s="142"/>
      <c r="K135" s="142"/>
      <c r="L135" s="142"/>
      <c r="M135" s="142"/>
      <c r="N135" s="142"/>
      <c r="O135" s="142"/>
      <c r="P135" s="142"/>
      <c r="Q135" s="143"/>
    </row>
    <row r="136" spans="1:17" s="51" customFormat="1" ht="5.0999999999999996" customHeight="1" x14ac:dyDescent="0.2">
      <c r="A136" s="440"/>
      <c r="B136" s="441"/>
      <c r="C136" s="441"/>
      <c r="D136" s="441"/>
      <c r="E136" s="441"/>
      <c r="F136" s="441"/>
      <c r="G136" s="441"/>
      <c r="H136" s="441"/>
      <c r="I136" s="441"/>
      <c r="J136" s="441"/>
      <c r="K136" s="441"/>
      <c r="L136" s="441"/>
      <c r="M136" s="441"/>
      <c r="N136" s="441"/>
      <c r="O136" s="441"/>
      <c r="P136" s="441"/>
      <c r="Q136" s="442"/>
    </row>
    <row r="137" spans="1:17" s="29" customFormat="1" ht="14.25" customHeight="1" x14ac:dyDescent="0.2">
      <c r="A137" s="443" t="s">
        <v>97</v>
      </c>
      <c r="B137" s="444"/>
      <c r="C137" s="444"/>
      <c r="D137" s="444"/>
      <c r="E137" s="444"/>
      <c r="F137" s="444"/>
      <c r="G137" s="444"/>
      <c r="H137" s="444"/>
      <c r="I137" s="444"/>
      <c r="J137" s="444"/>
      <c r="K137" s="444"/>
      <c r="L137" s="444"/>
      <c r="M137" s="444"/>
      <c r="N137" s="444"/>
      <c r="O137" s="444"/>
      <c r="P137" s="444"/>
      <c r="Q137" s="445"/>
    </row>
    <row r="138" spans="1:17" s="51" customFormat="1" ht="13.5" customHeight="1" x14ac:dyDescent="0.2">
      <c r="A138" s="644" t="s">
        <v>50</v>
      </c>
      <c r="B138" s="397"/>
      <c r="C138" s="397"/>
      <c r="D138" s="397"/>
      <c r="E138" s="397"/>
      <c r="F138" s="398"/>
      <c r="G138" s="401" t="s">
        <v>51</v>
      </c>
      <c r="H138" s="397"/>
      <c r="I138" s="397"/>
      <c r="J138" s="397"/>
      <c r="K138" s="397"/>
      <c r="L138" s="398"/>
      <c r="M138" s="401" t="s">
        <v>52</v>
      </c>
      <c r="N138" s="397"/>
      <c r="O138" s="397"/>
      <c r="P138" s="397"/>
      <c r="Q138" s="446"/>
    </row>
    <row r="139" spans="1:17" s="51" customFormat="1" ht="13.5" customHeight="1" x14ac:dyDescent="0.2">
      <c r="A139" s="645"/>
      <c r="B139" s="399"/>
      <c r="C139" s="399"/>
      <c r="D139" s="399"/>
      <c r="E139" s="399"/>
      <c r="F139" s="400"/>
      <c r="G139" s="402"/>
      <c r="H139" s="399"/>
      <c r="I139" s="399"/>
      <c r="J139" s="399"/>
      <c r="K139" s="399"/>
      <c r="L139" s="400"/>
      <c r="M139" s="402"/>
      <c r="N139" s="399"/>
      <c r="O139" s="399"/>
      <c r="P139" s="399"/>
      <c r="Q139" s="447"/>
    </row>
    <row r="140" spans="1:17" s="51" customFormat="1" ht="13.5" customHeight="1" x14ac:dyDescent="0.2">
      <c r="A140" s="459" t="s">
        <v>34</v>
      </c>
      <c r="B140" s="415"/>
      <c r="C140" s="416"/>
      <c r="D140" s="460" t="s">
        <v>46</v>
      </c>
      <c r="E140" s="415"/>
      <c r="F140" s="415"/>
      <c r="G140" s="415"/>
      <c r="H140" s="415"/>
      <c r="I140" s="415"/>
      <c r="J140" s="415"/>
      <c r="K140" s="415"/>
      <c r="L140" s="415"/>
      <c r="M140" s="415"/>
      <c r="N140" s="415"/>
      <c r="O140" s="415"/>
      <c r="P140" s="415"/>
      <c r="Q140" s="461"/>
    </row>
    <row r="141" spans="1:17" s="51" customFormat="1" ht="13.5" customHeight="1" x14ac:dyDescent="0.2">
      <c r="A141" s="11"/>
      <c r="B141" s="462" t="s">
        <v>27</v>
      </c>
      <c r="C141" s="463"/>
      <c r="D141" s="464"/>
      <c r="E141" s="465"/>
      <c r="F141" s="465"/>
      <c r="G141" s="465"/>
      <c r="H141" s="465"/>
      <c r="I141" s="465"/>
      <c r="J141" s="465"/>
      <c r="K141" s="465"/>
      <c r="L141" s="465"/>
      <c r="M141" s="465"/>
      <c r="N141" s="465"/>
      <c r="O141" s="465"/>
      <c r="P141" s="465"/>
      <c r="Q141" s="466"/>
    </row>
    <row r="142" spans="1:17" s="51" customFormat="1" ht="13.5" customHeight="1" x14ac:dyDescent="0.2">
      <c r="A142" s="11"/>
      <c r="B142" s="438" t="s">
        <v>28</v>
      </c>
      <c r="C142" s="439"/>
      <c r="D142" s="460" t="s">
        <v>35</v>
      </c>
      <c r="E142" s="415"/>
      <c r="F142" s="415"/>
      <c r="G142" s="415"/>
      <c r="H142" s="415"/>
      <c r="I142" s="415"/>
      <c r="J142" s="415"/>
      <c r="K142" s="415"/>
      <c r="L142" s="415"/>
      <c r="M142" s="415"/>
      <c r="N142" s="415"/>
      <c r="O142" s="415"/>
      <c r="P142" s="415"/>
      <c r="Q142" s="461"/>
    </row>
    <row r="143" spans="1:17" s="51" customFormat="1" ht="13.5" customHeight="1" thickBot="1" x14ac:dyDescent="0.25">
      <c r="A143" s="58"/>
      <c r="B143" s="454" t="s">
        <v>29</v>
      </c>
      <c r="C143" s="455"/>
      <c r="D143" s="139"/>
      <c r="E143" s="339" t="s">
        <v>60</v>
      </c>
      <c r="F143" s="340"/>
      <c r="G143" s="340"/>
      <c r="H143" s="340"/>
      <c r="I143" s="340"/>
      <c r="J143" s="340"/>
      <c r="K143" s="340"/>
      <c r="L143" s="340"/>
      <c r="M143" s="340"/>
      <c r="N143" s="340"/>
      <c r="O143" s="340"/>
      <c r="P143" s="340"/>
      <c r="Q143" s="341"/>
    </row>
    <row r="144" spans="1:17" s="51" customFormat="1" ht="6" customHeight="1" thickBot="1" x14ac:dyDescent="0.25">
      <c r="A144" s="29"/>
      <c r="B144" s="16"/>
      <c r="C144" s="12"/>
      <c r="D144" s="49"/>
      <c r="F144" s="29"/>
      <c r="G144" s="29"/>
      <c r="H144" s="10"/>
      <c r="I144" s="29"/>
      <c r="J144" s="29"/>
      <c r="K144" s="29"/>
      <c r="L144" s="29"/>
      <c r="M144" s="29"/>
      <c r="N144" s="29"/>
      <c r="O144" s="29"/>
      <c r="P144" s="29"/>
      <c r="Q144" s="29"/>
    </row>
    <row r="145" spans="1:17" s="51" customFormat="1" ht="15" customHeight="1" thickBot="1" x14ac:dyDescent="0.25">
      <c r="A145" s="456" t="s">
        <v>70</v>
      </c>
      <c r="B145" s="457"/>
      <c r="C145" s="457"/>
      <c r="D145" s="457"/>
      <c r="E145" s="457"/>
      <c r="F145" s="457"/>
      <c r="G145" s="457"/>
      <c r="H145" s="457"/>
      <c r="I145" s="457"/>
      <c r="J145" s="457"/>
      <c r="K145" s="457"/>
      <c r="L145" s="457"/>
      <c r="M145" s="457"/>
      <c r="N145" s="457"/>
      <c r="O145" s="457"/>
      <c r="P145" s="457"/>
      <c r="Q145" s="458"/>
    </row>
    <row r="146" spans="1:17" s="118" customFormat="1" ht="4.5" customHeight="1" x14ac:dyDescent="0.2">
      <c r="A146" s="63"/>
      <c r="B146" s="64"/>
      <c r="C146" s="64"/>
      <c r="D146" s="64"/>
      <c r="E146" s="64"/>
      <c r="F146" s="64"/>
      <c r="G146" s="64"/>
      <c r="H146" s="64"/>
      <c r="I146" s="64"/>
      <c r="J146" s="64"/>
      <c r="K146" s="64"/>
      <c r="L146" s="64"/>
      <c r="M146" s="64"/>
      <c r="N146" s="64"/>
      <c r="O146" s="64"/>
      <c r="P146" s="64"/>
      <c r="Q146" s="169"/>
    </row>
    <row r="147" spans="1:17" s="51" customFormat="1" ht="15.75" customHeight="1" x14ac:dyDescent="0.2">
      <c r="A147" s="653" t="s">
        <v>72</v>
      </c>
      <c r="B147" s="654"/>
      <c r="C147" s="654"/>
      <c r="D147" s="654"/>
      <c r="E147" s="654"/>
      <c r="F147" s="654"/>
      <c r="G147" s="654"/>
      <c r="H147" s="654"/>
      <c r="I147" s="654"/>
      <c r="J147" s="44"/>
      <c r="K147" s="44"/>
      <c r="L147" s="44"/>
      <c r="M147" s="44"/>
      <c r="N147" s="44"/>
      <c r="O147" s="44"/>
      <c r="P147" s="44"/>
      <c r="Q147" s="170"/>
    </row>
    <row r="148" spans="1:17" s="51" customFormat="1" ht="13.5" customHeight="1" x14ac:dyDescent="0.2">
      <c r="A148" s="655"/>
      <c r="B148" s="123" t="s">
        <v>19</v>
      </c>
      <c r="C148" s="123"/>
      <c r="D148" s="123"/>
      <c r="E148" s="123"/>
      <c r="F148" s="123"/>
      <c r="G148" s="123"/>
      <c r="H148" s="123"/>
      <c r="I148" s="123"/>
      <c r="J148" s="656"/>
      <c r="K148" s="657" t="s">
        <v>108</v>
      </c>
      <c r="L148" s="657"/>
      <c r="M148" s="657"/>
      <c r="N148" s="657"/>
      <c r="O148" s="657"/>
      <c r="P148" s="657"/>
      <c r="Q148" s="658"/>
    </row>
    <row r="149" spans="1:17" s="51" customFormat="1" ht="13.5" customHeight="1" x14ac:dyDescent="0.2">
      <c r="A149" s="655"/>
      <c r="B149" s="123" t="s">
        <v>20</v>
      </c>
      <c r="C149" s="123"/>
      <c r="D149" s="123"/>
      <c r="E149" s="123"/>
      <c r="F149" s="123"/>
      <c r="G149" s="123"/>
      <c r="H149" s="123"/>
      <c r="I149" s="123"/>
      <c r="J149" s="656"/>
      <c r="K149" s="123" t="s">
        <v>73</v>
      </c>
      <c r="L149" s="123"/>
      <c r="M149" s="123"/>
      <c r="N149" s="123"/>
      <c r="O149" s="334"/>
      <c r="P149" s="334"/>
      <c r="Q149" s="659"/>
    </row>
    <row r="150" spans="1:17" s="51" customFormat="1" ht="13.5" customHeight="1" x14ac:dyDescent="0.2">
      <c r="A150" s="655"/>
      <c r="B150" s="123" t="s">
        <v>43</v>
      </c>
      <c r="C150" s="123"/>
      <c r="D150" s="123"/>
      <c r="E150" s="123"/>
      <c r="F150" s="123"/>
      <c r="G150" s="123"/>
      <c r="H150" s="123"/>
      <c r="I150" s="123"/>
      <c r="J150" s="656"/>
      <c r="K150" s="10" t="s">
        <v>105</v>
      </c>
      <c r="L150" s="123"/>
      <c r="M150" s="123"/>
      <c r="N150" s="123"/>
      <c r="O150" s="123"/>
      <c r="P150" s="123"/>
      <c r="Q150" s="659"/>
    </row>
    <row r="151" spans="1:17" s="51" customFormat="1" ht="13.5" customHeight="1" x14ac:dyDescent="0.2">
      <c r="A151" s="655"/>
      <c r="B151" s="336" t="s">
        <v>179</v>
      </c>
      <c r="C151" s="336"/>
      <c r="D151" s="336"/>
      <c r="E151" s="336"/>
      <c r="F151" s="336"/>
      <c r="G151" s="336"/>
      <c r="H151" s="336"/>
      <c r="I151" s="336"/>
      <c r="J151" s="656"/>
      <c r="K151" s="123" t="s">
        <v>106</v>
      </c>
      <c r="L151" s="123"/>
      <c r="M151" s="123"/>
      <c r="N151" s="123"/>
      <c r="O151" s="123"/>
      <c r="P151" s="123"/>
      <c r="Q151" s="659"/>
    </row>
    <row r="152" spans="1:17" s="51" customFormat="1" ht="13.5" customHeight="1" x14ac:dyDescent="0.2">
      <c r="A152" s="660"/>
      <c r="B152" s="123" t="s">
        <v>44</v>
      </c>
      <c r="C152" s="123"/>
      <c r="D152" s="123"/>
      <c r="E152" s="123"/>
      <c r="F152" s="123"/>
      <c r="G152" s="123"/>
      <c r="H152" s="123"/>
      <c r="I152" s="123"/>
      <c r="J152" s="656"/>
      <c r="K152" s="10" t="s">
        <v>107</v>
      </c>
      <c r="L152" s="661"/>
      <c r="M152" s="661"/>
      <c r="N152" s="661"/>
      <c r="O152" s="662"/>
      <c r="P152" s="123"/>
      <c r="Q152" s="335"/>
    </row>
    <row r="153" spans="1:17" s="51" customFormat="1" ht="13.5" customHeight="1" thickBot="1" x14ac:dyDescent="0.25">
      <c r="A153" s="111"/>
      <c r="B153" s="117"/>
      <c r="C153" s="117"/>
      <c r="D153" s="117"/>
      <c r="E153" s="117"/>
      <c r="F153" s="117"/>
      <c r="G153" s="117"/>
      <c r="H153" s="117"/>
      <c r="I153" s="110"/>
      <c r="J153" s="334"/>
      <c r="K153" s="123"/>
      <c r="L153" s="123"/>
      <c r="M153" s="123"/>
      <c r="N153" s="123"/>
      <c r="O153" s="123"/>
      <c r="P153" s="123"/>
      <c r="Q153" s="335"/>
    </row>
    <row r="154" spans="1:17" s="51" customFormat="1" ht="13.5" customHeight="1" x14ac:dyDescent="0.2">
      <c r="A154" s="171" t="s">
        <v>71</v>
      </c>
      <c r="B154" s="110"/>
      <c r="C154" s="113"/>
      <c r="D154" s="113"/>
      <c r="E154" s="113"/>
      <c r="F154" s="113"/>
      <c r="G154" s="113"/>
      <c r="H154" s="110"/>
      <c r="I154" s="110"/>
      <c r="J154" s="467" t="s">
        <v>151</v>
      </c>
      <c r="K154" s="468"/>
      <c r="L154" s="468"/>
      <c r="M154" s="468"/>
      <c r="N154" s="468"/>
      <c r="O154" s="468"/>
      <c r="P154" s="468"/>
      <c r="Q154" s="469"/>
    </row>
    <row r="155" spans="1:17" s="51" customFormat="1" ht="13.5" customHeight="1" x14ac:dyDescent="0.2">
      <c r="A155" s="128"/>
      <c r="B155" s="9" t="s">
        <v>27</v>
      </c>
      <c r="C155" s="9"/>
      <c r="D155" s="226" t="s">
        <v>28</v>
      </c>
      <c r="E155" s="9"/>
      <c r="F155" s="226"/>
      <c r="G155" s="226"/>
      <c r="H155" s="110"/>
      <c r="I155" s="29"/>
      <c r="J155" s="470"/>
      <c r="K155" s="471"/>
      <c r="L155" s="471"/>
      <c r="M155" s="471"/>
      <c r="N155" s="471"/>
      <c r="O155" s="471"/>
      <c r="P155" s="471"/>
      <c r="Q155" s="472"/>
    </row>
    <row r="156" spans="1:17" s="51" customFormat="1" ht="8.4499999999999993" customHeight="1" x14ac:dyDescent="0.2">
      <c r="A156" s="128"/>
      <c r="B156" s="9"/>
      <c r="C156" s="9"/>
      <c r="D156" s="9"/>
      <c r="E156" s="9"/>
      <c r="F156" s="9"/>
      <c r="G156" s="9"/>
      <c r="H156" s="110"/>
      <c r="I156" s="112"/>
      <c r="J156" s="238"/>
      <c r="K156" s="239"/>
      <c r="L156" s="239"/>
      <c r="M156" s="239"/>
      <c r="N156" s="239"/>
      <c r="O156" s="239"/>
      <c r="P156" s="239"/>
      <c r="Q156" s="240"/>
    </row>
    <row r="157" spans="1:17" s="51" customFormat="1" ht="13.5" customHeight="1" x14ac:dyDescent="0.2">
      <c r="A157" s="171" t="s">
        <v>84</v>
      </c>
      <c r="B157" s="9"/>
      <c r="C157" s="9"/>
      <c r="D157" s="9"/>
      <c r="E157" s="9"/>
      <c r="F157" s="9"/>
      <c r="G157" s="9"/>
      <c r="H157" s="110"/>
      <c r="I157" s="124"/>
      <c r="J157" s="448" t="s">
        <v>164</v>
      </c>
      <c r="K157" s="449"/>
      <c r="L157" s="449"/>
      <c r="M157" s="449"/>
      <c r="N157" s="449"/>
      <c r="O157" s="449"/>
      <c r="P157" s="449"/>
      <c r="Q157" s="450"/>
    </row>
    <row r="158" spans="1:17" s="51" customFormat="1" ht="13.5" customHeight="1" thickBot="1" x14ac:dyDescent="0.25">
      <c r="A158" s="269"/>
      <c r="B158" s="167" t="s">
        <v>27</v>
      </c>
      <c r="C158" s="167"/>
      <c r="D158" s="270" t="s">
        <v>28</v>
      </c>
      <c r="E158" s="167"/>
      <c r="F158" s="270"/>
      <c r="G158" s="167"/>
      <c r="H158" s="271"/>
      <c r="I158" s="272"/>
      <c r="J158" s="451"/>
      <c r="K158" s="452"/>
      <c r="L158" s="452"/>
      <c r="M158" s="452"/>
      <c r="N158" s="452"/>
      <c r="O158" s="452"/>
      <c r="P158" s="452"/>
      <c r="Q158" s="453"/>
    </row>
    <row r="159" spans="1:17" s="51" customFormat="1" ht="8.25" customHeight="1" thickBot="1" x14ac:dyDescent="0.25">
      <c r="A159" s="266"/>
      <c r="B159" s="266"/>
      <c r="C159" s="266"/>
      <c r="D159" s="266"/>
      <c r="E159" s="266"/>
      <c r="F159" s="266"/>
      <c r="G159" s="266"/>
      <c r="H159" s="266"/>
      <c r="I159" s="266"/>
      <c r="J159" s="266"/>
      <c r="K159" s="266"/>
      <c r="L159" s="266"/>
      <c r="M159" s="266"/>
      <c r="N159" s="266"/>
      <c r="O159" s="266"/>
      <c r="P159" s="266"/>
      <c r="Q159" s="266"/>
    </row>
    <row r="160" spans="1:17" s="51" customFormat="1" ht="15" customHeight="1" thickBot="1" x14ac:dyDescent="0.25">
      <c r="A160" s="233" t="s">
        <v>68</v>
      </c>
      <c r="B160" s="234"/>
      <c r="C160" s="234"/>
      <c r="D160" s="234"/>
      <c r="E160" s="234"/>
      <c r="F160" s="234"/>
      <c r="G160" s="234"/>
      <c r="H160" s="234"/>
      <c r="I160" s="234"/>
      <c r="J160" s="234"/>
      <c r="K160" s="234"/>
      <c r="L160" s="234"/>
      <c r="M160" s="234"/>
      <c r="N160" s="234"/>
      <c r="O160" s="234"/>
      <c r="P160" s="234"/>
      <c r="Q160" s="149"/>
    </row>
    <row r="161" spans="1:17" s="51" customFormat="1" ht="4.5" customHeight="1" thickBot="1" x14ac:dyDescent="0.25">
      <c r="A161" s="646"/>
      <c r="B161" s="647"/>
      <c r="C161" s="647"/>
      <c r="D161" s="647"/>
      <c r="E161" s="647"/>
      <c r="F161" s="647"/>
      <c r="G161" s="222"/>
      <c r="H161" s="222"/>
      <c r="I161" s="222"/>
      <c r="J161" s="67"/>
      <c r="K161" s="67"/>
      <c r="L161" s="67"/>
      <c r="M161" s="67"/>
      <c r="N161" s="67"/>
      <c r="O161" s="67"/>
      <c r="P161" s="67"/>
      <c r="Q161" s="68"/>
    </row>
    <row r="162" spans="1:17" s="51" customFormat="1" ht="13.5" customHeight="1" thickBot="1" x14ac:dyDescent="0.25">
      <c r="A162" s="634" t="s">
        <v>24</v>
      </c>
      <c r="B162" s="363"/>
      <c r="C162" s="363"/>
      <c r="D162" s="363"/>
      <c r="E162" s="363"/>
      <c r="F162" s="363"/>
      <c r="G162" s="29"/>
      <c r="H162" s="29"/>
      <c r="I162" s="29"/>
      <c r="J162" s="302" t="s">
        <v>166</v>
      </c>
      <c r="K162" s="303"/>
      <c r="L162" s="299"/>
      <c r="M162" s="299"/>
      <c r="N162" s="300"/>
      <c r="O162" s="301"/>
      <c r="P162" s="298" t="s">
        <v>167</v>
      </c>
      <c r="Q162" s="168"/>
    </row>
    <row r="163" spans="1:17" s="51" customFormat="1" ht="13.5" customHeight="1" x14ac:dyDescent="0.2">
      <c r="A163" s="11"/>
      <c r="B163" s="462" t="s">
        <v>154</v>
      </c>
      <c r="C163" s="462"/>
      <c r="D163" s="462"/>
      <c r="E163" s="462"/>
      <c r="F163" s="462"/>
      <c r="G163" s="29"/>
      <c r="H163" s="29"/>
      <c r="I163" s="29"/>
      <c r="J163" s="29"/>
      <c r="K163" s="29"/>
      <c r="L163" s="29"/>
      <c r="M163" s="29"/>
      <c r="N163" s="29"/>
      <c r="O163" s="29"/>
      <c r="P163" s="29"/>
      <c r="Q163" s="55"/>
    </row>
    <row r="164" spans="1:17" s="51" customFormat="1" ht="13.5" customHeight="1" x14ac:dyDescent="0.2">
      <c r="A164" s="11"/>
      <c r="B164" s="462" t="s">
        <v>146</v>
      </c>
      <c r="C164" s="462"/>
      <c r="D164" s="462"/>
      <c r="E164" s="462"/>
      <c r="F164" s="462"/>
      <c r="G164" s="85"/>
      <c r="H164" s="91"/>
      <c r="I164" s="91"/>
      <c r="J164" s="29"/>
      <c r="K164" s="29"/>
      <c r="L164" s="29"/>
      <c r="M164" s="29"/>
      <c r="N164" s="29"/>
      <c r="O164" s="29"/>
      <c r="P164" s="29"/>
      <c r="Q164" s="55"/>
    </row>
    <row r="165" spans="1:17" s="51" customFormat="1" ht="13.5" customHeight="1" x14ac:dyDescent="0.2">
      <c r="A165" s="11"/>
      <c r="B165" s="217" t="s">
        <v>22</v>
      </c>
      <c r="C165" s="217"/>
      <c r="D165" s="217"/>
      <c r="E165" s="217"/>
      <c r="F165" s="217"/>
      <c r="G165" s="217"/>
      <c r="H165" s="217"/>
      <c r="I165" s="217"/>
      <c r="J165" s="217"/>
      <c r="K165" s="217"/>
      <c r="L165" s="217"/>
      <c r="M165" s="217"/>
      <c r="N165" s="217"/>
      <c r="O165" s="217"/>
      <c r="P165" s="217"/>
      <c r="Q165" s="175"/>
    </row>
    <row r="166" spans="1:17" s="51" customFormat="1" ht="13.5" customHeight="1" x14ac:dyDescent="0.2">
      <c r="A166" s="11"/>
      <c r="B166" s="217" t="s">
        <v>177</v>
      </c>
      <c r="C166" s="217"/>
      <c r="D166" s="217"/>
      <c r="E166" s="217"/>
      <c r="F166" s="217"/>
      <c r="G166" s="217"/>
      <c r="H166" s="217"/>
      <c r="I166" s="217"/>
      <c r="J166" s="217"/>
      <c r="K166" s="217"/>
      <c r="L166" s="217"/>
      <c r="M166" s="217"/>
      <c r="N166" s="217"/>
      <c r="O166" s="217"/>
      <c r="P166" s="217"/>
      <c r="Q166" s="175"/>
    </row>
    <row r="167" spans="1:17" s="51" customFormat="1" ht="13.5" customHeight="1" x14ac:dyDescent="0.2">
      <c r="A167" s="11"/>
      <c r="B167" s="217" t="s">
        <v>23</v>
      </c>
      <c r="C167" s="217"/>
      <c r="D167" s="217"/>
      <c r="E167" s="217"/>
      <c r="F167" s="217"/>
      <c r="G167" s="217"/>
      <c r="H167" s="217"/>
      <c r="I167" s="217"/>
      <c r="J167" s="217"/>
      <c r="K167" s="217"/>
      <c r="L167" s="217"/>
      <c r="M167" s="217"/>
      <c r="N167" s="217"/>
      <c r="O167" s="217"/>
      <c r="P167" s="217"/>
      <c r="Q167" s="175"/>
    </row>
    <row r="168" spans="1:17" s="51" customFormat="1" ht="13.5" customHeight="1" x14ac:dyDescent="0.2">
      <c r="A168" s="11"/>
      <c r="B168" s="313" t="s">
        <v>174</v>
      </c>
      <c r="C168" s="221"/>
      <c r="D168" s="221"/>
      <c r="E168" s="221"/>
      <c r="F168" s="221"/>
      <c r="G168" s="221"/>
      <c r="H168" s="221"/>
      <c r="I168" s="221"/>
      <c r="J168" s="221"/>
      <c r="K168" s="221"/>
      <c r="L168" s="221"/>
      <c r="M168" s="221"/>
      <c r="N168" s="221"/>
      <c r="O168" s="221"/>
      <c r="P168" s="221"/>
      <c r="Q168" s="107"/>
    </row>
    <row r="169" spans="1:17" s="51" customFormat="1" ht="13.5" customHeight="1" x14ac:dyDescent="0.2">
      <c r="A169" s="11"/>
      <c r="B169" s="221" t="s">
        <v>85</v>
      </c>
      <c r="C169" s="9"/>
      <c r="D169" s="82"/>
      <c r="E169" s="82"/>
      <c r="F169" s="82"/>
      <c r="G169" s="82"/>
      <c r="H169" s="219"/>
      <c r="I169" s="219"/>
      <c r="J169" s="219"/>
      <c r="K169" s="219"/>
      <c r="L169" s="219"/>
      <c r="M169" s="219"/>
      <c r="N169" s="219"/>
      <c r="O169" s="219"/>
      <c r="P169" s="219"/>
      <c r="Q169" s="220"/>
    </row>
    <row r="170" spans="1:17" s="51" customFormat="1" ht="13.5" customHeight="1" x14ac:dyDescent="0.2">
      <c r="A170" s="11"/>
      <c r="B170" s="221" t="s">
        <v>171</v>
      </c>
      <c r="C170" s="312"/>
      <c r="D170" s="82"/>
      <c r="E170" s="82"/>
      <c r="F170" s="82"/>
      <c r="G170" s="82"/>
      <c r="H170" s="306"/>
      <c r="I170" s="306"/>
      <c r="J170" s="306"/>
      <c r="K170" s="306"/>
      <c r="L170" s="306"/>
      <c r="M170" s="306"/>
      <c r="N170" s="306"/>
      <c r="O170" s="306"/>
      <c r="P170" s="306"/>
      <c r="Q170" s="307"/>
    </row>
    <row r="171" spans="1:17" s="51" customFormat="1" ht="13.5" customHeight="1" thickBot="1" x14ac:dyDescent="0.25">
      <c r="A171" s="11"/>
      <c r="B171" s="295" t="s">
        <v>107</v>
      </c>
      <c r="C171" s="167"/>
      <c r="D171" s="304"/>
      <c r="E171" s="305"/>
      <c r="F171" s="305"/>
      <c r="G171" s="82"/>
      <c r="H171" s="296"/>
      <c r="I171" s="296"/>
      <c r="J171" s="296"/>
      <c r="K171" s="296"/>
      <c r="L171" s="296"/>
      <c r="M171" s="296"/>
      <c r="N171" s="296"/>
      <c r="O171" s="296"/>
      <c r="P171" s="296"/>
      <c r="Q171" s="297"/>
    </row>
    <row r="172" spans="1:17" s="51" customFormat="1" ht="13.5" customHeight="1" x14ac:dyDescent="0.2">
      <c r="A172" s="197"/>
      <c r="B172" s="242"/>
      <c r="C172" s="242"/>
      <c r="D172" s="242"/>
      <c r="E172" s="242"/>
      <c r="F172" s="242"/>
      <c r="G172" s="242"/>
      <c r="H172" s="242"/>
      <c r="I172" s="184"/>
      <c r="J172" s="29"/>
      <c r="K172" s="29"/>
      <c r="L172" s="29"/>
      <c r="M172" s="29"/>
      <c r="N172" s="29"/>
      <c r="O172" s="29"/>
      <c r="P172" s="29"/>
      <c r="Q172" s="55"/>
    </row>
    <row r="173" spans="1:17" s="51" customFormat="1" ht="12.75" customHeight="1" x14ac:dyDescent="0.2">
      <c r="A173" s="634" t="s">
        <v>169</v>
      </c>
      <c r="B173" s="363"/>
      <c r="C173" s="363"/>
      <c r="D173" s="363"/>
      <c r="E173" s="363"/>
      <c r="F173" s="363"/>
      <c r="G173" s="363"/>
      <c r="H173" s="363"/>
      <c r="I173" s="184"/>
      <c r="J173" s="363" t="s">
        <v>168</v>
      </c>
      <c r="K173" s="363"/>
      <c r="L173" s="363"/>
      <c r="M173" s="363"/>
      <c r="N173" s="363"/>
      <c r="O173" s="219"/>
      <c r="P173" s="219"/>
      <c r="Q173" s="220"/>
    </row>
    <row r="174" spans="1:17" s="51" customFormat="1" ht="13.5" customHeight="1" x14ac:dyDescent="0.2">
      <c r="A174" s="648" t="s">
        <v>25</v>
      </c>
      <c r="B174" s="649"/>
      <c r="C174" s="408"/>
      <c r="D174" s="408"/>
      <c r="E174" s="408"/>
      <c r="F174" s="408"/>
      <c r="G174" s="408"/>
      <c r="H174" s="409"/>
      <c r="I174" s="184"/>
      <c r="J174" s="29"/>
      <c r="K174" s="79" t="s">
        <v>111</v>
      </c>
      <c r="L174" s="178"/>
      <c r="M174" s="178"/>
      <c r="N174" s="219"/>
      <c r="O174" s="177"/>
      <c r="P174" s="177"/>
      <c r="Q174" s="181"/>
    </row>
    <row r="175" spans="1:17" s="51" customFormat="1" ht="13.5" customHeight="1" x14ac:dyDescent="0.2">
      <c r="A175" s="289" t="s">
        <v>162</v>
      </c>
      <c r="B175" s="290"/>
      <c r="C175" s="291"/>
      <c r="D175" s="639"/>
      <c r="E175" s="639"/>
      <c r="F175" s="639"/>
      <c r="G175" s="639"/>
      <c r="H175" s="650"/>
      <c r="I175" s="184"/>
      <c r="J175" s="29"/>
      <c r="K175" s="226" t="s">
        <v>98</v>
      </c>
      <c r="L175" s="177"/>
      <c r="M175" s="177"/>
      <c r="N175" s="177"/>
      <c r="O175" s="182"/>
      <c r="P175" s="182"/>
      <c r="Q175" s="198"/>
    </row>
    <row r="176" spans="1:17" s="51" customFormat="1" ht="13.5" customHeight="1" x14ac:dyDescent="0.2">
      <c r="A176" s="294" t="s">
        <v>10</v>
      </c>
      <c r="B176" s="292"/>
      <c r="C176" s="408"/>
      <c r="D176" s="408"/>
      <c r="E176" s="408"/>
      <c r="F176" s="408"/>
      <c r="G176" s="408"/>
      <c r="H176" s="409"/>
      <c r="I176" s="184"/>
      <c r="J176" s="242"/>
      <c r="K176" s="227"/>
      <c r="L176" s="182"/>
      <c r="M176" s="182"/>
      <c r="N176" s="182"/>
      <c r="O176" s="182"/>
      <c r="P176" s="182"/>
      <c r="Q176" s="198"/>
    </row>
    <row r="177" spans="1:17" s="51" customFormat="1" ht="13.5" customHeight="1" x14ac:dyDescent="0.2">
      <c r="A177" s="648" t="s">
        <v>7</v>
      </c>
      <c r="B177" s="649"/>
      <c r="C177" s="408"/>
      <c r="D177" s="408"/>
      <c r="E177" s="408"/>
      <c r="F177" s="408"/>
      <c r="G177" s="408"/>
      <c r="H177" s="409"/>
      <c r="I177" s="184"/>
      <c r="J177" s="410"/>
      <c r="K177" s="410"/>
      <c r="L177" s="342"/>
      <c r="M177" s="342"/>
      <c r="N177" s="342"/>
      <c r="O177" s="342"/>
      <c r="P177" s="342"/>
      <c r="Q177" s="396"/>
    </row>
    <row r="178" spans="1:17" s="51" customFormat="1" ht="14.1" customHeight="1" thickBot="1" x14ac:dyDescent="0.25">
      <c r="A178" s="651" t="s">
        <v>8</v>
      </c>
      <c r="B178" s="652"/>
      <c r="C178" s="436"/>
      <c r="D178" s="436"/>
      <c r="E178" s="436"/>
      <c r="F178" s="293" t="s">
        <v>12</v>
      </c>
      <c r="G178" s="437"/>
      <c r="H178" s="437"/>
      <c r="I178" s="267"/>
      <c r="J178" s="412"/>
      <c r="K178" s="412"/>
      <c r="L178" s="339"/>
      <c r="M178" s="339"/>
      <c r="N178" s="339"/>
      <c r="O178" s="268"/>
      <c r="P178" s="422"/>
      <c r="Q178" s="423"/>
    </row>
    <row r="179" spans="1:17" s="51" customFormat="1" ht="13.5" thickBot="1" x14ac:dyDescent="0.25">
      <c r="A179" s="29"/>
      <c r="B179" s="9"/>
      <c r="C179" s="9"/>
      <c r="D179" s="9"/>
      <c r="E179" s="9"/>
      <c r="F179" s="9"/>
      <c r="G179" s="29"/>
      <c r="H179" s="29"/>
      <c r="I179" s="29"/>
      <c r="J179" s="29"/>
      <c r="K179" s="29"/>
      <c r="L179" s="29"/>
      <c r="M179" s="29"/>
      <c r="N179" s="29"/>
      <c r="O179" s="29"/>
      <c r="P179" s="29"/>
      <c r="Q179" s="29"/>
    </row>
    <row r="180" spans="1:17" s="51" customFormat="1" x14ac:dyDescent="0.2">
      <c r="A180" s="260" t="s">
        <v>67</v>
      </c>
      <c r="B180" s="261"/>
      <c r="C180" s="261"/>
      <c r="D180" s="261"/>
      <c r="E180" s="261"/>
      <c r="F180" s="261"/>
      <c r="G180" s="261"/>
      <c r="H180" s="261"/>
      <c r="I180" s="261"/>
      <c r="J180" s="261"/>
      <c r="K180" s="261"/>
      <c r="L180" s="261"/>
      <c r="M180" s="261"/>
      <c r="N180" s="261"/>
      <c r="O180" s="261"/>
      <c r="P180" s="261"/>
      <c r="Q180" s="262"/>
    </row>
    <row r="181" spans="1:17" s="51" customFormat="1" x14ac:dyDescent="0.2">
      <c r="A181" s="191" t="s">
        <v>161</v>
      </c>
      <c r="B181" s="44"/>
      <c r="C181" s="44"/>
      <c r="D181" s="44"/>
      <c r="E181" s="44"/>
      <c r="F181" s="44"/>
      <c r="G181" s="44"/>
      <c r="H181" s="44"/>
      <c r="I181" s="44"/>
      <c r="J181" s="44"/>
      <c r="K181" s="44"/>
      <c r="L181" s="44"/>
      <c r="M181" s="44"/>
      <c r="N181" s="44"/>
      <c r="O181" s="44"/>
      <c r="P181" s="44"/>
      <c r="Q181" s="170"/>
    </row>
    <row r="182" spans="1:17" s="51" customFormat="1" x14ac:dyDescent="0.2">
      <c r="A182" s="265"/>
      <c r="B182" s="29"/>
      <c r="C182" s="221" t="s">
        <v>143</v>
      </c>
      <c r="D182" s="44"/>
      <c r="E182" s="44"/>
      <c r="F182" s="44"/>
      <c r="G182" s="44"/>
      <c r="H182" s="44"/>
      <c r="I182" s="44"/>
      <c r="J182" s="44"/>
      <c r="K182" s="244" t="s">
        <v>88</v>
      </c>
      <c r="L182" s="44"/>
      <c r="M182" s="44"/>
      <c r="N182" s="44"/>
      <c r="O182" s="44"/>
      <c r="P182" s="44"/>
      <c r="Q182" s="170"/>
    </row>
    <row r="183" spans="1:17" s="51" customFormat="1" ht="15" customHeight="1" x14ac:dyDescent="0.2">
      <c r="A183" s="265"/>
      <c r="B183" s="29"/>
      <c r="C183" s="123" t="s">
        <v>144</v>
      </c>
      <c r="D183" s="44"/>
      <c r="E183" s="44"/>
      <c r="F183" s="44"/>
      <c r="G183" s="44"/>
      <c r="H183" s="44"/>
      <c r="I183" s="44"/>
      <c r="J183" s="44"/>
      <c r="K183" s="244" t="s">
        <v>88</v>
      </c>
      <c r="L183" s="44"/>
      <c r="M183" s="44"/>
      <c r="N183" s="44"/>
      <c r="O183" s="44"/>
      <c r="P183" s="44"/>
      <c r="Q183" s="170"/>
    </row>
    <row r="184" spans="1:17" s="51" customFormat="1" ht="14.25" customHeight="1" x14ac:dyDescent="0.2">
      <c r="A184" s="11"/>
      <c r="B184" s="29"/>
      <c r="C184" s="123" t="s">
        <v>113</v>
      </c>
      <c r="D184" s="184"/>
      <c r="E184" s="184"/>
      <c r="F184" s="29"/>
      <c r="G184" s="29"/>
      <c r="H184" s="29"/>
      <c r="I184" s="29"/>
      <c r="J184" s="29"/>
      <c r="K184" s="29"/>
      <c r="L184" s="29"/>
      <c r="M184" s="184"/>
      <c r="N184" s="184"/>
      <c r="O184" s="184"/>
      <c r="P184" s="184"/>
      <c r="Q184" s="192"/>
    </row>
    <row r="185" spans="1:17" s="51" customFormat="1" ht="14.25" customHeight="1" x14ac:dyDescent="0.2">
      <c r="A185" s="191"/>
      <c r="B185" s="29"/>
      <c r="C185" s="29"/>
      <c r="D185" s="184"/>
      <c r="E185" s="29"/>
      <c r="F185" s="221"/>
      <c r="G185" s="184"/>
      <c r="H185" s="29"/>
      <c r="I185" s="29"/>
      <c r="J185" s="29"/>
      <c r="K185" s="29"/>
      <c r="L185" s="29"/>
      <c r="M185" s="184"/>
      <c r="N185" s="184"/>
      <c r="O185" s="184"/>
      <c r="P185" s="184"/>
      <c r="Q185" s="192"/>
    </row>
    <row r="186" spans="1:17" s="51" customFormat="1" ht="13.5" customHeight="1" x14ac:dyDescent="0.2">
      <c r="A186" s="194" t="s">
        <v>175</v>
      </c>
      <c r="B186" s="186"/>
      <c r="C186" s="186"/>
      <c r="D186" s="186"/>
      <c r="E186" s="186"/>
      <c r="F186" s="29"/>
      <c r="G186" s="29"/>
      <c r="H186" s="29"/>
      <c r="I186" s="29"/>
      <c r="J186" s="29"/>
      <c r="K186" s="29"/>
      <c r="L186" s="29"/>
      <c r="M186" s="242"/>
      <c r="N186" s="242"/>
      <c r="O186" s="242"/>
      <c r="P186" s="29"/>
      <c r="Q186" s="55"/>
    </row>
    <row r="187" spans="1:17" s="51" customFormat="1" ht="13.5" customHeight="1" x14ac:dyDescent="0.2">
      <c r="A187" s="194"/>
      <c r="B187" s="29"/>
      <c r="C187" s="221" t="s">
        <v>27</v>
      </c>
      <c r="D187" s="186"/>
      <c r="E187" s="74" t="s">
        <v>88</v>
      </c>
      <c r="F187" s="273"/>
      <c r="G187" s="274"/>
      <c r="H187" s="273"/>
      <c r="I187" s="29"/>
      <c r="J187" s="29"/>
      <c r="K187" s="221" t="s">
        <v>87</v>
      </c>
      <c r="L187" s="29"/>
      <c r="M187" s="178" t="s">
        <v>120</v>
      </c>
      <c r="N187" s="79" t="s">
        <v>121</v>
      </c>
      <c r="O187" s="242"/>
      <c r="P187" s="242"/>
      <c r="Q187" s="183"/>
    </row>
    <row r="188" spans="1:17" s="51" customFormat="1" ht="13.5" customHeight="1" x14ac:dyDescent="0.2">
      <c r="A188" s="194"/>
      <c r="B188" s="29"/>
      <c r="C188" s="185"/>
      <c r="D188" s="186"/>
      <c r="E188" s="29"/>
      <c r="F188" s="185"/>
      <c r="G188" s="184"/>
      <c r="H188" s="193"/>
      <c r="I188" s="29"/>
      <c r="J188" s="185"/>
      <c r="K188" s="184"/>
      <c r="L188" s="29"/>
      <c r="M188" s="242"/>
      <c r="N188" s="242"/>
      <c r="O188" s="242"/>
      <c r="P188" s="242"/>
      <c r="Q188" s="183"/>
    </row>
    <row r="189" spans="1:17" s="51" customFormat="1" ht="13.5" customHeight="1" x14ac:dyDescent="0.2">
      <c r="A189" s="11"/>
      <c r="B189" s="185" t="s">
        <v>147</v>
      </c>
      <c r="C189" s="186"/>
      <c r="D189" s="186"/>
      <c r="E189" s="186"/>
      <c r="F189" s="186"/>
      <c r="G189" s="186"/>
      <c r="H189" s="186"/>
      <c r="I189" s="29"/>
      <c r="J189" s="29"/>
      <c r="K189" s="243"/>
      <c r="L189" s="187"/>
      <c r="M189" s="29"/>
      <c r="N189" s="154"/>
      <c r="O189" s="193"/>
      <c r="P189" s="227"/>
      <c r="Q189" s="153"/>
    </row>
    <row r="190" spans="1:17" s="51" customFormat="1" ht="13.5" customHeight="1" x14ac:dyDescent="0.2">
      <c r="A190" s="11"/>
      <c r="B190" s="227"/>
      <c r="C190" s="29"/>
      <c r="D190" s="232" t="s">
        <v>99</v>
      </c>
      <c r="E190" s="241"/>
      <c r="F190" s="245" t="s">
        <v>100</v>
      </c>
      <c r="G190" s="275"/>
      <c r="H190" s="275"/>
      <c r="I190" s="276"/>
      <c r="K190" s="29"/>
      <c r="L190" s="232" t="s">
        <v>28</v>
      </c>
      <c r="M190" s="188"/>
      <c r="N190" s="189"/>
      <c r="O190" s="189"/>
      <c r="P190" s="190"/>
      <c r="Q190" s="195"/>
    </row>
    <row r="191" spans="1:17" s="51" customFormat="1" ht="11.25" customHeight="1" x14ac:dyDescent="0.2">
      <c r="A191" s="11"/>
      <c r="B191" s="227"/>
      <c r="C191" s="29"/>
      <c r="D191" s="199"/>
      <c r="E191" s="241"/>
      <c r="F191" s="29"/>
      <c r="G191" s="199"/>
      <c r="H191" s="29"/>
      <c r="I191" s="188"/>
      <c r="J191" s="188"/>
      <c r="K191" s="188"/>
      <c r="L191" s="188"/>
      <c r="M191" s="188"/>
      <c r="N191" s="189"/>
      <c r="O191" s="189"/>
      <c r="P191" s="190"/>
      <c r="Q191" s="195"/>
    </row>
    <row r="192" spans="1:17" s="51" customFormat="1" ht="16.5" customHeight="1" x14ac:dyDescent="0.2">
      <c r="A192" s="237" t="s">
        <v>159</v>
      </c>
      <c r="B192" s="219"/>
      <c r="C192" s="219"/>
      <c r="D192" s="219"/>
      <c r="E192" s="228"/>
      <c r="F192" s="228"/>
      <c r="G192" s="228"/>
      <c r="H192" s="228"/>
      <c r="I192" s="228"/>
      <c r="J192" s="228"/>
      <c r="K192" s="228"/>
      <c r="L192" s="228"/>
      <c r="M192" s="228"/>
      <c r="N192" s="228"/>
      <c r="O192" s="228"/>
      <c r="P192" s="219"/>
      <c r="Q192" s="220"/>
    </row>
    <row r="193" spans="1:18" s="51" customFormat="1" ht="13.5" customHeight="1" x14ac:dyDescent="0.2">
      <c r="A193" s="218"/>
      <c r="B193" s="219"/>
      <c r="C193" s="219"/>
      <c r="D193" s="219"/>
      <c r="E193" s="219"/>
      <c r="F193" s="219"/>
      <c r="G193" s="219"/>
      <c r="H193" s="224"/>
      <c r="I193" s="219"/>
      <c r="J193" s="219"/>
      <c r="K193" s="219"/>
      <c r="L193" s="219"/>
      <c r="M193" s="219"/>
      <c r="N193" s="219"/>
      <c r="O193" s="219"/>
      <c r="P193" s="219"/>
      <c r="Q193" s="220"/>
    </row>
    <row r="194" spans="1:18" s="51" customFormat="1" ht="13.5" customHeight="1" x14ac:dyDescent="0.2">
      <c r="A194" s="237" t="s">
        <v>153</v>
      </c>
      <c r="B194" s="227"/>
      <c r="C194" s="227"/>
      <c r="D194" s="227"/>
      <c r="E194" s="227"/>
      <c r="F194" s="227"/>
      <c r="G194" s="292"/>
      <c r="H194" s="273"/>
      <c r="I194" s="273"/>
      <c r="J194" s="273"/>
      <c r="K194" s="273"/>
      <c r="L194" s="292"/>
      <c r="M194" s="29"/>
      <c r="N194" s="243" t="s">
        <v>111</v>
      </c>
      <c r="O194" s="29"/>
      <c r="P194" s="227"/>
      <c r="Q194" s="173"/>
    </row>
    <row r="195" spans="1:18" s="51" customFormat="1" ht="15.75" customHeight="1" x14ac:dyDescent="0.2">
      <c r="A195" s="413"/>
      <c r="B195" s="410"/>
      <c r="C195" s="223"/>
      <c r="D195" s="223"/>
      <c r="E195" s="223"/>
      <c r="F195" s="223"/>
      <c r="G195" s="223"/>
      <c r="H195" s="223"/>
      <c r="I195" s="223"/>
      <c r="J195" s="223"/>
      <c r="K195" s="223"/>
      <c r="L195" s="223"/>
      <c r="M195" s="223"/>
      <c r="N195" s="223"/>
      <c r="O195" s="223"/>
      <c r="P195" s="223"/>
      <c r="Q195" s="196"/>
    </row>
    <row r="196" spans="1:18" s="61" customFormat="1" ht="13.5" customHeight="1" x14ac:dyDescent="0.2">
      <c r="A196" s="92"/>
      <c r="B196" s="93"/>
      <c r="C196" s="93"/>
      <c r="D196" s="93"/>
      <c r="E196" s="93"/>
      <c r="F196" s="93"/>
      <c r="G196" s="93"/>
      <c r="H196" s="93"/>
      <c r="I196" s="93"/>
      <c r="J196" s="93"/>
      <c r="K196" s="93"/>
      <c r="L196" s="93"/>
      <c r="M196" s="93"/>
      <c r="N196" s="93"/>
      <c r="O196" s="93"/>
      <c r="P196" s="93"/>
      <c r="Q196" s="106"/>
    </row>
    <row r="197" spans="1:18" s="61" customFormat="1" ht="13.5" customHeight="1" x14ac:dyDescent="0.2">
      <c r="A197" s="414" t="s">
        <v>148</v>
      </c>
      <c r="B197" s="415"/>
      <c r="C197" s="415"/>
      <c r="D197" s="415"/>
      <c r="E197" s="415"/>
      <c r="F197" s="415"/>
      <c r="G197" s="415"/>
      <c r="H197" s="416"/>
      <c r="I197" s="417" t="s">
        <v>14</v>
      </c>
      <c r="J197" s="418"/>
      <c r="K197" s="419"/>
      <c r="L197" s="424"/>
      <c r="M197" s="425"/>
      <c r="N197" s="425"/>
      <c r="O197" s="425"/>
      <c r="P197" s="425"/>
      <c r="Q197" s="426"/>
    </row>
    <row r="198" spans="1:18" s="61" customFormat="1" x14ac:dyDescent="0.2">
      <c r="A198" s="59"/>
      <c r="B198" s="420" t="s">
        <v>27</v>
      </c>
      <c r="C198" s="420"/>
      <c r="D198" s="420"/>
      <c r="E198" s="60"/>
      <c r="F198" s="420" t="s">
        <v>28</v>
      </c>
      <c r="G198" s="420"/>
      <c r="H198" s="421"/>
      <c r="I198" s="378"/>
      <c r="J198" s="379"/>
      <c r="K198" s="380"/>
      <c r="L198" s="427"/>
      <c r="M198" s="428"/>
      <c r="N198" s="428"/>
      <c r="O198" s="428"/>
      <c r="P198" s="428"/>
      <c r="Q198" s="429"/>
    </row>
    <row r="199" spans="1:18" ht="8.25" customHeight="1" thickBot="1" x14ac:dyDescent="0.25">
      <c r="A199" s="433"/>
      <c r="B199" s="434"/>
      <c r="C199" s="434"/>
      <c r="D199" s="434"/>
      <c r="E199" s="434"/>
      <c r="F199" s="434"/>
      <c r="G199" s="434"/>
      <c r="H199" s="435"/>
      <c r="I199" s="381"/>
      <c r="J199" s="382"/>
      <c r="K199" s="383"/>
      <c r="L199" s="430"/>
      <c r="M199" s="431"/>
      <c r="N199" s="431"/>
      <c r="O199" s="431"/>
      <c r="P199" s="431"/>
      <c r="Q199" s="432"/>
      <c r="R199" s="5"/>
    </row>
    <row r="200" spans="1:18" ht="15" customHeight="1" thickBot="1" x14ac:dyDescent="0.25">
      <c r="A200" s="219"/>
      <c r="B200" s="219"/>
      <c r="C200" s="219"/>
      <c r="D200" s="219"/>
      <c r="E200" s="219"/>
      <c r="F200" s="219"/>
      <c r="G200" s="219"/>
      <c r="H200" s="219"/>
      <c r="I200" s="219"/>
      <c r="J200" s="219"/>
      <c r="K200" s="219"/>
      <c r="L200" s="219"/>
      <c r="M200" s="219"/>
      <c r="N200" s="219"/>
      <c r="O200" s="219"/>
      <c r="P200" s="219"/>
      <c r="Q200" s="219"/>
    </row>
    <row r="201" spans="1:18" ht="13.5" customHeight="1" thickBot="1" x14ac:dyDescent="0.25">
      <c r="A201" s="103" t="s">
        <v>69</v>
      </c>
      <c r="B201" s="104"/>
      <c r="C201" s="104"/>
      <c r="D201" s="104"/>
      <c r="E201" s="104"/>
      <c r="F201" s="104"/>
      <c r="G201" s="104"/>
      <c r="H201" s="104"/>
      <c r="I201" s="104"/>
      <c r="J201" s="104"/>
      <c r="K201" s="104"/>
      <c r="L201" s="104"/>
      <c r="M201" s="104"/>
      <c r="N201" s="104"/>
      <c r="O201" s="104"/>
      <c r="P201" s="104"/>
      <c r="Q201" s="105"/>
    </row>
    <row r="202" spans="1:18" ht="0.75" customHeight="1" x14ac:dyDescent="0.2">
      <c r="A202" s="229" t="s">
        <v>122</v>
      </c>
      <c r="B202" s="230"/>
      <c r="C202" s="230"/>
      <c r="D202" s="230"/>
      <c r="E202" s="230"/>
      <c r="F202" s="230"/>
      <c r="G202" s="230"/>
      <c r="H202" s="230"/>
      <c r="I202" s="230"/>
      <c r="J202" s="230"/>
      <c r="K202" s="230"/>
      <c r="L202" s="230"/>
      <c r="M202" s="230"/>
      <c r="N202" s="230"/>
      <c r="O202" s="230"/>
      <c r="P202" s="230"/>
      <c r="Q202" s="152"/>
    </row>
    <row r="203" spans="1:18" ht="13.5" customHeight="1" x14ac:dyDescent="0.2">
      <c r="A203" s="101"/>
      <c r="B203" s="225"/>
      <c r="C203" s="225"/>
      <c r="D203" s="225"/>
      <c r="E203" s="225"/>
      <c r="F203" s="225"/>
      <c r="G203" s="225"/>
      <c r="H203" s="225"/>
      <c r="I203" s="225"/>
      <c r="J203" s="225"/>
      <c r="K203" s="225"/>
      <c r="L203" s="225"/>
      <c r="M203" s="225"/>
      <c r="N203" s="225"/>
      <c r="O203" s="225"/>
      <c r="P203" s="225"/>
      <c r="Q203" s="102"/>
    </row>
    <row r="204" spans="1:18" ht="13.5" customHeight="1" x14ac:dyDescent="0.2">
      <c r="A204" s="246" t="s">
        <v>172</v>
      </c>
      <c r="B204" s="54"/>
      <c r="C204" s="150"/>
      <c r="D204" s="150"/>
      <c r="E204" s="150"/>
      <c r="F204" s="150"/>
      <c r="G204" s="150"/>
      <c r="H204" s="150"/>
      <c r="I204" s="150"/>
      <c r="J204" s="150"/>
      <c r="K204" s="150"/>
      <c r="L204" s="150"/>
      <c r="M204" s="150"/>
      <c r="N204" s="150"/>
      <c r="O204" s="150"/>
      <c r="P204" s="150"/>
      <c r="Q204" s="151"/>
    </row>
    <row r="205" spans="1:18" ht="13.5" customHeight="1" x14ac:dyDescent="0.2">
      <c r="A205" s="171" t="s">
        <v>123</v>
      </c>
      <c r="B205" s="29"/>
      <c r="C205" s="150"/>
      <c r="D205" s="150"/>
      <c r="E205" s="150"/>
      <c r="F205" s="150"/>
      <c r="G205" s="150"/>
      <c r="H205" s="150"/>
      <c r="I205" s="150"/>
      <c r="J205" s="150"/>
      <c r="K205" s="150"/>
      <c r="L205" s="150"/>
      <c r="M205" s="150"/>
      <c r="N205" s="150"/>
      <c r="O205" s="150"/>
      <c r="P205" s="150"/>
      <c r="Q205" s="151"/>
    </row>
    <row r="206" spans="1:18" ht="11.45" customHeight="1" x14ac:dyDescent="0.2">
      <c r="A206" s="361" t="s">
        <v>124</v>
      </c>
      <c r="B206" s="411"/>
      <c r="C206" s="403"/>
      <c r="D206" s="403"/>
      <c r="E206" s="403"/>
      <c r="F206" s="403"/>
      <c r="G206" s="279" t="s">
        <v>125</v>
      </c>
      <c r="H206" s="231"/>
      <c r="I206" s="231"/>
      <c r="J206" s="231"/>
      <c r="K206" s="404" t="s">
        <v>126</v>
      </c>
      <c r="L206" s="405"/>
      <c r="M206" s="406"/>
      <c r="N206" s="406"/>
      <c r="O206" s="406"/>
      <c r="P206" s="406"/>
      <c r="Q206" s="47"/>
    </row>
    <row r="207" spans="1:18" ht="13.5" customHeight="1" x14ac:dyDescent="0.2">
      <c r="A207" s="94"/>
      <c r="B207" s="95"/>
      <c r="C207" s="95"/>
      <c r="D207" s="95"/>
      <c r="E207" s="95"/>
      <c r="F207" s="95"/>
      <c r="G207" s="95"/>
      <c r="H207" s="95"/>
      <c r="I207" s="95"/>
      <c r="J207" s="95"/>
      <c r="K207" s="95"/>
      <c r="L207" s="95"/>
      <c r="M207" s="95"/>
      <c r="N207" s="95"/>
      <c r="O207" s="95"/>
      <c r="P207" s="95"/>
      <c r="Q207" s="96"/>
    </row>
    <row r="208" spans="1:18" ht="13.5" customHeight="1" x14ac:dyDescent="0.2">
      <c r="A208" s="346" t="s">
        <v>127</v>
      </c>
      <c r="B208" s="347"/>
      <c r="C208" s="347"/>
      <c r="D208" s="347"/>
      <c r="E208" s="347"/>
      <c r="F208" s="347"/>
      <c r="G208" s="347"/>
      <c r="H208" s="348"/>
      <c r="I208" s="349" t="s">
        <v>128</v>
      </c>
      <c r="J208" s="350"/>
      <c r="K208" s="350"/>
      <c r="L208" s="350"/>
      <c r="M208" s="350"/>
      <c r="N208" s="351"/>
      <c r="O208" s="352" t="s">
        <v>132</v>
      </c>
      <c r="P208" s="347"/>
      <c r="Q208" s="353"/>
    </row>
    <row r="209" spans="1:17" ht="13.5" customHeight="1" x14ac:dyDescent="0.2">
      <c r="A209" s="354"/>
      <c r="B209" s="355"/>
      <c r="C209" s="355"/>
      <c r="D209" s="355"/>
      <c r="E209" s="355"/>
      <c r="F209" s="355"/>
      <c r="G209" s="355"/>
      <c r="H209" s="356"/>
      <c r="I209" s="357"/>
      <c r="J209" s="355"/>
      <c r="K209" s="355"/>
      <c r="L209" s="355"/>
      <c r="M209" s="355"/>
      <c r="N209" s="356"/>
      <c r="O209" s="407" t="s">
        <v>61</v>
      </c>
      <c r="P209" s="359"/>
      <c r="Q209" s="360"/>
    </row>
    <row r="210" spans="1:17" ht="11.45" customHeight="1" x14ac:dyDescent="0.2">
      <c r="A210" s="33" t="s">
        <v>11</v>
      </c>
      <c r="B210" s="364"/>
      <c r="C210" s="364"/>
      <c r="D210" s="364"/>
      <c r="E210" s="364"/>
      <c r="F210" s="364"/>
      <c r="G210" s="364"/>
      <c r="H210" s="365"/>
      <c r="I210" s="122" t="s">
        <v>13</v>
      </c>
      <c r="J210" s="344"/>
      <c r="K210" s="344"/>
      <c r="L210" s="344"/>
      <c r="M210" s="344"/>
      <c r="N210" s="344"/>
      <c r="O210" s="344"/>
      <c r="P210" s="344"/>
      <c r="Q210" s="345"/>
    </row>
    <row r="211" spans="1:17" ht="8.4499999999999993" customHeight="1" x14ac:dyDescent="0.2">
      <c r="A211" s="97"/>
      <c r="B211" s="98"/>
      <c r="C211" s="98"/>
      <c r="D211" s="98"/>
      <c r="E211" s="98"/>
      <c r="F211" s="98"/>
      <c r="G211" s="98"/>
      <c r="H211" s="98"/>
      <c r="I211" s="98"/>
      <c r="J211" s="98"/>
      <c r="K211" s="98"/>
      <c r="L211" s="98"/>
      <c r="M211" s="98"/>
      <c r="N211" s="98"/>
      <c r="O211" s="98"/>
      <c r="P211" s="98"/>
      <c r="Q211" s="99"/>
    </row>
    <row r="212" spans="1:17" ht="10.5" customHeight="1" x14ac:dyDescent="0.2">
      <c r="A212" s="69"/>
      <c r="B212" s="70"/>
      <c r="C212" s="70"/>
      <c r="D212" s="70"/>
      <c r="E212" s="70"/>
      <c r="F212" s="70"/>
      <c r="G212" s="70"/>
      <c r="H212" s="70"/>
      <c r="I212" s="70"/>
      <c r="J212" s="70"/>
      <c r="K212" s="70"/>
      <c r="L212" s="70"/>
      <c r="M212" s="70"/>
      <c r="N212" s="70"/>
      <c r="O212" s="70"/>
      <c r="P212" s="70"/>
      <c r="Q212" s="71"/>
    </row>
    <row r="213" spans="1:17" ht="15.95" customHeight="1" x14ac:dyDescent="0.2">
      <c r="A213" s="247" t="s">
        <v>129</v>
      </c>
      <c r="B213" s="224"/>
      <c r="C213" s="224"/>
      <c r="D213" s="224"/>
      <c r="E213" s="224"/>
      <c r="F213" s="224"/>
      <c r="G213" s="224"/>
      <c r="H213" s="224"/>
      <c r="I213" s="224"/>
      <c r="J213" s="224"/>
      <c r="K213" s="224"/>
      <c r="L213" s="224"/>
      <c r="M213" s="224"/>
      <c r="N213" s="224"/>
      <c r="O213" s="224"/>
      <c r="P213" s="224"/>
      <c r="Q213" s="100"/>
    </row>
    <row r="214" spans="1:17" ht="12.6" customHeight="1" x14ac:dyDescent="0.2">
      <c r="A214" s="101"/>
      <c r="B214" s="225"/>
      <c r="C214" s="225"/>
      <c r="D214" s="225"/>
      <c r="E214" s="225"/>
      <c r="F214" s="225"/>
      <c r="G214" s="225"/>
      <c r="H214" s="225"/>
      <c r="I214" s="225"/>
      <c r="J214" s="225"/>
      <c r="K214" s="225"/>
      <c r="L214" s="225"/>
      <c r="M214" s="225"/>
      <c r="N214" s="225"/>
      <c r="O214" s="225"/>
      <c r="P214" s="225"/>
      <c r="Q214" s="102"/>
    </row>
    <row r="215" spans="1:17" ht="13.5" customHeight="1" x14ac:dyDescent="0.2">
      <c r="A215" s="361" t="s">
        <v>130</v>
      </c>
      <c r="B215" s="362"/>
      <c r="C215" s="150"/>
      <c r="D215" s="150"/>
      <c r="E215" s="150"/>
      <c r="F215" s="150"/>
      <c r="G215" s="150"/>
      <c r="H215" s="150"/>
      <c r="I215" s="150"/>
      <c r="J215" s="150"/>
      <c r="K215" s="150"/>
      <c r="L215" s="150"/>
      <c r="M215" s="150"/>
      <c r="N215" s="150"/>
      <c r="O215" s="150"/>
      <c r="P215" s="150"/>
      <c r="Q215" s="151"/>
    </row>
    <row r="216" spans="1:17" ht="13.5" customHeight="1" x14ac:dyDescent="0.2">
      <c r="A216" s="361" t="s">
        <v>123</v>
      </c>
      <c r="B216" s="362"/>
      <c r="C216" s="150"/>
      <c r="D216" s="150"/>
      <c r="E216" s="150"/>
      <c r="F216" s="150"/>
      <c r="G216" s="150"/>
      <c r="H216" s="150"/>
      <c r="I216" s="150"/>
      <c r="J216" s="150"/>
      <c r="K216" s="150"/>
      <c r="L216" s="150"/>
      <c r="M216" s="150"/>
      <c r="N216" s="150"/>
      <c r="O216" s="150"/>
      <c r="P216" s="150"/>
      <c r="Q216" s="151"/>
    </row>
    <row r="217" spans="1:17" ht="13.5" customHeight="1" x14ac:dyDescent="0.2">
      <c r="A217" s="361" t="s">
        <v>124</v>
      </c>
      <c r="B217" s="362"/>
      <c r="C217" s="403"/>
      <c r="D217" s="403"/>
      <c r="E217" s="403"/>
      <c r="F217" s="403"/>
      <c r="G217" s="279" t="s">
        <v>125</v>
      </c>
      <c r="H217" s="231"/>
      <c r="I217" s="231"/>
      <c r="J217" s="231"/>
      <c r="K217" s="404" t="s">
        <v>126</v>
      </c>
      <c r="L217" s="405"/>
      <c r="M217" s="406"/>
      <c r="N217" s="406"/>
      <c r="O217" s="406"/>
      <c r="P217" s="406"/>
      <c r="Q217" s="47"/>
    </row>
    <row r="218" spans="1:17" ht="13.5" customHeight="1" x14ac:dyDescent="0.2">
      <c r="A218" s="94"/>
      <c r="B218" s="95"/>
      <c r="C218" s="95"/>
      <c r="D218" s="95"/>
      <c r="E218" s="95"/>
      <c r="F218" s="95"/>
      <c r="G218" s="95"/>
      <c r="H218" s="95"/>
      <c r="I218" s="95"/>
      <c r="J218" s="95"/>
      <c r="K218" s="95"/>
      <c r="L218" s="95"/>
      <c r="M218" s="95"/>
      <c r="N218" s="95"/>
      <c r="O218" s="95"/>
      <c r="P218" s="95"/>
      <c r="Q218" s="96"/>
    </row>
    <row r="219" spans="1:17" ht="13.5" customHeight="1" x14ac:dyDescent="0.2">
      <c r="A219" s="346" t="s">
        <v>127</v>
      </c>
      <c r="B219" s="347"/>
      <c r="C219" s="347"/>
      <c r="D219" s="347"/>
      <c r="E219" s="347"/>
      <c r="F219" s="347"/>
      <c r="G219" s="347"/>
      <c r="H219" s="348"/>
      <c r="I219" s="349" t="s">
        <v>128</v>
      </c>
      <c r="J219" s="350"/>
      <c r="K219" s="350"/>
      <c r="L219" s="350"/>
      <c r="M219" s="350"/>
      <c r="N219" s="351"/>
      <c r="O219" s="352" t="s">
        <v>132</v>
      </c>
      <c r="P219" s="347"/>
      <c r="Q219" s="353"/>
    </row>
    <row r="220" spans="1:17" ht="13.5" customHeight="1" x14ac:dyDescent="0.2">
      <c r="A220" s="354"/>
      <c r="B220" s="355"/>
      <c r="C220" s="355"/>
      <c r="D220" s="355"/>
      <c r="E220" s="355"/>
      <c r="F220" s="355"/>
      <c r="G220" s="355"/>
      <c r="H220" s="356"/>
      <c r="I220" s="357"/>
      <c r="J220" s="355"/>
      <c r="K220" s="355"/>
      <c r="L220" s="355"/>
      <c r="M220" s="355"/>
      <c r="N220" s="356"/>
      <c r="O220" s="358" t="s">
        <v>61</v>
      </c>
      <c r="P220" s="359"/>
      <c r="Q220" s="360"/>
    </row>
    <row r="221" spans="1:17" ht="15.6" customHeight="1" x14ac:dyDescent="0.2">
      <c r="A221" s="33" t="s">
        <v>11</v>
      </c>
      <c r="B221" s="364"/>
      <c r="C221" s="364"/>
      <c r="D221" s="364"/>
      <c r="E221" s="364"/>
      <c r="F221" s="364"/>
      <c r="G221" s="364"/>
      <c r="H221" s="365"/>
      <c r="I221" s="62" t="s">
        <v>13</v>
      </c>
      <c r="J221" s="344"/>
      <c r="K221" s="344"/>
      <c r="L221" s="344"/>
      <c r="M221" s="344"/>
      <c r="N221" s="344"/>
      <c r="O221" s="344"/>
      <c r="P221" s="344"/>
      <c r="Q221" s="345"/>
    </row>
    <row r="222" spans="1:17" ht="13.5" customHeight="1" x14ac:dyDescent="0.2">
      <c r="A222" s="252"/>
      <c r="B222" s="253"/>
      <c r="C222" s="253"/>
      <c r="D222" s="253"/>
      <c r="E222" s="254"/>
      <c r="F222" s="254"/>
      <c r="G222" s="254"/>
      <c r="H222" s="254"/>
      <c r="I222" s="255"/>
      <c r="J222" s="256"/>
      <c r="K222" s="256"/>
      <c r="L222" s="256"/>
      <c r="M222" s="256"/>
      <c r="N222" s="256"/>
      <c r="O222" s="256"/>
      <c r="P222" s="256"/>
      <c r="Q222" s="257"/>
    </row>
    <row r="223" spans="1:17" ht="13.5" customHeight="1" x14ac:dyDescent="0.2">
      <c r="A223" s="171" t="s">
        <v>131</v>
      </c>
      <c r="B223" s="248"/>
      <c r="C223" s="248"/>
      <c r="D223" s="248"/>
      <c r="E223" s="249"/>
      <c r="F223" s="249"/>
      <c r="G223" s="249"/>
      <c r="H223" s="249"/>
      <c r="I223" s="5"/>
      <c r="J223" s="250"/>
      <c r="K223" s="250"/>
      <c r="L223" s="250"/>
      <c r="M223" s="250"/>
      <c r="N223" s="250"/>
      <c r="O223" s="5"/>
      <c r="P223" s="250"/>
      <c r="Q223" s="251"/>
    </row>
    <row r="224" spans="1:17" ht="13.5" customHeight="1" x14ac:dyDescent="0.2">
      <c r="A224" s="607" t="s">
        <v>25</v>
      </c>
      <c r="B224" s="350"/>
      <c r="C224" s="350"/>
      <c r="D224" s="350"/>
      <c r="E224" s="350"/>
      <c r="F224" s="350"/>
      <c r="G224" s="350"/>
      <c r="H224" s="351"/>
      <c r="I224" s="349" t="s">
        <v>128</v>
      </c>
      <c r="J224" s="350"/>
      <c r="K224" s="350"/>
      <c r="L224" s="350"/>
      <c r="M224" s="350"/>
      <c r="N224" s="351"/>
      <c r="O224" s="635" t="s">
        <v>133</v>
      </c>
      <c r="P224" s="636"/>
      <c r="Q224" s="637"/>
    </row>
    <row r="225" spans="1:17" ht="13.5" customHeight="1" x14ac:dyDescent="0.2">
      <c r="A225" s="641"/>
      <c r="B225" s="642"/>
      <c r="C225" s="642"/>
      <c r="D225" s="642"/>
      <c r="E225" s="642"/>
      <c r="F225" s="350"/>
      <c r="G225" s="350"/>
      <c r="H225" s="351"/>
      <c r="I225" s="349"/>
      <c r="J225" s="350"/>
      <c r="K225" s="350"/>
      <c r="L225" s="350"/>
      <c r="M225" s="350"/>
      <c r="N225" s="351"/>
      <c r="O225" s="638" t="s">
        <v>61</v>
      </c>
      <c r="P225" s="639"/>
      <c r="Q225" s="640"/>
    </row>
    <row r="226" spans="1:17" ht="15.6" customHeight="1" x14ac:dyDescent="0.2">
      <c r="A226" s="607" t="s">
        <v>112</v>
      </c>
      <c r="B226" s="350"/>
      <c r="C226" s="350"/>
      <c r="D226" s="350"/>
      <c r="E226" s="351"/>
      <c r="F226" s="154"/>
      <c r="G226" s="154"/>
      <c r="H226" s="154"/>
      <c r="I226" s="155"/>
      <c r="J226" s="155"/>
      <c r="K226" s="155"/>
      <c r="L226" s="155"/>
      <c r="M226" s="155"/>
      <c r="N226" s="155"/>
      <c r="O226" s="155"/>
      <c r="P226" s="155"/>
      <c r="Q226" s="156"/>
    </row>
    <row r="227" spans="1:17" x14ac:dyDescent="0.2">
      <c r="A227" s="258"/>
      <c r="B227" s="259"/>
      <c r="C227" s="259"/>
      <c r="D227" s="259"/>
      <c r="E227" s="154"/>
      <c r="F227" s="154"/>
      <c r="G227" s="154"/>
      <c r="H227" s="154"/>
      <c r="I227" s="154"/>
      <c r="J227" s="154"/>
      <c r="K227" s="154"/>
      <c r="L227" s="154"/>
      <c r="M227" s="154"/>
      <c r="N227" s="154"/>
      <c r="O227" s="154"/>
      <c r="P227" s="154"/>
      <c r="Q227" s="157"/>
    </row>
    <row r="228" spans="1:17" s="5" customFormat="1" ht="13.5" thickBot="1" x14ac:dyDescent="0.25">
      <c r="A228" s="145"/>
      <c r="B228" s="146"/>
      <c r="C228" s="146"/>
      <c r="D228" s="146"/>
      <c r="E228" s="158"/>
      <c r="F228" s="158"/>
      <c r="G228" s="158"/>
      <c r="H228" s="158"/>
      <c r="I228" s="158"/>
      <c r="J228" s="158"/>
      <c r="K228" s="158"/>
      <c r="L228" s="158"/>
      <c r="M228" s="158"/>
      <c r="N228" s="158"/>
      <c r="O228" s="158"/>
      <c r="P228" s="158"/>
      <c r="Q228" s="159"/>
    </row>
    <row r="229" spans="1:17" x14ac:dyDescent="0.2">
      <c r="A229" s="144"/>
      <c r="B229" s="144"/>
      <c r="C229" s="144"/>
      <c r="D229" s="144"/>
      <c r="E229" s="144"/>
      <c r="F229" s="144"/>
      <c r="G229" s="144"/>
      <c r="H229" s="144"/>
      <c r="I229" s="144"/>
      <c r="J229" s="144"/>
      <c r="K229" s="144"/>
      <c r="L229" s="144"/>
      <c r="M229" s="144"/>
      <c r="N229" s="144"/>
      <c r="O229" s="144"/>
      <c r="P229" s="144"/>
      <c r="Q229" s="144"/>
    </row>
    <row r="230" spans="1:17" x14ac:dyDescent="0.2">
      <c r="A230" s="29"/>
      <c r="B230" s="29"/>
      <c r="C230" s="29"/>
      <c r="D230" s="29"/>
      <c r="E230" s="29"/>
      <c r="F230" s="29"/>
      <c r="G230" s="29"/>
      <c r="H230" s="29"/>
      <c r="I230" s="29"/>
      <c r="J230" s="29"/>
      <c r="K230" s="29"/>
      <c r="L230" s="29"/>
      <c r="M230" s="29"/>
      <c r="N230" s="29"/>
      <c r="O230" s="29"/>
      <c r="P230" s="29"/>
      <c r="Q230" s="29"/>
    </row>
  </sheetData>
  <protectedRanges>
    <protectedRange sqref="L17:N17" name="Range57"/>
    <protectedRange sqref="A17:D17" name="Range2"/>
    <protectedRange sqref="E17:H17" name="Range3"/>
    <protectedRange sqref="I17:K17" name="Range56"/>
    <protectedRange sqref="O17:Q17" name="Range58"/>
    <protectedRange sqref="A54:Q57" name="Range9_1"/>
    <protectedRange sqref="A72:Q75" name="Range11_1"/>
    <protectedRange sqref="N61:P64" name="Range10_1"/>
    <protectedRange sqref="D135:Q135 D143:Q143" name="Range21_1"/>
    <protectedRange sqref="A131:Q131 A139:Q139" name="Range19_1"/>
    <protectedRange sqref="O99:Q99" name="Range17_1"/>
    <protectedRange sqref="E123:L125" name="Range18_1"/>
    <protectedRange sqref="D133:Q133 D141:Q141" name="Range20_1"/>
    <protectedRange sqref="F155:G155 D155 C154:G154 F158 D158" name="Range25_1"/>
    <protectedRange sqref="H164:I164" name="Range29_1"/>
    <protectedRange sqref="D169:G171" name="Range30_1"/>
    <protectedRange sqref="P178:Q178 G178:H178 P28:Q28 G28:H28" name="Range51_1"/>
    <protectedRange sqref="C176:H177 L26:Q27 C26:H27 O174:Q177 L175:N177" name="Range49_1"/>
    <protectedRange sqref="C175 E174:H175 C174:D174" name="Range31"/>
    <protectedRange sqref="L178:N178 C178:E178 L28:N28 C28:E28" name="Range50_1"/>
    <protectedRange sqref="G191 D190:E191 L190 F190 M190:Q191 I190:I191 J191:L191" name="Range35_4"/>
    <protectedRange sqref="C195:Q195" name="Range36_4"/>
    <protectedRange sqref="I198:K198" name="Range37_11"/>
    <protectedRange sqref="J210:Q210 O224:O225 J221:N225 P221:Q225 O221:O222" name="Range45_3"/>
    <protectedRange sqref="A220:Q220 A209:Q209" name="Range43_3"/>
    <protectedRange sqref="B210:H210 B221:H225" name="Range44_3"/>
    <protectedRange sqref="D89:I91" name="Range15_1_1"/>
    <protectedRange sqref="M89:Q91" name="Range16_1_1"/>
    <protectedRange sqref="J87:N87" name="Range13_1_1"/>
    <protectedRange sqref="E87:I87" name="Range12_1_1"/>
    <protectedRange sqref="M78 O78:P79 N79 N38:P38 N41:P41" name="Range10_1_1"/>
    <protectedRange sqref="J226:Q228" name="Range32_2"/>
    <protectedRange sqref="B226:H228" name="Range31_3"/>
    <protectedRange sqref="L113:Q116" name="Range15_2"/>
  </protectedRanges>
  <mergeCells count="210">
    <mergeCell ref="A224:H224"/>
    <mergeCell ref="I224:N224"/>
    <mergeCell ref="O224:Q224"/>
    <mergeCell ref="O225:Q225"/>
    <mergeCell ref="I225:N225"/>
    <mergeCell ref="A225:H225"/>
    <mergeCell ref="A122:D122"/>
    <mergeCell ref="A130:A131"/>
    <mergeCell ref="B130:F131"/>
    <mergeCell ref="G130:G131"/>
    <mergeCell ref="B164:F164"/>
    <mergeCell ref="A161:F161"/>
    <mergeCell ref="A162:F162"/>
    <mergeCell ref="A138:A139"/>
    <mergeCell ref="A173:H173"/>
    <mergeCell ref="A174:B174"/>
    <mergeCell ref="C174:H174"/>
    <mergeCell ref="A177:B177"/>
    <mergeCell ref="D175:H175"/>
    <mergeCell ref="A178:B178"/>
    <mergeCell ref="B123:D123"/>
    <mergeCell ref="B124:D124"/>
    <mergeCell ref="A226:E226"/>
    <mergeCell ref="A52:Q52"/>
    <mergeCell ref="H130:L131"/>
    <mergeCell ref="M130:M131"/>
    <mergeCell ref="A98:Q98"/>
    <mergeCell ref="A100:Q100"/>
    <mergeCell ref="A120:D120"/>
    <mergeCell ref="E120:I120"/>
    <mergeCell ref="J120:M120"/>
    <mergeCell ref="N120:Q120"/>
    <mergeCell ref="A115:F116"/>
    <mergeCell ref="L115:Q116"/>
    <mergeCell ref="A89:C90"/>
    <mergeCell ref="A54:Q57"/>
    <mergeCell ref="A59:Q59"/>
    <mergeCell ref="K60:M60"/>
    <mergeCell ref="N60:P60"/>
    <mergeCell ref="A70:Q70"/>
    <mergeCell ref="A71:Q71"/>
    <mergeCell ref="B60:J60"/>
    <mergeCell ref="A77:Q77"/>
    <mergeCell ref="M89:Q90"/>
    <mergeCell ref="A86:D86"/>
    <mergeCell ref="O97:Q97"/>
    <mergeCell ref="C80:F80"/>
    <mergeCell ref="H80:K80"/>
    <mergeCell ref="A81:Q81"/>
    <mergeCell ref="A84:Q84"/>
    <mergeCell ref="D89:I90"/>
    <mergeCell ref="A91:C92"/>
    <mergeCell ref="D91:I92"/>
    <mergeCell ref="J89:L90"/>
    <mergeCell ref="J91:L92"/>
    <mergeCell ref="C87:C88"/>
    <mergeCell ref="D87:D88"/>
    <mergeCell ref="E87:H88"/>
    <mergeCell ref="I87:L88"/>
    <mergeCell ref="M87:Q88"/>
    <mergeCell ref="A96:Q96"/>
    <mergeCell ref="M91:Q92"/>
    <mergeCell ref="A94:Q94"/>
    <mergeCell ref="A95:Q95"/>
    <mergeCell ref="A126:Q126"/>
    <mergeCell ref="A128:Q128"/>
    <mergeCell ref="A129:Q129"/>
    <mergeCell ref="N130:Q131"/>
    <mergeCell ref="A105:Q105"/>
    <mergeCell ref="A106:D106"/>
    <mergeCell ref="E122:I122"/>
    <mergeCell ref="J122:L122"/>
    <mergeCell ref="M122:Q122"/>
    <mergeCell ref="B125:D125"/>
    <mergeCell ref="O99:Q99"/>
    <mergeCell ref="A14:K14"/>
    <mergeCell ref="L14:N14"/>
    <mergeCell ref="O14:Q14"/>
    <mergeCell ref="A16:D17"/>
    <mergeCell ref="E16:H17"/>
    <mergeCell ref="I16:K17"/>
    <mergeCell ref="L16:N17"/>
    <mergeCell ref="O16:Q17"/>
    <mergeCell ref="A19:Q19"/>
    <mergeCell ref="A20:Q20"/>
    <mergeCell ref="A21:Q21"/>
    <mergeCell ref="A23:H23"/>
    <mergeCell ref="J23:Q23"/>
    <mergeCell ref="C25:H25"/>
    <mergeCell ref="J25:K25"/>
    <mergeCell ref="L25:Q25"/>
    <mergeCell ref="C26:H26"/>
    <mergeCell ref="L26:Q26"/>
    <mergeCell ref="J27:K27"/>
    <mergeCell ref="N47:P47"/>
    <mergeCell ref="A30:H30"/>
    <mergeCell ref="A32:Q32"/>
    <mergeCell ref="A33:Q33"/>
    <mergeCell ref="B34:Q34"/>
    <mergeCell ref="A35:Q35"/>
    <mergeCell ref="N45:P45"/>
    <mergeCell ref="N46:P46"/>
    <mergeCell ref="L27:Q27"/>
    <mergeCell ref="J28:K28"/>
    <mergeCell ref="L28:N28"/>
    <mergeCell ref="P28:Q28"/>
    <mergeCell ref="A27:B27"/>
    <mergeCell ref="C27:H27"/>
    <mergeCell ref="N43:P43"/>
    <mergeCell ref="N44:P44"/>
    <mergeCell ref="B36:N36"/>
    <mergeCell ref="A28:B28"/>
    <mergeCell ref="C28:E28"/>
    <mergeCell ref="G28:H28"/>
    <mergeCell ref="B163:F163"/>
    <mergeCell ref="C176:H176"/>
    <mergeCell ref="B78:K78"/>
    <mergeCell ref="M78:P79"/>
    <mergeCell ref="M80:P80"/>
    <mergeCell ref="A132:C132"/>
    <mergeCell ref="D132:Q132"/>
    <mergeCell ref="B133:C133"/>
    <mergeCell ref="D133:Q133"/>
    <mergeCell ref="B134:C134"/>
    <mergeCell ref="D134:Q134"/>
    <mergeCell ref="I107:I108"/>
    <mergeCell ref="J107:J108"/>
    <mergeCell ref="K107:K108"/>
    <mergeCell ref="L107:Q108"/>
    <mergeCell ref="A109:F110"/>
    <mergeCell ref="L109:Q110"/>
    <mergeCell ref="A111:F112"/>
    <mergeCell ref="L111:Q112"/>
    <mergeCell ref="A87:A88"/>
    <mergeCell ref="B87:B88"/>
    <mergeCell ref="H107:H108"/>
    <mergeCell ref="L113:Q114"/>
    <mergeCell ref="A121:D121"/>
    <mergeCell ref="B135:C135"/>
    <mergeCell ref="A136:Q136"/>
    <mergeCell ref="A137:Q137"/>
    <mergeCell ref="N138:Q139"/>
    <mergeCell ref="J157:Q158"/>
    <mergeCell ref="B143:C143"/>
    <mergeCell ref="A145:Q145"/>
    <mergeCell ref="A140:C140"/>
    <mergeCell ref="D140:Q140"/>
    <mergeCell ref="B141:C141"/>
    <mergeCell ref="D141:Q141"/>
    <mergeCell ref="B142:C142"/>
    <mergeCell ref="D142:Q142"/>
    <mergeCell ref="J154:Q155"/>
    <mergeCell ref="I197:K197"/>
    <mergeCell ref="B198:D198"/>
    <mergeCell ref="F198:H198"/>
    <mergeCell ref="P178:Q178"/>
    <mergeCell ref="M206:P206"/>
    <mergeCell ref="L197:Q199"/>
    <mergeCell ref="L178:N178"/>
    <mergeCell ref="A199:H199"/>
    <mergeCell ref="C178:E178"/>
    <mergeCell ref="G178:H178"/>
    <mergeCell ref="A208:H208"/>
    <mergeCell ref="B138:F139"/>
    <mergeCell ref="G138:G139"/>
    <mergeCell ref="H138:L139"/>
    <mergeCell ref="M138:M139"/>
    <mergeCell ref="C217:F217"/>
    <mergeCell ref="K217:L217"/>
    <mergeCell ref="M217:P217"/>
    <mergeCell ref="A209:H209"/>
    <mergeCell ref="I209:N209"/>
    <mergeCell ref="O209:Q209"/>
    <mergeCell ref="A215:B215"/>
    <mergeCell ref="C177:H177"/>
    <mergeCell ref="J177:K177"/>
    <mergeCell ref="B210:H210"/>
    <mergeCell ref="J210:Q210"/>
    <mergeCell ref="A206:B206"/>
    <mergeCell ref="C206:F206"/>
    <mergeCell ref="K206:L206"/>
    <mergeCell ref="I208:N208"/>
    <mergeCell ref="O208:Q208"/>
    <mergeCell ref="J178:K178"/>
    <mergeCell ref="A195:B195"/>
    <mergeCell ref="A197:H197"/>
    <mergeCell ref="O1:Q1"/>
    <mergeCell ref="O2:Q2"/>
    <mergeCell ref="E143:G143"/>
    <mergeCell ref="H143:Q143"/>
    <mergeCell ref="E135:G135"/>
    <mergeCell ref="J221:Q221"/>
    <mergeCell ref="A219:H219"/>
    <mergeCell ref="I219:N219"/>
    <mergeCell ref="O219:Q219"/>
    <mergeCell ref="A220:H220"/>
    <mergeCell ref="I220:N220"/>
    <mergeCell ref="O220:Q220"/>
    <mergeCell ref="A216:B216"/>
    <mergeCell ref="J173:N173"/>
    <mergeCell ref="B221:H221"/>
    <mergeCell ref="A103:Q104"/>
    <mergeCell ref="A113:F114"/>
    <mergeCell ref="I198:K199"/>
    <mergeCell ref="A217:B217"/>
    <mergeCell ref="E106:F106"/>
    <mergeCell ref="L106:Q106"/>
    <mergeCell ref="A107:F108"/>
    <mergeCell ref="G107:G108"/>
    <mergeCell ref="L177:Q177"/>
  </mergeCells>
  <printOptions horizontalCentered="1"/>
  <pageMargins left="0.25" right="0.25" top="0.5" bottom="0.5" header="0.25" footer="0.25"/>
  <pageSetup scale="66" orientation="portrait" cellComments="asDisplayed" r:id="rId1"/>
  <headerFooter>
    <oddFooter>Page &amp;P of &amp;N</oddFooter>
  </headerFooter>
  <rowBreaks count="2" manualBreakCount="2">
    <brk id="101" max="18" man="1"/>
    <brk id="178" max="18" man="1"/>
  </rowBreaks>
  <drawing r:id="rId2"/>
  <legacyDrawing r:id="rId3"/>
  <oleObjects>
    <mc:AlternateContent xmlns:mc="http://schemas.openxmlformats.org/markup-compatibility/2006">
      <mc:Choice Requires="x14">
        <oleObject progId="Word.Document.12" shapeId="3316" r:id="rId4">
          <objectPr defaultSize="0" r:id="rId5">
            <anchor moveWithCells="1">
              <from>
                <xdr:col>1</xdr:col>
                <xdr:colOff>0</xdr:colOff>
                <xdr:row>2</xdr:row>
                <xdr:rowOff>161925</xdr:rowOff>
              </from>
              <to>
                <xdr:col>16</xdr:col>
                <xdr:colOff>9525</xdr:colOff>
                <xdr:row>11</xdr:row>
                <xdr:rowOff>152400</xdr:rowOff>
              </to>
            </anchor>
          </objectPr>
        </oleObject>
      </mc:Choice>
      <mc:Fallback>
        <oleObject progId="Word.Document.12" shapeId="3316" r:id="rId4"/>
      </mc:Fallback>
    </mc:AlternateContent>
  </oleObjects>
  <mc:AlternateContent xmlns:mc="http://schemas.openxmlformats.org/markup-compatibility/2006">
    <mc:Choice Requires="x14">
      <controls>
        <mc:AlternateContent xmlns:mc="http://schemas.openxmlformats.org/markup-compatibility/2006">
          <mc:Choice Requires="x14">
            <control shapeId="3073" r:id="rId6" name="Check Box 1">
              <controlPr defaultSize="0" autoFill="0" autoLine="0" autoPict="0">
                <anchor moveWithCells="1">
                  <from>
                    <xdr:col>0</xdr:col>
                    <xdr:colOff>152400</xdr:colOff>
                    <xdr:row>35</xdr:row>
                    <xdr:rowOff>0</xdr:rowOff>
                  </from>
                  <to>
                    <xdr:col>1</xdr:col>
                    <xdr:colOff>0</xdr:colOff>
                    <xdr:row>36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74" r:id="rId7" name="Check Box 2">
              <controlPr defaultSize="0" autoFill="0" autoLine="0" autoPict="0">
                <anchor moveWithCells="1">
                  <from>
                    <xdr:col>0</xdr:col>
                    <xdr:colOff>152400</xdr:colOff>
                    <xdr:row>32</xdr:row>
                    <xdr:rowOff>57150</xdr:rowOff>
                  </from>
                  <to>
                    <xdr:col>1</xdr:col>
                    <xdr:colOff>0</xdr:colOff>
                    <xdr:row>34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76" r:id="rId8" name="Check Box 4">
              <controlPr defaultSize="0" autoFill="0" autoLine="0" autoPict="0">
                <anchor moveWithCells="1">
                  <from>
                    <xdr:col>1</xdr:col>
                    <xdr:colOff>152400</xdr:colOff>
                    <xdr:row>44</xdr:row>
                    <xdr:rowOff>171450</xdr:rowOff>
                  </from>
                  <to>
                    <xdr:col>2</xdr:col>
                    <xdr:colOff>0</xdr:colOff>
                    <xdr:row>46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78" r:id="rId9" name="Check Box 6">
              <controlPr defaultSize="0" autoFill="0" autoLine="0" autoPict="0">
                <anchor moveWithCells="1">
                  <from>
                    <xdr:col>1</xdr:col>
                    <xdr:colOff>152400</xdr:colOff>
                    <xdr:row>45</xdr:row>
                    <xdr:rowOff>171450</xdr:rowOff>
                  </from>
                  <to>
                    <xdr:col>2</xdr:col>
                    <xdr:colOff>0</xdr:colOff>
                    <xdr:row>47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91" r:id="rId10" name="Check Box 19">
              <controlPr defaultSize="0" autoFill="0" autoLine="0" autoPict="0">
                <anchor moveWithCells="1">
                  <from>
                    <xdr:col>0</xdr:col>
                    <xdr:colOff>142875</xdr:colOff>
                    <xdr:row>77</xdr:row>
                    <xdr:rowOff>0</xdr:rowOff>
                  </from>
                  <to>
                    <xdr:col>0</xdr:col>
                    <xdr:colOff>457200</xdr:colOff>
                    <xdr:row>79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92" r:id="rId11" name="Check Box 20">
              <controlPr defaultSize="0" autoFill="0" autoLine="0" autoPict="0">
                <anchor moveWithCells="1">
                  <from>
                    <xdr:col>1</xdr:col>
                    <xdr:colOff>142875</xdr:colOff>
                    <xdr:row>78</xdr:row>
                    <xdr:rowOff>38100</xdr:rowOff>
                  </from>
                  <to>
                    <xdr:col>1</xdr:col>
                    <xdr:colOff>457200</xdr:colOff>
                    <xdr:row>80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93" r:id="rId12" name="Check Box 21">
              <controlPr defaultSize="0" autoFill="0" autoLine="0" autoPict="0">
                <anchor moveWithCells="1">
                  <from>
                    <xdr:col>6</xdr:col>
                    <xdr:colOff>133350</xdr:colOff>
                    <xdr:row>78</xdr:row>
                    <xdr:rowOff>38100</xdr:rowOff>
                  </from>
                  <to>
                    <xdr:col>6</xdr:col>
                    <xdr:colOff>457200</xdr:colOff>
                    <xdr:row>80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94" r:id="rId13" name="Check Box 22">
              <controlPr defaultSize="0" autoFill="0" autoLine="0" autoPict="0">
                <anchor moveWithCells="1">
                  <from>
                    <xdr:col>2</xdr:col>
                    <xdr:colOff>133350</xdr:colOff>
                    <xdr:row>86</xdr:row>
                    <xdr:rowOff>66675</xdr:rowOff>
                  </from>
                  <to>
                    <xdr:col>2</xdr:col>
                    <xdr:colOff>457200</xdr:colOff>
                    <xdr:row>87</xdr:row>
                    <xdr:rowOff>104775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95" r:id="rId14" name="Check Box 23">
              <controlPr defaultSize="0" autoFill="0" autoLine="0" autoPict="0">
                <anchor moveWithCells="1">
                  <from>
                    <xdr:col>0</xdr:col>
                    <xdr:colOff>142875</xdr:colOff>
                    <xdr:row>86</xdr:row>
                    <xdr:rowOff>66675</xdr:rowOff>
                  </from>
                  <to>
                    <xdr:col>0</xdr:col>
                    <xdr:colOff>457200</xdr:colOff>
                    <xdr:row>87</xdr:row>
                    <xdr:rowOff>104775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96" r:id="rId15" name="Check Box 24">
              <controlPr defaultSize="0" autoFill="0" autoLine="0" autoPict="0">
                <anchor moveWithCells="1">
                  <from>
                    <xdr:col>6</xdr:col>
                    <xdr:colOff>142875</xdr:colOff>
                    <xdr:row>95</xdr:row>
                    <xdr:rowOff>38100</xdr:rowOff>
                  </from>
                  <to>
                    <xdr:col>6</xdr:col>
                    <xdr:colOff>457200</xdr:colOff>
                    <xdr:row>97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98" r:id="rId16" name="Check Box 26">
              <controlPr defaultSize="0" autoFill="0" autoLine="0" autoPict="0">
                <anchor moveWithCells="1">
                  <from>
                    <xdr:col>0</xdr:col>
                    <xdr:colOff>142875</xdr:colOff>
                    <xdr:row>95</xdr:row>
                    <xdr:rowOff>38100</xdr:rowOff>
                  </from>
                  <to>
                    <xdr:col>0</xdr:col>
                    <xdr:colOff>457200</xdr:colOff>
                    <xdr:row>97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99" r:id="rId17" name="Check Box 27">
              <controlPr defaultSize="0" autoFill="0" autoLine="0" autoPict="0">
                <anchor moveWithCells="1">
                  <from>
                    <xdr:col>0</xdr:col>
                    <xdr:colOff>142875</xdr:colOff>
                    <xdr:row>97</xdr:row>
                    <xdr:rowOff>38100</xdr:rowOff>
                  </from>
                  <to>
                    <xdr:col>0</xdr:col>
                    <xdr:colOff>457200</xdr:colOff>
                    <xdr:row>99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02" r:id="rId18" name="Check Box 30">
              <controlPr defaultSize="0" autoFill="0" autoLine="0" autoPict="0">
                <anchor moveWithCells="1">
                  <from>
                    <xdr:col>0</xdr:col>
                    <xdr:colOff>142875</xdr:colOff>
                    <xdr:row>121</xdr:row>
                    <xdr:rowOff>171450</xdr:rowOff>
                  </from>
                  <to>
                    <xdr:col>0</xdr:col>
                    <xdr:colOff>457200</xdr:colOff>
                    <xdr:row>123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03" r:id="rId19" name="Check Box 31">
              <controlPr defaultSize="0" autoFill="0" autoLine="0" autoPict="0">
                <anchor moveWithCells="1">
                  <from>
                    <xdr:col>0</xdr:col>
                    <xdr:colOff>142875</xdr:colOff>
                    <xdr:row>122</xdr:row>
                    <xdr:rowOff>171450</xdr:rowOff>
                  </from>
                  <to>
                    <xdr:col>0</xdr:col>
                    <xdr:colOff>457200</xdr:colOff>
                    <xdr:row>124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04" r:id="rId20" name="Check Box 32">
              <controlPr defaultSize="0" autoFill="0" autoLine="0" autoPict="0">
                <anchor moveWithCells="1">
                  <from>
                    <xdr:col>0</xdr:col>
                    <xdr:colOff>142875</xdr:colOff>
                    <xdr:row>123</xdr:row>
                    <xdr:rowOff>171450</xdr:rowOff>
                  </from>
                  <to>
                    <xdr:col>0</xdr:col>
                    <xdr:colOff>457200</xdr:colOff>
                    <xdr:row>125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05" r:id="rId21" name="Check Box 33">
              <controlPr defaultSize="0" autoFill="0" autoLine="0" autoPict="0">
                <anchor moveWithCells="1">
                  <from>
                    <xdr:col>0</xdr:col>
                    <xdr:colOff>133350</xdr:colOff>
                    <xdr:row>131</xdr:row>
                    <xdr:rowOff>152400</xdr:rowOff>
                  </from>
                  <to>
                    <xdr:col>0</xdr:col>
                    <xdr:colOff>457200</xdr:colOff>
                    <xdr:row>133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06" r:id="rId22" name="Check Box 34">
              <controlPr defaultSize="0" autoFill="0" autoLine="0" autoPict="0">
                <anchor moveWithCells="1">
                  <from>
                    <xdr:col>0</xdr:col>
                    <xdr:colOff>133350</xdr:colOff>
                    <xdr:row>133</xdr:row>
                    <xdr:rowOff>152400</xdr:rowOff>
                  </from>
                  <to>
                    <xdr:col>0</xdr:col>
                    <xdr:colOff>457200</xdr:colOff>
                    <xdr:row>135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07" r:id="rId23" name="Check Box 35">
              <controlPr defaultSize="0" autoFill="0" autoLine="0" autoPict="0">
                <anchor moveWithCells="1">
                  <from>
                    <xdr:col>0</xdr:col>
                    <xdr:colOff>133350</xdr:colOff>
                    <xdr:row>132</xdr:row>
                    <xdr:rowOff>152400</xdr:rowOff>
                  </from>
                  <to>
                    <xdr:col>0</xdr:col>
                    <xdr:colOff>457200</xdr:colOff>
                    <xdr:row>134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08" r:id="rId24" name="Check Box 36">
              <controlPr defaultSize="0" autoFill="0" autoLine="0" autoPict="0">
                <anchor moveWithCells="1">
                  <from>
                    <xdr:col>0</xdr:col>
                    <xdr:colOff>133350</xdr:colOff>
                    <xdr:row>139</xdr:row>
                    <xdr:rowOff>152400</xdr:rowOff>
                  </from>
                  <to>
                    <xdr:col>0</xdr:col>
                    <xdr:colOff>457200</xdr:colOff>
                    <xdr:row>141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09" r:id="rId25" name="Check Box 37">
              <controlPr defaultSize="0" autoFill="0" autoLine="0" autoPict="0">
                <anchor moveWithCells="1">
                  <from>
                    <xdr:col>0</xdr:col>
                    <xdr:colOff>133350</xdr:colOff>
                    <xdr:row>141</xdr:row>
                    <xdr:rowOff>152400</xdr:rowOff>
                  </from>
                  <to>
                    <xdr:col>0</xdr:col>
                    <xdr:colOff>457200</xdr:colOff>
                    <xdr:row>143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0" r:id="rId26" name="Check Box 38">
              <controlPr defaultSize="0" autoFill="0" autoLine="0" autoPict="0">
                <anchor moveWithCells="1">
                  <from>
                    <xdr:col>0</xdr:col>
                    <xdr:colOff>133350</xdr:colOff>
                    <xdr:row>140</xdr:row>
                    <xdr:rowOff>152400</xdr:rowOff>
                  </from>
                  <to>
                    <xdr:col>0</xdr:col>
                    <xdr:colOff>457200</xdr:colOff>
                    <xdr:row>142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1" r:id="rId27" name="Check Box 39">
              <controlPr defaultSize="0" autoFill="0" autoLine="0" autoPict="0">
                <anchor moveWithCells="1">
                  <from>
                    <xdr:col>0</xdr:col>
                    <xdr:colOff>133350</xdr:colOff>
                    <xdr:row>147</xdr:row>
                    <xdr:rowOff>171450</xdr:rowOff>
                  </from>
                  <to>
                    <xdr:col>0</xdr:col>
                    <xdr:colOff>457200</xdr:colOff>
                    <xdr:row>149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2" r:id="rId28" name="Check Box 40">
              <controlPr defaultSize="0" autoFill="0" autoLine="0" autoPict="0">
                <anchor moveWithCells="1">
                  <from>
                    <xdr:col>0</xdr:col>
                    <xdr:colOff>133350</xdr:colOff>
                    <xdr:row>147</xdr:row>
                    <xdr:rowOff>0</xdr:rowOff>
                  </from>
                  <to>
                    <xdr:col>0</xdr:col>
                    <xdr:colOff>457200</xdr:colOff>
                    <xdr:row>148</xdr:row>
                    <xdr:rowOff>38100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3" r:id="rId29" name="Check Box 41">
              <controlPr defaultSize="0" autoFill="0" autoLine="0" autoPict="0">
                <anchor moveWithCells="1">
                  <from>
                    <xdr:col>0</xdr:col>
                    <xdr:colOff>133350</xdr:colOff>
                    <xdr:row>148</xdr:row>
                    <xdr:rowOff>171450</xdr:rowOff>
                  </from>
                  <to>
                    <xdr:col>0</xdr:col>
                    <xdr:colOff>457200</xdr:colOff>
                    <xdr:row>150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4" r:id="rId30" name="Check Box 42">
              <controlPr defaultSize="0" autoFill="0" autoLine="0" autoPict="0">
                <anchor moveWithCells="1">
                  <from>
                    <xdr:col>0</xdr:col>
                    <xdr:colOff>133350</xdr:colOff>
                    <xdr:row>149</xdr:row>
                    <xdr:rowOff>171450</xdr:rowOff>
                  </from>
                  <to>
                    <xdr:col>0</xdr:col>
                    <xdr:colOff>457200</xdr:colOff>
                    <xdr:row>151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5" r:id="rId31" name="Check Box 43">
              <controlPr defaultSize="0" autoFill="0" autoLine="0" autoPict="0">
                <anchor moveWithCells="1">
                  <from>
                    <xdr:col>0</xdr:col>
                    <xdr:colOff>133350</xdr:colOff>
                    <xdr:row>150</xdr:row>
                    <xdr:rowOff>171450</xdr:rowOff>
                  </from>
                  <to>
                    <xdr:col>0</xdr:col>
                    <xdr:colOff>457200</xdr:colOff>
                    <xdr:row>152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6" r:id="rId32" name="Check Box 44">
              <controlPr defaultSize="0" autoFill="0" autoLine="0" autoPict="0">
                <anchor moveWithCells="1">
                  <from>
                    <xdr:col>9</xdr:col>
                    <xdr:colOff>133350</xdr:colOff>
                    <xdr:row>147</xdr:row>
                    <xdr:rowOff>171450</xdr:rowOff>
                  </from>
                  <to>
                    <xdr:col>9</xdr:col>
                    <xdr:colOff>457200</xdr:colOff>
                    <xdr:row>149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7" r:id="rId33" name="Check Box 45">
              <controlPr defaultSize="0" autoFill="0" autoLine="0" autoPict="0">
                <anchor moveWithCells="1">
                  <from>
                    <xdr:col>9</xdr:col>
                    <xdr:colOff>133350</xdr:colOff>
                    <xdr:row>148</xdr:row>
                    <xdr:rowOff>171450</xdr:rowOff>
                  </from>
                  <to>
                    <xdr:col>9</xdr:col>
                    <xdr:colOff>457200</xdr:colOff>
                    <xdr:row>150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18" r:id="rId34" name="Check Box 46">
              <controlPr defaultSize="0" autoFill="0" autoLine="0" autoPict="0">
                <anchor moveWithCells="1">
                  <from>
                    <xdr:col>9</xdr:col>
                    <xdr:colOff>133350</xdr:colOff>
                    <xdr:row>150</xdr:row>
                    <xdr:rowOff>171450</xdr:rowOff>
                  </from>
                  <to>
                    <xdr:col>9</xdr:col>
                    <xdr:colOff>457200</xdr:colOff>
                    <xdr:row>152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21" r:id="rId35" name="Check Box 49">
              <controlPr defaultSize="0" autoFill="0" autoLine="0" autoPict="0">
                <anchor moveWithCells="1">
                  <from>
                    <xdr:col>0</xdr:col>
                    <xdr:colOff>133350</xdr:colOff>
                    <xdr:row>162</xdr:row>
                    <xdr:rowOff>0</xdr:rowOff>
                  </from>
                  <to>
                    <xdr:col>0</xdr:col>
                    <xdr:colOff>457200</xdr:colOff>
                    <xdr:row>163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22" r:id="rId36" name="Check Box 50">
              <controlPr defaultSize="0" autoFill="0" autoLine="0" autoPict="0">
                <anchor moveWithCells="1">
                  <from>
                    <xdr:col>0</xdr:col>
                    <xdr:colOff>133350</xdr:colOff>
                    <xdr:row>162</xdr:row>
                    <xdr:rowOff>152400</xdr:rowOff>
                  </from>
                  <to>
                    <xdr:col>0</xdr:col>
                    <xdr:colOff>457200</xdr:colOff>
                    <xdr:row>164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23" r:id="rId37" name="Check Box 51">
              <controlPr defaultSize="0" autoFill="0" autoLine="0" autoPict="0">
                <anchor moveWithCells="1">
                  <from>
                    <xdr:col>0</xdr:col>
                    <xdr:colOff>133350</xdr:colOff>
                    <xdr:row>163</xdr:row>
                    <xdr:rowOff>152400</xdr:rowOff>
                  </from>
                  <to>
                    <xdr:col>0</xdr:col>
                    <xdr:colOff>457200</xdr:colOff>
                    <xdr:row>165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24" r:id="rId38" name="Check Box 52">
              <controlPr defaultSize="0" autoFill="0" autoLine="0" autoPict="0">
                <anchor moveWithCells="1">
                  <from>
                    <xdr:col>0</xdr:col>
                    <xdr:colOff>133350</xdr:colOff>
                    <xdr:row>165</xdr:row>
                    <xdr:rowOff>152400</xdr:rowOff>
                  </from>
                  <to>
                    <xdr:col>0</xdr:col>
                    <xdr:colOff>457200</xdr:colOff>
                    <xdr:row>167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25" r:id="rId39" name="Check Box 53">
              <controlPr defaultSize="0" autoFill="0" autoLine="0" autoPict="0">
                <anchor moveWithCells="1">
                  <from>
                    <xdr:col>0</xdr:col>
                    <xdr:colOff>133350</xdr:colOff>
                    <xdr:row>166</xdr:row>
                    <xdr:rowOff>152400</xdr:rowOff>
                  </from>
                  <to>
                    <xdr:col>0</xdr:col>
                    <xdr:colOff>457200</xdr:colOff>
                    <xdr:row>168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26" r:id="rId40" name="Check Box 54">
              <controlPr defaultSize="0" autoFill="0" autoLine="0" autoPict="0">
                <anchor moveWithCells="1">
                  <from>
                    <xdr:col>0</xdr:col>
                    <xdr:colOff>133350</xdr:colOff>
                    <xdr:row>167</xdr:row>
                    <xdr:rowOff>152400</xdr:rowOff>
                  </from>
                  <to>
                    <xdr:col>0</xdr:col>
                    <xdr:colOff>457200</xdr:colOff>
                    <xdr:row>169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28" r:id="rId41" name="Check Box 56">
              <controlPr defaultSize="0" autoFill="0" autoLine="0" autoPict="0">
                <anchor moveWithCells="1">
                  <from>
                    <xdr:col>0</xdr:col>
                    <xdr:colOff>133350</xdr:colOff>
                    <xdr:row>164</xdr:row>
                    <xdr:rowOff>152400</xdr:rowOff>
                  </from>
                  <to>
                    <xdr:col>0</xdr:col>
                    <xdr:colOff>457200</xdr:colOff>
                    <xdr:row>166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38" r:id="rId42" name="Check Box 66">
              <controlPr defaultSize="0" autoFill="0" autoLine="0" autoPict="0">
                <anchor moveWithCells="1">
                  <from>
                    <xdr:col>9</xdr:col>
                    <xdr:colOff>133350</xdr:colOff>
                    <xdr:row>28</xdr:row>
                    <xdr:rowOff>66675</xdr:rowOff>
                  </from>
                  <to>
                    <xdr:col>9</xdr:col>
                    <xdr:colOff>447675</xdr:colOff>
                    <xdr:row>30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40" r:id="rId43" name="Check Box 68">
              <controlPr defaultSize="0" autoFill="0" autoLine="0" autoPict="0">
                <anchor moveWithCells="1">
                  <from>
                    <xdr:col>0</xdr:col>
                    <xdr:colOff>104775</xdr:colOff>
                    <xdr:row>197</xdr:row>
                    <xdr:rowOff>0</xdr:rowOff>
                  </from>
                  <to>
                    <xdr:col>0</xdr:col>
                    <xdr:colOff>438150</xdr:colOff>
                    <xdr:row>198</xdr:row>
                    <xdr:rowOff>38100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41" r:id="rId44" name="Check Box 69">
              <controlPr defaultSize="0" autoFill="0" autoLine="0" autoPict="0">
                <anchor moveWithCells="1">
                  <from>
                    <xdr:col>4</xdr:col>
                    <xdr:colOff>142875</xdr:colOff>
                    <xdr:row>196</xdr:row>
                    <xdr:rowOff>171450</xdr:rowOff>
                  </from>
                  <to>
                    <xdr:col>4</xdr:col>
                    <xdr:colOff>457200</xdr:colOff>
                    <xdr:row>198</xdr:row>
                    <xdr:rowOff>38100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72" r:id="rId45" name="Check Box 100">
              <controlPr defaultSize="0" autoFill="0" autoLine="0" autoPict="0">
                <anchor moveWithCells="1">
                  <from>
                    <xdr:col>0</xdr:col>
                    <xdr:colOff>142875</xdr:colOff>
                    <xdr:row>86</xdr:row>
                    <xdr:rowOff>66675</xdr:rowOff>
                  </from>
                  <to>
                    <xdr:col>0</xdr:col>
                    <xdr:colOff>457200</xdr:colOff>
                    <xdr:row>87</xdr:row>
                    <xdr:rowOff>104775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74" r:id="rId46" name="Check Box 102">
              <controlPr defaultSize="0" autoFill="0" autoLine="0" autoPict="0">
                <anchor moveWithCells="1">
                  <from>
                    <xdr:col>0</xdr:col>
                    <xdr:colOff>142875</xdr:colOff>
                    <xdr:row>86</xdr:row>
                    <xdr:rowOff>66675</xdr:rowOff>
                  </from>
                  <to>
                    <xdr:col>0</xdr:col>
                    <xdr:colOff>457200</xdr:colOff>
                    <xdr:row>87</xdr:row>
                    <xdr:rowOff>104775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75" r:id="rId47" name="Check Box 103">
              <controlPr defaultSize="0" autoFill="0" autoLine="0" autoPict="0">
                <anchor moveWithCells="1">
                  <from>
                    <xdr:col>1</xdr:col>
                    <xdr:colOff>152400</xdr:colOff>
                    <xdr:row>42</xdr:row>
                    <xdr:rowOff>152400</xdr:rowOff>
                  </from>
                  <to>
                    <xdr:col>2</xdr:col>
                    <xdr:colOff>0</xdr:colOff>
                    <xdr:row>44</xdr:row>
                    <xdr:rowOff>38100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84" r:id="rId48" name="Check Box 112">
              <controlPr defaultSize="0" autoFill="0" autoLine="0" autoPict="0">
                <anchor moveWithCells="1">
                  <from>
                    <xdr:col>1</xdr:col>
                    <xdr:colOff>152400</xdr:colOff>
                    <xdr:row>43</xdr:row>
                    <xdr:rowOff>171450</xdr:rowOff>
                  </from>
                  <to>
                    <xdr:col>2</xdr:col>
                    <xdr:colOff>0</xdr:colOff>
                    <xdr:row>45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86" r:id="rId49" name="Check Box 114">
              <controlPr defaultSize="0" autoFill="0" autoLine="0" autoPict="0">
                <anchor moveWithCells="1">
                  <from>
                    <xdr:col>0</xdr:col>
                    <xdr:colOff>133350</xdr:colOff>
                    <xdr:row>153</xdr:row>
                    <xdr:rowOff>171450</xdr:rowOff>
                  </from>
                  <to>
                    <xdr:col>0</xdr:col>
                    <xdr:colOff>457200</xdr:colOff>
                    <xdr:row>155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87" r:id="rId50" name="Check Box 115">
              <controlPr defaultSize="0" autoFill="0" autoLine="0" autoPict="0">
                <anchor moveWithCells="1">
                  <from>
                    <xdr:col>2</xdr:col>
                    <xdr:colOff>133350</xdr:colOff>
                    <xdr:row>153</xdr:row>
                    <xdr:rowOff>171450</xdr:rowOff>
                  </from>
                  <to>
                    <xdr:col>2</xdr:col>
                    <xdr:colOff>457200</xdr:colOff>
                    <xdr:row>155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05" r:id="rId51" name="Check Box 133">
              <controlPr defaultSize="0" autoFill="0" autoLine="0" autoPict="0">
                <anchor moveWithCells="1">
                  <from>
                    <xdr:col>9</xdr:col>
                    <xdr:colOff>142875</xdr:colOff>
                    <xdr:row>147</xdr:row>
                    <xdr:rowOff>19050</xdr:rowOff>
                  </from>
                  <to>
                    <xdr:col>10</xdr:col>
                    <xdr:colOff>0</xdr:colOff>
                    <xdr:row>148</xdr:row>
                    <xdr:rowOff>57150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06" r:id="rId52" name="Check Box 134">
              <controlPr defaultSize="0" autoFill="0" autoLine="0" autoPict="0">
                <anchor moveWithCells="1">
                  <from>
                    <xdr:col>3</xdr:col>
                    <xdr:colOff>133350</xdr:colOff>
                    <xdr:row>95</xdr:row>
                    <xdr:rowOff>38100</xdr:rowOff>
                  </from>
                  <to>
                    <xdr:col>3</xdr:col>
                    <xdr:colOff>457200</xdr:colOff>
                    <xdr:row>97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09" r:id="rId53" name="Check Box 137">
              <controlPr defaultSize="0" autoFill="0" autoLine="0" autoPict="0">
                <anchor moveWithCells="1">
                  <from>
                    <xdr:col>9</xdr:col>
                    <xdr:colOff>142875</xdr:colOff>
                    <xdr:row>95</xdr:row>
                    <xdr:rowOff>38100</xdr:rowOff>
                  </from>
                  <to>
                    <xdr:col>9</xdr:col>
                    <xdr:colOff>457200</xdr:colOff>
                    <xdr:row>97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14" r:id="rId54" name="Check Box 142">
              <controlPr defaultSize="0" autoFill="0" autoLine="0" autoPict="0">
                <anchor moveWithCells="1">
                  <from>
                    <xdr:col>6</xdr:col>
                    <xdr:colOff>133350</xdr:colOff>
                    <xdr:row>97</xdr:row>
                    <xdr:rowOff>38100</xdr:rowOff>
                  </from>
                  <to>
                    <xdr:col>6</xdr:col>
                    <xdr:colOff>457200</xdr:colOff>
                    <xdr:row>99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15" r:id="rId55" name="Check Box 143">
              <controlPr defaultSize="0" autoFill="0" autoLine="0" autoPict="0">
                <anchor moveWithCells="1">
                  <from>
                    <xdr:col>13</xdr:col>
                    <xdr:colOff>142875</xdr:colOff>
                    <xdr:row>97</xdr:row>
                    <xdr:rowOff>38100</xdr:rowOff>
                  </from>
                  <to>
                    <xdr:col>13</xdr:col>
                    <xdr:colOff>457200</xdr:colOff>
                    <xdr:row>99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17" r:id="rId56" name="Check Box 145">
              <controlPr defaultSize="0" autoFill="0" autoLine="0" autoPict="0">
                <anchor moveWithCells="1">
                  <from>
                    <xdr:col>1</xdr:col>
                    <xdr:colOff>152400</xdr:colOff>
                    <xdr:row>37</xdr:row>
                    <xdr:rowOff>19050</xdr:rowOff>
                  </from>
                  <to>
                    <xdr:col>1</xdr:col>
                    <xdr:colOff>400050</xdr:colOff>
                    <xdr:row>38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19" r:id="rId57" name="Check Box 147">
              <controlPr defaultSize="0" autoFill="0" autoLine="0" autoPict="0">
                <anchor moveWithCells="1">
                  <from>
                    <xdr:col>3</xdr:col>
                    <xdr:colOff>142875</xdr:colOff>
                    <xdr:row>134</xdr:row>
                    <xdr:rowOff>19050</xdr:rowOff>
                  </from>
                  <to>
                    <xdr:col>3</xdr:col>
                    <xdr:colOff>381000</xdr:colOff>
                    <xdr:row>135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20" r:id="rId58" name="Check Box 148">
              <controlPr defaultSize="0" autoFill="0" autoLine="0" autoPict="0">
                <anchor moveWithCells="1">
                  <from>
                    <xdr:col>3</xdr:col>
                    <xdr:colOff>152400</xdr:colOff>
                    <xdr:row>142</xdr:row>
                    <xdr:rowOff>19050</xdr:rowOff>
                  </from>
                  <to>
                    <xdr:col>3</xdr:col>
                    <xdr:colOff>371475</xdr:colOff>
                    <xdr:row>143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26" r:id="rId59" name="Check Box 154">
              <controlPr defaultSize="0" autoFill="0" autoLine="0" autoPict="0">
                <anchor moveWithCells="1">
                  <from>
                    <xdr:col>11</xdr:col>
                    <xdr:colOff>142875</xdr:colOff>
                    <xdr:row>28</xdr:row>
                    <xdr:rowOff>66675</xdr:rowOff>
                  </from>
                  <to>
                    <xdr:col>11</xdr:col>
                    <xdr:colOff>457200</xdr:colOff>
                    <xdr:row>30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27" r:id="rId60" name="Check Box 155">
              <controlPr defaultSize="0" autoFill="0" autoLine="0" autoPict="0">
                <anchor moveWithCells="1">
                  <from>
                    <xdr:col>13</xdr:col>
                    <xdr:colOff>142875</xdr:colOff>
                    <xdr:row>28</xdr:row>
                    <xdr:rowOff>66675</xdr:rowOff>
                  </from>
                  <to>
                    <xdr:col>13</xdr:col>
                    <xdr:colOff>457200</xdr:colOff>
                    <xdr:row>30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34" r:id="rId61" name="Check Box 162">
              <controlPr defaultSize="0" autoFill="0" autoLine="0" autoPict="0">
                <anchor moveWithCells="1">
                  <from>
                    <xdr:col>9</xdr:col>
                    <xdr:colOff>133350</xdr:colOff>
                    <xdr:row>173</xdr:row>
                    <xdr:rowOff>152400</xdr:rowOff>
                  </from>
                  <to>
                    <xdr:col>9</xdr:col>
                    <xdr:colOff>457200</xdr:colOff>
                    <xdr:row>175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38" r:id="rId62" name="Check Box 166">
              <controlPr defaultSize="0" autoFill="0" autoLine="0" autoPict="0">
                <anchor moveWithCells="1">
                  <from>
                    <xdr:col>0</xdr:col>
                    <xdr:colOff>133350</xdr:colOff>
                    <xdr:row>156</xdr:row>
                    <xdr:rowOff>171450</xdr:rowOff>
                  </from>
                  <to>
                    <xdr:col>0</xdr:col>
                    <xdr:colOff>457200</xdr:colOff>
                    <xdr:row>158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39" r:id="rId63" name="Check Box 167">
              <controlPr defaultSize="0" autoFill="0" autoLine="0" autoPict="0">
                <anchor moveWithCells="1">
                  <from>
                    <xdr:col>2</xdr:col>
                    <xdr:colOff>133350</xdr:colOff>
                    <xdr:row>156</xdr:row>
                    <xdr:rowOff>171450</xdr:rowOff>
                  </from>
                  <to>
                    <xdr:col>2</xdr:col>
                    <xdr:colOff>457200</xdr:colOff>
                    <xdr:row>158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46" r:id="rId64" name="Check Box 174">
              <controlPr defaultSize="0" autoFill="0" autoLine="0" autoPict="0">
                <anchor moveWithCells="1">
                  <from>
                    <xdr:col>7</xdr:col>
                    <xdr:colOff>152400</xdr:colOff>
                    <xdr:row>107</xdr:row>
                    <xdr:rowOff>171450</xdr:rowOff>
                  </from>
                  <to>
                    <xdr:col>8</xdr:col>
                    <xdr:colOff>0</xdr:colOff>
                    <xdr:row>109</xdr:row>
                    <xdr:rowOff>57150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47" r:id="rId65" name="Check Box 175">
              <controlPr defaultSize="0" autoFill="0" autoLine="0" autoPict="0">
                <anchor moveWithCells="1">
                  <from>
                    <xdr:col>6</xdr:col>
                    <xdr:colOff>142875</xdr:colOff>
                    <xdr:row>108</xdr:row>
                    <xdr:rowOff>0</xdr:rowOff>
                  </from>
                  <to>
                    <xdr:col>6</xdr:col>
                    <xdr:colOff>457200</xdr:colOff>
                    <xdr:row>109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48" r:id="rId66" name="Check Box 176">
              <controlPr defaultSize="0" autoFill="0" autoLine="0" autoPict="0">
                <anchor moveWithCells="1">
                  <from>
                    <xdr:col>8</xdr:col>
                    <xdr:colOff>142875</xdr:colOff>
                    <xdr:row>108</xdr:row>
                    <xdr:rowOff>0</xdr:rowOff>
                  </from>
                  <to>
                    <xdr:col>8</xdr:col>
                    <xdr:colOff>457200</xdr:colOff>
                    <xdr:row>109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49" r:id="rId67" name="Check Box 177">
              <controlPr defaultSize="0" autoFill="0" autoLine="0" autoPict="0">
                <anchor moveWithCells="1">
                  <from>
                    <xdr:col>7</xdr:col>
                    <xdr:colOff>152400</xdr:colOff>
                    <xdr:row>109</xdr:row>
                    <xdr:rowOff>171450</xdr:rowOff>
                  </from>
                  <to>
                    <xdr:col>8</xdr:col>
                    <xdr:colOff>0</xdr:colOff>
                    <xdr:row>111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0" r:id="rId68" name="Check Box 178">
              <controlPr defaultSize="0" autoFill="0" autoLine="0" autoPict="0">
                <anchor moveWithCells="1">
                  <from>
                    <xdr:col>6</xdr:col>
                    <xdr:colOff>142875</xdr:colOff>
                    <xdr:row>110</xdr:row>
                    <xdr:rowOff>0</xdr:rowOff>
                  </from>
                  <to>
                    <xdr:col>6</xdr:col>
                    <xdr:colOff>457200</xdr:colOff>
                    <xdr:row>111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1" r:id="rId69" name="Check Box 179">
              <controlPr defaultSize="0" autoFill="0" autoLine="0" autoPict="0">
                <anchor moveWithCells="1">
                  <from>
                    <xdr:col>8</xdr:col>
                    <xdr:colOff>142875</xdr:colOff>
                    <xdr:row>109</xdr:row>
                    <xdr:rowOff>171450</xdr:rowOff>
                  </from>
                  <to>
                    <xdr:col>8</xdr:col>
                    <xdr:colOff>457200</xdr:colOff>
                    <xdr:row>111</xdr:row>
                    <xdr:rowOff>38100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3" r:id="rId70" name="Check Box 181">
              <controlPr defaultSize="0" autoFill="0" autoLine="0" autoPict="0">
                <anchor moveWithCells="1">
                  <from>
                    <xdr:col>6</xdr:col>
                    <xdr:colOff>142875</xdr:colOff>
                    <xdr:row>112</xdr:row>
                    <xdr:rowOff>0</xdr:rowOff>
                  </from>
                  <to>
                    <xdr:col>6</xdr:col>
                    <xdr:colOff>457200</xdr:colOff>
                    <xdr:row>113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4" r:id="rId71" name="Check Box 182">
              <controlPr defaultSize="0" autoFill="0" autoLine="0" autoPict="0">
                <anchor moveWithCells="1">
                  <from>
                    <xdr:col>8</xdr:col>
                    <xdr:colOff>142875</xdr:colOff>
                    <xdr:row>112</xdr:row>
                    <xdr:rowOff>0</xdr:rowOff>
                  </from>
                  <to>
                    <xdr:col>8</xdr:col>
                    <xdr:colOff>457200</xdr:colOff>
                    <xdr:row>113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5" r:id="rId72" name="Check Box 183">
              <controlPr defaultSize="0" autoFill="0" autoLine="0" autoPict="0">
                <anchor moveWithCells="1">
                  <from>
                    <xdr:col>7</xdr:col>
                    <xdr:colOff>152400</xdr:colOff>
                    <xdr:row>112</xdr:row>
                    <xdr:rowOff>0</xdr:rowOff>
                  </from>
                  <to>
                    <xdr:col>8</xdr:col>
                    <xdr:colOff>0</xdr:colOff>
                    <xdr:row>113</xdr:row>
                    <xdr:rowOff>57150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6" r:id="rId73" name="Check Box 184">
              <controlPr defaultSize="0" autoFill="0" autoLine="0" autoPict="0">
                <anchor moveWithCells="1">
                  <from>
                    <xdr:col>6</xdr:col>
                    <xdr:colOff>142875</xdr:colOff>
                    <xdr:row>112</xdr:row>
                    <xdr:rowOff>0</xdr:rowOff>
                  </from>
                  <to>
                    <xdr:col>6</xdr:col>
                    <xdr:colOff>457200</xdr:colOff>
                    <xdr:row>113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7" r:id="rId74" name="Check Box 185">
              <controlPr defaultSize="0" autoFill="0" autoLine="0" autoPict="0">
                <anchor moveWithCells="1">
                  <from>
                    <xdr:col>8</xdr:col>
                    <xdr:colOff>142875</xdr:colOff>
                    <xdr:row>112</xdr:row>
                    <xdr:rowOff>0</xdr:rowOff>
                  </from>
                  <to>
                    <xdr:col>8</xdr:col>
                    <xdr:colOff>457200</xdr:colOff>
                    <xdr:row>113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8" r:id="rId75" name="Check Box 186">
              <controlPr defaultSize="0" autoFill="0" autoLine="0" autoPict="0">
                <anchor moveWithCells="1">
                  <from>
                    <xdr:col>7</xdr:col>
                    <xdr:colOff>152400</xdr:colOff>
                    <xdr:row>113</xdr:row>
                    <xdr:rowOff>171450</xdr:rowOff>
                  </from>
                  <to>
                    <xdr:col>8</xdr:col>
                    <xdr:colOff>0</xdr:colOff>
                    <xdr:row>115</xdr:row>
                    <xdr:rowOff>38100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59" r:id="rId76" name="Check Box 187">
              <controlPr defaultSize="0" autoFill="0" autoLine="0" autoPict="0">
                <anchor moveWithCells="1">
                  <from>
                    <xdr:col>6</xdr:col>
                    <xdr:colOff>152400</xdr:colOff>
                    <xdr:row>113</xdr:row>
                    <xdr:rowOff>171450</xdr:rowOff>
                  </from>
                  <to>
                    <xdr:col>7</xdr:col>
                    <xdr:colOff>0</xdr:colOff>
                    <xdr:row>115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0" r:id="rId77" name="Check Box 188">
              <controlPr defaultSize="0" autoFill="0" autoLine="0" autoPict="0">
                <anchor moveWithCells="1">
                  <from>
                    <xdr:col>8</xdr:col>
                    <xdr:colOff>142875</xdr:colOff>
                    <xdr:row>113</xdr:row>
                    <xdr:rowOff>171450</xdr:rowOff>
                  </from>
                  <to>
                    <xdr:col>8</xdr:col>
                    <xdr:colOff>457200</xdr:colOff>
                    <xdr:row>115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1" r:id="rId78" name="Check Box 189">
              <controlPr defaultSize="0" autoFill="0" autoLine="0" autoPict="0">
                <anchor moveWithCells="1">
                  <from>
                    <xdr:col>10</xdr:col>
                    <xdr:colOff>152400</xdr:colOff>
                    <xdr:row>108</xdr:row>
                    <xdr:rowOff>0</xdr:rowOff>
                  </from>
                  <to>
                    <xdr:col>11</xdr:col>
                    <xdr:colOff>0</xdr:colOff>
                    <xdr:row>109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2" r:id="rId79" name="Check Box 190">
              <controlPr defaultSize="0" autoFill="0" autoLine="0" autoPict="0">
                <anchor moveWithCells="1">
                  <from>
                    <xdr:col>10</xdr:col>
                    <xdr:colOff>152400</xdr:colOff>
                    <xdr:row>109</xdr:row>
                    <xdr:rowOff>171450</xdr:rowOff>
                  </from>
                  <to>
                    <xdr:col>11</xdr:col>
                    <xdr:colOff>0</xdr:colOff>
                    <xdr:row>111</xdr:row>
                    <xdr:rowOff>38100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3" r:id="rId80" name="Check Box 191">
              <controlPr defaultSize="0" autoFill="0" autoLine="0" autoPict="0">
                <anchor moveWithCells="1">
                  <from>
                    <xdr:col>10</xdr:col>
                    <xdr:colOff>152400</xdr:colOff>
                    <xdr:row>112</xdr:row>
                    <xdr:rowOff>0</xdr:rowOff>
                  </from>
                  <to>
                    <xdr:col>11</xdr:col>
                    <xdr:colOff>0</xdr:colOff>
                    <xdr:row>113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4" r:id="rId81" name="Check Box 192">
              <controlPr defaultSize="0" autoFill="0" autoLine="0" autoPict="0">
                <anchor moveWithCells="1">
                  <from>
                    <xdr:col>10</xdr:col>
                    <xdr:colOff>152400</xdr:colOff>
                    <xdr:row>112</xdr:row>
                    <xdr:rowOff>0</xdr:rowOff>
                  </from>
                  <to>
                    <xdr:col>11</xdr:col>
                    <xdr:colOff>0</xdr:colOff>
                    <xdr:row>113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5" r:id="rId82" name="Check Box 193">
              <controlPr defaultSize="0" autoFill="0" autoLine="0" autoPict="0">
                <anchor moveWithCells="1">
                  <from>
                    <xdr:col>10</xdr:col>
                    <xdr:colOff>152400</xdr:colOff>
                    <xdr:row>113</xdr:row>
                    <xdr:rowOff>171450</xdr:rowOff>
                  </from>
                  <to>
                    <xdr:col>11</xdr:col>
                    <xdr:colOff>0</xdr:colOff>
                    <xdr:row>115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6" r:id="rId83" name="Check Box 194">
              <controlPr defaultSize="0" autoFill="0" autoLine="0" autoPict="0">
                <anchor moveWithCells="1">
                  <from>
                    <xdr:col>9</xdr:col>
                    <xdr:colOff>152400</xdr:colOff>
                    <xdr:row>108</xdr:row>
                    <xdr:rowOff>0</xdr:rowOff>
                  </from>
                  <to>
                    <xdr:col>10</xdr:col>
                    <xdr:colOff>0</xdr:colOff>
                    <xdr:row>109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7" r:id="rId84" name="Check Box 195">
              <controlPr defaultSize="0" autoFill="0" autoLine="0" autoPict="0">
                <anchor moveWithCells="1">
                  <from>
                    <xdr:col>9</xdr:col>
                    <xdr:colOff>152400</xdr:colOff>
                    <xdr:row>109</xdr:row>
                    <xdr:rowOff>171450</xdr:rowOff>
                  </from>
                  <to>
                    <xdr:col>10</xdr:col>
                    <xdr:colOff>0</xdr:colOff>
                    <xdr:row>111</xdr:row>
                    <xdr:rowOff>38100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8" r:id="rId85" name="Check Box 196">
              <controlPr defaultSize="0" autoFill="0" autoLine="0" autoPict="0">
                <anchor moveWithCells="1">
                  <from>
                    <xdr:col>9</xdr:col>
                    <xdr:colOff>152400</xdr:colOff>
                    <xdr:row>112</xdr:row>
                    <xdr:rowOff>0</xdr:rowOff>
                  </from>
                  <to>
                    <xdr:col>10</xdr:col>
                    <xdr:colOff>0</xdr:colOff>
                    <xdr:row>113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69" r:id="rId86" name="Check Box 197">
              <controlPr defaultSize="0" autoFill="0" autoLine="0" autoPict="0">
                <anchor moveWithCells="1">
                  <from>
                    <xdr:col>9</xdr:col>
                    <xdr:colOff>152400</xdr:colOff>
                    <xdr:row>112</xdr:row>
                    <xdr:rowOff>0</xdr:rowOff>
                  </from>
                  <to>
                    <xdr:col>10</xdr:col>
                    <xdr:colOff>0</xdr:colOff>
                    <xdr:row>113</xdr:row>
                    <xdr:rowOff>47625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70" r:id="rId87" name="Check Box 198">
              <controlPr defaultSize="0" autoFill="0" autoLine="0" autoPict="0">
                <anchor moveWithCells="1">
                  <from>
                    <xdr:col>9</xdr:col>
                    <xdr:colOff>152400</xdr:colOff>
                    <xdr:row>113</xdr:row>
                    <xdr:rowOff>171450</xdr:rowOff>
                  </from>
                  <to>
                    <xdr:col>10</xdr:col>
                    <xdr:colOff>0</xdr:colOff>
                    <xdr:row>115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83" r:id="rId88" name="Check Box 211">
              <controlPr defaultSize="0" autoFill="0" autoLine="0" autoPict="0">
                <anchor moveWithCells="1">
                  <from>
                    <xdr:col>9</xdr:col>
                    <xdr:colOff>133350</xdr:colOff>
                    <xdr:row>172</xdr:row>
                    <xdr:rowOff>152400</xdr:rowOff>
                  </from>
                  <to>
                    <xdr:col>9</xdr:col>
                    <xdr:colOff>457200</xdr:colOff>
                    <xdr:row>174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88" r:id="rId89" name="Check Box 216">
              <controlPr defaultSize="0" autoFill="0" autoLine="0" autoPict="0">
                <anchor moveWithCells="1">
                  <from>
                    <xdr:col>12</xdr:col>
                    <xdr:colOff>104775</xdr:colOff>
                    <xdr:row>193</xdr:row>
                    <xdr:rowOff>0</xdr:rowOff>
                  </from>
                  <to>
                    <xdr:col>12</xdr:col>
                    <xdr:colOff>438150</xdr:colOff>
                    <xdr:row>194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93" r:id="rId90" name="Check Box 221">
              <controlPr defaultSize="0" autoFill="0" autoLine="0" autoPict="0">
                <anchor moveWithCells="1">
                  <from>
                    <xdr:col>2</xdr:col>
                    <xdr:colOff>104775</xdr:colOff>
                    <xdr:row>189</xdr:row>
                    <xdr:rowOff>0</xdr:rowOff>
                  </from>
                  <to>
                    <xdr:col>2</xdr:col>
                    <xdr:colOff>438150</xdr:colOff>
                    <xdr:row>190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99" r:id="rId91" name="Check Box 227">
              <controlPr defaultSize="0" autoFill="0" autoLine="0" autoPict="0">
                <anchor moveWithCells="1">
                  <from>
                    <xdr:col>10</xdr:col>
                    <xdr:colOff>104775</xdr:colOff>
                    <xdr:row>189</xdr:row>
                    <xdr:rowOff>0</xdr:rowOff>
                  </from>
                  <to>
                    <xdr:col>10</xdr:col>
                    <xdr:colOff>438150</xdr:colOff>
                    <xdr:row>190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23" r:id="rId92" name="Check Box 151">
              <controlPr defaultSize="0" autoFill="0" autoLine="0" autoPict="0">
                <anchor moveWithCells="1">
                  <from>
                    <xdr:col>12</xdr:col>
                    <xdr:colOff>104775</xdr:colOff>
                    <xdr:row>186</xdr:row>
                    <xdr:rowOff>19050</xdr:rowOff>
                  </from>
                  <to>
                    <xdr:col>12</xdr:col>
                    <xdr:colOff>333375</xdr:colOff>
                    <xdr:row>187</xdr:row>
                    <xdr:rowOff>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89" r:id="rId93" name="Check Box 217">
              <controlPr defaultSize="0" autoFill="0" autoLine="0" autoPict="0">
                <anchor moveWithCells="1">
                  <from>
                    <xdr:col>1</xdr:col>
                    <xdr:colOff>104775</xdr:colOff>
                    <xdr:row>181</xdr:row>
                    <xdr:rowOff>0</xdr:rowOff>
                  </from>
                  <to>
                    <xdr:col>1</xdr:col>
                    <xdr:colOff>438150</xdr:colOff>
                    <xdr:row>182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90" r:id="rId94" name="Check Box 218">
              <controlPr defaultSize="0" autoFill="0" autoLine="0" autoPict="0">
                <anchor moveWithCells="1">
                  <from>
                    <xdr:col>1</xdr:col>
                    <xdr:colOff>104775</xdr:colOff>
                    <xdr:row>186</xdr:row>
                    <xdr:rowOff>0</xdr:rowOff>
                  </from>
                  <to>
                    <xdr:col>1</xdr:col>
                    <xdr:colOff>438150</xdr:colOff>
                    <xdr:row>187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91" r:id="rId95" name="Check Box 219">
              <controlPr defaultSize="0" autoFill="0" autoLine="0" autoPict="0">
                <anchor moveWithCells="1">
                  <from>
                    <xdr:col>1</xdr:col>
                    <xdr:colOff>104775</xdr:colOff>
                    <xdr:row>182</xdr:row>
                    <xdr:rowOff>0</xdr:rowOff>
                  </from>
                  <to>
                    <xdr:col>1</xdr:col>
                    <xdr:colOff>438150</xdr:colOff>
                    <xdr:row>183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92" r:id="rId96" name="Check Box 220">
              <controlPr defaultSize="0" autoFill="0" autoLine="0" autoPict="0">
                <anchor moveWithCells="1">
                  <from>
                    <xdr:col>9</xdr:col>
                    <xdr:colOff>104775</xdr:colOff>
                    <xdr:row>186</xdr:row>
                    <xdr:rowOff>0</xdr:rowOff>
                  </from>
                  <to>
                    <xdr:col>9</xdr:col>
                    <xdr:colOff>438150</xdr:colOff>
                    <xdr:row>187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00" r:id="rId97" name="Check Box 228">
              <controlPr defaultSize="0" autoFill="0" autoLine="0" autoPict="0">
                <anchor moveWithCells="1">
                  <from>
                    <xdr:col>1</xdr:col>
                    <xdr:colOff>104775</xdr:colOff>
                    <xdr:row>182</xdr:row>
                    <xdr:rowOff>0</xdr:rowOff>
                  </from>
                  <to>
                    <xdr:col>1</xdr:col>
                    <xdr:colOff>438150</xdr:colOff>
                    <xdr:row>183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01" r:id="rId98" name="Check Box 229">
              <controlPr defaultSize="0" autoFill="0" autoLine="0" autoPict="0">
                <anchor moveWithCells="1">
                  <from>
                    <xdr:col>1</xdr:col>
                    <xdr:colOff>104775</xdr:colOff>
                    <xdr:row>183</xdr:row>
                    <xdr:rowOff>0</xdr:rowOff>
                  </from>
                  <to>
                    <xdr:col>1</xdr:col>
                    <xdr:colOff>438150</xdr:colOff>
                    <xdr:row>184</xdr:row>
                    <xdr:rowOff>9525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07" r:id="rId99" name="Check Box 235">
              <controlPr defaultSize="0" autoFill="0" autoLine="0" autoPict="0">
                <anchor moveWithCells="1">
                  <from>
                    <xdr:col>1</xdr:col>
                    <xdr:colOff>152400</xdr:colOff>
                    <xdr:row>47</xdr:row>
                    <xdr:rowOff>171450</xdr:rowOff>
                  </from>
                  <to>
                    <xdr:col>2</xdr:col>
                    <xdr:colOff>0</xdr:colOff>
                    <xdr:row>49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08" r:id="rId100" name="Check Box 236">
              <controlPr defaultSize="0" autoFill="0" autoLine="0" autoPict="0">
                <anchor moveWithCells="1">
                  <from>
                    <xdr:col>1</xdr:col>
                    <xdr:colOff>152400</xdr:colOff>
                    <xdr:row>48</xdr:row>
                    <xdr:rowOff>171450</xdr:rowOff>
                  </from>
                  <to>
                    <xdr:col>2</xdr:col>
                    <xdr:colOff>0</xdr:colOff>
                    <xdr:row>50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09" r:id="rId101" name="Check Box 237">
              <controlPr defaultSize="0" autoFill="0" autoLine="0" autoPict="0">
                <anchor moveWithCells="1">
                  <from>
                    <xdr:col>1</xdr:col>
                    <xdr:colOff>152400</xdr:colOff>
                    <xdr:row>46</xdr:row>
                    <xdr:rowOff>171450</xdr:rowOff>
                  </from>
                  <to>
                    <xdr:col>2</xdr:col>
                    <xdr:colOff>0</xdr:colOff>
                    <xdr:row>48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83" r:id="rId102" name="Check Box 11">
              <controlPr defaultSize="0" autoFill="0" autoLine="0" autoPict="0">
                <anchor moveWithCells="1">
                  <from>
                    <xdr:col>0</xdr:col>
                    <xdr:colOff>133350</xdr:colOff>
                    <xdr:row>58</xdr:row>
                    <xdr:rowOff>57150</xdr:rowOff>
                  </from>
                  <to>
                    <xdr:col>0</xdr:col>
                    <xdr:colOff>447675</xdr:colOff>
                    <xdr:row>60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87" r:id="rId103" name="Check Box 15">
              <controlPr defaultSize="0" autoFill="0" autoLine="0" autoPict="0">
                <anchor moveWithCells="1">
                  <from>
                    <xdr:col>9</xdr:col>
                    <xdr:colOff>142875</xdr:colOff>
                    <xdr:row>61</xdr:row>
                    <xdr:rowOff>0</xdr:rowOff>
                  </from>
                  <to>
                    <xdr:col>9</xdr:col>
                    <xdr:colOff>457200</xdr:colOff>
                    <xdr:row>62</xdr:row>
                    <xdr:rowOff>28575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88" r:id="rId104" name="Check Box 16">
              <controlPr defaultSize="0" autoFill="0" autoLine="0" autoPict="0">
                <anchor moveWithCells="1">
                  <from>
                    <xdr:col>9</xdr:col>
                    <xdr:colOff>142875</xdr:colOff>
                    <xdr:row>61</xdr:row>
                    <xdr:rowOff>152400</xdr:rowOff>
                  </from>
                  <to>
                    <xdr:col>9</xdr:col>
                    <xdr:colOff>457200</xdr:colOff>
                    <xdr:row>63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48" r:id="rId105" name="Check Box 76">
              <controlPr defaultSize="0" autoFill="0" autoLine="0" autoPict="0">
                <anchor moveWithCells="1">
                  <from>
                    <xdr:col>9</xdr:col>
                    <xdr:colOff>142875</xdr:colOff>
                    <xdr:row>63</xdr:row>
                    <xdr:rowOff>171450</xdr:rowOff>
                  </from>
                  <to>
                    <xdr:col>9</xdr:col>
                    <xdr:colOff>457200</xdr:colOff>
                    <xdr:row>65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51" r:id="rId106" name="Check Box 79">
              <controlPr defaultSize="0" autoFill="0" autoLine="0" autoPict="0">
                <anchor moveWithCells="1">
                  <from>
                    <xdr:col>9</xdr:col>
                    <xdr:colOff>142875</xdr:colOff>
                    <xdr:row>64</xdr:row>
                    <xdr:rowOff>171450</xdr:rowOff>
                  </from>
                  <to>
                    <xdr:col>9</xdr:col>
                    <xdr:colOff>457200</xdr:colOff>
                    <xdr:row>66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52" r:id="rId107" name="Check Box 80">
              <controlPr defaultSize="0" autoFill="0" autoLine="0" autoPict="0">
                <anchor moveWithCells="1">
                  <from>
                    <xdr:col>9</xdr:col>
                    <xdr:colOff>142875</xdr:colOff>
                    <xdr:row>65</xdr:row>
                    <xdr:rowOff>171450</xdr:rowOff>
                  </from>
                  <to>
                    <xdr:col>9</xdr:col>
                    <xdr:colOff>457200</xdr:colOff>
                    <xdr:row>67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295" r:id="rId108" name="Check Box 223">
              <controlPr defaultSize="0" autoFill="0" autoLine="0" autoPict="0">
                <anchor moveWithCells="1">
                  <from>
                    <xdr:col>9</xdr:col>
                    <xdr:colOff>142875</xdr:colOff>
                    <xdr:row>62</xdr:row>
                    <xdr:rowOff>152400</xdr:rowOff>
                  </from>
                  <to>
                    <xdr:col>9</xdr:col>
                    <xdr:colOff>457200</xdr:colOff>
                    <xdr:row>64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10" r:id="rId109" name="Check Box 238">
              <controlPr defaultSize="0" autoFill="0" autoLine="0" autoPict="0">
                <anchor moveWithCells="1">
                  <from>
                    <xdr:col>9</xdr:col>
                    <xdr:colOff>142875</xdr:colOff>
                    <xdr:row>66</xdr:row>
                    <xdr:rowOff>171450</xdr:rowOff>
                  </from>
                  <to>
                    <xdr:col>9</xdr:col>
                    <xdr:colOff>457200</xdr:colOff>
                    <xdr:row>68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84" r:id="rId110" name="Check Box 12">
              <controlPr defaultSize="0" autoFill="0" autoLine="0" autoPict="0">
                <anchor moveWithCells="1">
                  <from>
                    <xdr:col>1</xdr:col>
                    <xdr:colOff>142875</xdr:colOff>
                    <xdr:row>60</xdr:row>
                    <xdr:rowOff>57150</xdr:rowOff>
                  </from>
                  <to>
                    <xdr:col>1</xdr:col>
                    <xdr:colOff>457200</xdr:colOff>
                    <xdr:row>62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85" r:id="rId111" name="Check Box 13">
              <controlPr defaultSize="0" autoFill="0" autoLine="0" autoPict="0">
                <anchor moveWithCells="1">
                  <from>
                    <xdr:col>1</xdr:col>
                    <xdr:colOff>142875</xdr:colOff>
                    <xdr:row>64</xdr:row>
                    <xdr:rowOff>152400</xdr:rowOff>
                  </from>
                  <to>
                    <xdr:col>1</xdr:col>
                    <xdr:colOff>457200</xdr:colOff>
                    <xdr:row>66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086" r:id="rId112" name="Check Box 14">
              <controlPr defaultSize="0" autoFill="0" autoLine="0" autoPict="0">
                <anchor moveWithCells="1">
                  <from>
                    <xdr:col>1</xdr:col>
                    <xdr:colOff>142875</xdr:colOff>
                    <xdr:row>65</xdr:row>
                    <xdr:rowOff>171450</xdr:rowOff>
                  </from>
                  <to>
                    <xdr:col>1</xdr:col>
                    <xdr:colOff>457200</xdr:colOff>
                    <xdr:row>67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57" r:id="rId113" name="Check Box 85">
              <controlPr defaultSize="0" autoFill="0" autoLine="0" autoPict="0">
                <anchor moveWithCells="1">
                  <from>
                    <xdr:col>1</xdr:col>
                    <xdr:colOff>142875</xdr:colOff>
                    <xdr:row>61</xdr:row>
                    <xdr:rowOff>152400</xdr:rowOff>
                  </from>
                  <to>
                    <xdr:col>1</xdr:col>
                    <xdr:colOff>457200</xdr:colOff>
                    <xdr:row>63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58" r:id="rId114" name="Check Box 86">
              <controlPr defaultSize="0" autoFill="0" autoLine="0" autoPict="0">
                <anchor moveWithCells="1">
                  <from>
                    <xdr:col>1</xdr:col>
                    <xdr:colOff>142875</xdr:colOff>
                    <xdr:row>62</xdr:row>
                    <xdr:rowOff>171450</xdr:rowOff>
                  </from>
                  <to>
                    <xdr:col>1</xdr:col>
                    <xdr:colOff>457200</xdr:colOff>
                    <xdr:row>64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69" r:id="rId115" name="Check Box 97">
              <controlPr defaultSize="0" autoFill="0" autoLine="0" autoPict="0">
                <anchor moveWithCells="1">
                  <from>
                    <xdr:col>1</xdr:col>
                    <xdr:colOff>142875</xdr:colOff>
                    <xdr:row>66</xdr:row>
                    <xdr:rowOff>152400</xdr:rowOff>
                  </from>
                  <to>
                    <xdr:col>1</xdr:col>
                    <xdr:colOff>457200</xdr:colOff>
                    <xdr:row>68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170" r:id="rId116" name="Check Box 98">
              <controlPr defaultSize="0" autoFill="0" autoLine="0" autoPict="0">
                <anchor moveWithCells="1">
                  <from>
                    <xdr:col>1</xdr:col>
                    <xdr:colOff>142875</xdr:colOff>
                    <xdr:row>63</xdr:row>
                    <xdr:rowOff>152400</xdr:rowOff>
                  </from>
                  <to>
                    <xdr:col>1</xdr:col>
                    <xdr:colOff>457200</xdr:colOff>
                    <xdr:row>65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05" r:id="rId117" name="Check Box 233">
              <controlPr defaultSize="0" autoFill="0" autoLine="0" autoPict="0">
                <anchor moveWithCells="1">
                  <from>
                    <xdr:col>2</xdr:col>
                    <xdr:colOff>152400</xdr:colOff>
                    <xdr:row>38</xdr:row>
                    <xdr:rowOff>19050</xdr:rowOff>
                  </from>
                  <to>
                    <xdr:col>2</xdr:col>
                    <xdr:colOff>400050</xdr:colOff>
                    <xdr:row>39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06" r:id="rId118" name="Check Box 234">
              <controlPr defaultSize="0" autoFill="0" autoLine="0" autoPict="0">
                <anchor moveWithCells="1">
                  <from>
                    <xdr:col>6</xdr:col>
                    <xdr:colOff>152400</xdr:colOff>
                    <xdr:row>38</xdr:row>
                    <xdr:rowOff>19050</xdr:rowOff>
                  </from>
                  <to>
                    <xdr:col>6</xdr:col>
                    <xdr:colOff>400050</xdr:colOff>
                    <xdr:row>39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11" r:id="rId119" name="Check Box 239">
              <controlPr defaultSize="0" autoFill="0" autoLine="0" autoPict="0">
                <anchor moveWithCells="1">
                  <from>
                    <xdr:col>0</xdr:col>
                    <xdr:colOff>133350</xdr:colOff>
                    <xdr:row>168</xdr:row>
                    <xdr:rowOff>152400</xdr:rowOff>
                  </from>
                  <to>
                    <xdr:col>0</xdr:col>
                    <xdr:colOff>457200</xdr:colOff>
                    <xdr:row>170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12" r:id="rId120" name="Check Box 240">
              <controlPr defaultSize="0" autoFill="0" autoLine="0" autoPict="0">
                <anchor moveWithCells="1">
                  <from>
                    <xdr:col>0</xdr:col>
                    <xdr:colOff>133350</xdr:colOff>
                    <xdr:row>169</xdr:row>
                    <xdr:rowOff>152400</xdr:rowOff>
                  </from>
                  <to>
                    <xdr:col>0</xdr:col>
                    <xdr:colOff>457200</xdr:colOff>
                    <xdr:row>171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17" r:id="rId121" name="Check Box 245">
              <controlPr defaultSize="0" autoFill="0" autoLine="0" autoPict="0">
                <anchor moveWithCells="1">
                  <from>
                    <xdr:col>9</xdr:col>
                    <xdr:colOff>133350</xdr:colOff>
                    <xdr:row>149</xdr:row>
                    <xdr:rowOff>171450</xdr:rowOff>
                  </from>
                  <to>
                    <xdr:col>9</xdr:col>
                    <xdr:colOff>457200</xdr:colOff>
                    <xdr:row>151</xdr:row>
                    <xdr:rowOff>19050</xdr:rowOff>
                  </to>
                </anchor>
              </controlPr>
            </control>
          </mc:Choice>
        </mc:AlternateContent>
        <mc:AlternateContent xmlns:mc="http://schemas.openxmlformats.org/markup-compatibility/2006">
          <mc:Choice Requires="x14">
            <control shapeId="3318" r:id="rId122" name="Check Box 246">
              <controlPr defaultSize="0" autoFill="0" autoLine="0" autoPict="0">
                <anchor moveWithCells="1">
                  <from>
                    <xdr:col>13</xdr:col>
                    <xdr:colOff>142875</xdr:colOff>
                    <xdr:row>95</xdr:row>
                    <xdr:rowOff>38100</xdr:rowOff>
                  </from>
                  <to>
                    <xdr:col>13</xdr:col>
                    <xdr:colOff>457200</xdr:colOff>
                    <xdr:row>97</xdr:row>
                    <xdr:rowOff>19050</xdr:rowOff>
                  </to>
                </anchor>
              </controlPr>
            </control>
          </mc:Choice>
        </mc:AlternateContent>
      </controls>
    </mc:Choice>
  </mc:AlternateContent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_x0020_Type xmlns="53c1d898-b67d-42b8-aefd-fba9c11308e4">Amendment</Document_x0020_Typ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LongProperties xmlns="http://schemas.microsoft.com/office/2006/metadata/longProperties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0F92FA0D4936D458B3ECC1F7CC45718" ma:contentTypeVersion="7" ma:contentTypeDescription="Create a new document." ma:contentTypeScope="" ma:versionID="49076c4784276d12197358abd732c9ac">
  <xsd:schema xmlns:xsd="http://www.w3.org/2001/XMLSchema" xmlns:xs="http://www.w3.org/2001/XMLSchema" xmlns:p="http://schemas.microsoft.com/office/2006/metadata/properties" xmlns:ns2="53c1d898-b67d-42b8-aefd-fba9c11308e4" targetNamespace="http://schemas.microsoft.com/office/2006/metadata/properties" ma:root="true" ma:fieldsID="689026c572f332be9ad574f557cbeab0" ns2:_="">
    <xsd:import namespace="53c1d898-b67d-42b8-aefd-fba9c11308e4"/>
    <xsd:element name="properties">
      <xsd:complexType>
        <xsd:sequence>
          <xsd:element name="documentManagement">
            <xsd:complexType>
              <xsd:all>
                <xsd:element ref="ns2:Document_x0020_Typ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c1d898-b67d-42b8-aefd-fba9c11308e4" elementFormDefault="qualified">
    <xsd:import namespace="http://schemas.microsoft.com/office/2006/documentManagement/types"/>
    <xsd:import namespace="http://schemas.microsoft.com/office/infopath/2007/PartnerControls"/>
    <xsd:element name="Document_x0020_Type" ma:index="4" nillable="true" ma:displayName="Document Type" ma:default="Amendment" ma:format="Dropdown" ma:internalName="Document_x0020_Type" ma:readOnly="false">
      <xsd:simpleType>
        <xsd:restriction base="dms:Choice">
          <xsd:enumeration value="Amendment"/>
          <xsd:enumeration value="Application"/>
          <xsd:enumeration value="Articles"/>
          <xsd:enumeration value="Amendment Memo"/>
          <xsd:enumeration value="Budget"/>
          <xsd:enumeration value="Corrective Action"/>
          <xsd:enumeration value="CA/N Waiver"/>
          <xsd:enumeration value="Case File Review"/>
          <xsd:enumeration value="Checklist"/>
          <xsd:enumeration value="Contract"/>
          <xsd:enumeration value="Correspondence"/>
          <xsd:enumeration value="Database, Data Analysis, Data Codes"/>
          <xsd:enumeration value="Dear Colleague"/>
          <xsd:enumeration value="Decision Memo"/>
          <xsd:enumeration value="Discussion Document"/>
          <xsd:enumeration value="Deviation Memo"/>
          <xsd:enumeration value="Funding Allocations"/>
          <xsd:enumeration value="Frequently Asked Questions"/>
          <xsd:enumeration value="Funding Decision Memos"/>
          <xsd:enumeration value="Formulation Data Sheets"/>
          <xsd:enumeration value="Formulation Narratives"/>
          <xsd:enumeration value="Funding Opportunity Announcement"/>
          <xsd:enumeration value="Freedom of Information Act"/>
          <xsd:enumeration value="Form"/>
          <xsd:enumeration value="Federal Register Notice"/>
          <xsd:enumeration value="Formulation State Tables"/>
          <xsd:enumeration value="Formulation Tools"/>
          <xsd:enumeration value="Guidelines"/>
          <xsd:enumeration value="Image"/>
          <xsd:enumeration value="Information Memorandum"/>
          <xsd:enumeration value="Legal"/>
          <xsd:enumeration value="List"/>
          <xsd:enumeration value="Manuscript"/>
          <xsd:enumeration value="Memorandum"/>
          <xsd:enumeration value="Meeting Related Document"/>
          <xsd:enumeration value="Monitoring Report"/>
          <xsd:enumeration value="Notice of Award"/>
          <xsd:enumeration value="Policy Letter"/>
          <xsd:enumeration value="Policy"/>
          <xsd:enumeration value="Performance Report"/>
          <xsd:enumeration value="Paperwork Reduction Act"/>
          <xsd:enumeration value="Presentation"/>
          <xsd:enumeration value="Project"/>
          <xsd:enumeration value="Proposal"/>
          <xsd:enumeration value="Questionnaire"/>
          <xsd:enumeration value="Regulation"/>
          <xsd:enumeration value="Resource"/>
          <xsd:enumeration value="Report"/>
          <xsd:enumeration value="Report to Congress"/>
          <xsd:enumeration value="State Letter"/>
          <xsd:enumeration value="State Plan"/>
          <xsd:enumeration value="Spend Plan"/>
          <xsd:enumeration value="State Profile"/>
          <xsd:enumeration value="Talking Points"/>
          <xsd:enumeration value="Template"/>
          <xsd:enumeration value="Tracking Document"/>
          <xsd:enumeration value="Transcript"/>
          <xsd:enumeration value="Training Related Document"/>
          <xsd:enumeration value="Travel Plan"/>
          <xsd:enumeration value="Web Project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5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B8F07A2-5329-4CB7-A444-427F5E4CA859}">
  <ds:schemaRefs>
    <ds:schemaRef ds:uri="http://schemas.microsoft.com/office/2006/documentManagement/types"/>
    <ds:schemaRef ds:uri="53c1d898-b67d-42b8-aefd-fba9c11308e4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6C85018-BFC2-452D-8C49-4AE13F6FFA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1F0330-40A7-4D83-8148-CCA94AA42F59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3B4A695B-7CAF-4511-A439-BF32565B47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3c1d898-b67d-42b8-aefd-fba9c11308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</vt:i4>
      </vt:variant>
      <vt:variant>
        <vt:lpstr>Named Ranges</vt:lpstr>
      </vt:variant>
      <vt:variant>
        <vt:i4>3</vt:i4>
      </vt:variant>
    </vt:vector>
  </HeadingPairs>
  <TitlesOfParts>
    <vt:vector size="4" baseType="lpstr">
      <vt:lpstr>ORR-3 Placement</vt:lpstr>
      <vt:lpstr>'ORR-3 Placement'!OLE_LINK1</vt:lpstr>
      <vt:lpstr>'ORR-3 Placement'!Print_Area</vt:lpstr>
      <vt:lpstr>'ORR-3 Placement'!Print_Titles</vt:lpstr>
    </vt:vector>
  </TitlesOfParts>
  <Company>DHHS/OS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URM ORR-3 and ORR-4 Report Forms</dc:title>
  <dc:creator>Constance Combs</dc:creator>
  <cp:lastModifiedBy>Xiayun Tan</cp:lastModifiedBy>
  <cp:lastPrinted>2020-02-12T13:53:25Z</cp:lastPrinted>
  <dcterms:created xsi:type="dcterms:W3CDTF">2009-08-31T17:21:49Z</dcterms:created>
  <dcterms:modified xsi:type="dcterms:W3CDTF">2021-10-14T20:44:08Z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0x01010090F92FA0D4936D458B3ECC1F7CC45718</vt:lpwstr>
  </property>
</Properties>
</file>