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80" r:id="rId5"/>
    <p:sldId id="282" r:id="rId6"/>
    <p:sldId id="283" r:id="rId7"/>
    <p:sldId id="284" r:id="rId8"/>
    <p:sldId id="285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AD81CA-6480-4591-B527-6DA80655A6E6}">
          <p14:sldIdLst>
            <p14:sldId id="280"/>
            <p14:sldId id="282"/>
            <p14:sldId id="283"/>
            <p14:sldId id="284"/>
            <p14:sldId id="285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rah Mason" initials="SM" lastIdx="22" clrIdx="6">
    <p:extLst>
      <p:ext uri="{19B8F6BF-5375-455C-9EA6-DF929625EA0E}">
        <p15:presenceInfo xmlns:p15="http://schemas.microsoft.com/office/powerpoint/2012/main" userId="S::scokeley@forsmarshgroup.com::0b284b6d-11fb-4a77-b2fa-cdb9daff9042" providerId="AD"/>
      </p:ext>
    </p:extLst>
  </p:cmAuthor>
  <p:cmAuthor id="1" name="Angela Devlin" initials="AD" lastIdx="9" clrIdx="0">
    <p:extLst>
      <p:ext uri="{19B8F6BF-5375-455C-9EA6-DF929625EA0E}">
        <p15:presenceInfo xmlns:p15="http://schemas.microsoft.com/office/powerpoint/2012/main" userId="S::adevlin@forsmarshgroup.com::2562221b-4daf-4f60-87c9-72ca25564216" providerId="AD"/>
      </p:ext>
    </p:extLst>
  </p:cmAuthor>
  <p:cmAuthor id="8" name="Colin Macfarlane" initials="CM" lastIdx="6" clrIdx="7">
    <p:extLst>
      <p:ext uri="{19B8F6BF-5375-455C-9EA6-DF929625EA0E}">
        <p15:presenceInfo xmlns:p15="http://schemas.microsoft.com/office/powerpoint/2012/main" userId="S::cmacfarlane@forsmarshgroup.com::2db251e0-d5b1-4bde-883c-43973e38e1ce" providerId="AD"/>
      </p:ext>
    </p:extLst>
  </p:cmAuthor>
  <p:cmAuthor id="2" name="Rugile Tuskeviciute" initials="RT" lastIdx="27" clrIdx="1">
    <p:extLst>
      <p:ext uri="{19B8F6BF-5375-455C-9EA6-DF929625EA0E}">
        <p15:presenceInfo xmlns:p15="http://schemas.microsoft.com/office/powerpoint/2012/main" userId="S::RTuskeviciute@forsmarshgroup.com::fab15fb6-f257-472e-978f-47a789da564d" providerId="AD"/>
      </p:ext>
    </p:extLst>
  </p:cmAuthor>
  <p:cmAuthor id="9" name="Stephanie Miles" initials="SM" lastIdx="1" clrIdx="8">
    <p:extLst>
      <p:ext uri="{19B8F6BF-5375-455C-9EA6-DF929625EA0E}">
        <p15:presenceInfo xmlns:p15="http://schemas.microsoft.com/office/powerpoint/2012/main" userId="S::SMiles@forsmarshgroup.com::4576316a-ce2b-441c-8f89-787afb626bd2" providerId="AD"/>
      </p:ext>
    </p:extLst>
  </p:cmAuthor>
  <p:cmAuthor id="3" name="Leah Hoffman" initials="LH" lastIdx="29" clrIdx="2">
    <p:extLst>
      <p:ext uri="{19B8F6BF-5375-455C-9EA6-DF929625EA0E}">
        <p15:presenceInfo xmlns:p15="http://schemas.microsoft.com/office/powerpoint/2012/main" userId="S::LHoffman@forsmarshgroup.com::bb903f25-e1ff-4a97-a3bd-3ed0f5b08a99" providerId="AD"/>
      </p:ext>
    </p:extLst>
  </p:cmAuthor>
  <p:cmAuthor id="10" name="Lauren Angel" initials="LA" lastIdx="3" clrIdx="9">
    <p:extLst>
      <p:ext uri="{19B8F6BF-5375-455C-9EA6-DF929625EA0E}">
        <p15:presenceInfo xmlns:p15="http://schemas.microsoft.com/office/powerpoint/2012/main" userId="Lauren Angel" providerId="None"/>
      </p:ext>
    </p:extLst>
  </p:cmAuthor>
  <p:cmAuthor id="4" name="Elissa Kranzler" initials="EK" lastIdx="79" clrIdx="3">
    <p:extLst>
      <p:ext uri="{19B8F6BF-5375-455C-9EA6-DF929625EA0E}">
        <p15:presenceInfo xmlns:p15="http://schemas.microsoft.com/office/powerpoint/2012/main" userId="S::EKranzler@forsmarshgroup.com::ba472ab2-bffc-48e2-a5fd-992720049efc" providerId="AD"/>
      </p:ext>
    </p:extLst>
  </p:cmAuthor>
  <p:cmAuthor id="5" name="Joseph Luchman" initials="JL" lastIdx="16" clrIdx="4">
    <p:extLst>
      <p:ext uri="{19B8F6BF-5375-455C-9EA6-DF929625EA0E}">
        <p15:presenceInfo xmlns:p15="http://schemas.microsoft.com/office/powerpoint/2012/main" userId="S::jluchman@forsmarshgroup.com::9c6f48b7-3535-42da-8e3d-85fec55461a2" providerId="AD"/>
      </p:ext>
    </p:extLst>
  </p:cmAuthor>
  <p:cmAuthor id="6" name="Timothy Model" initials="TM" lastIdx="18" clrIdx="5">
    <p:extLst>
      <p:ext uri="{19B8F6BF-5375-455C-9EA6-DF929625EA0E}">
        <p15:presenceInfo xmlns:p15="http://schemas.microsoft.com/office/powerpoint/2012/main" userId="S::tmodel@forsmarshgroup.com::27f24920-76fe-42b0-8618-60dab810f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782"/>
    <a:srgbClr val="00D1F0"/>
    <a:srgbClr val="0055B8"/>
    <a:srgbClr val="FFD1DC"/>
    <a:srgbClr val="FF8BB4"/>
    <a:srgbClr val="D1D4FC"/>
    <a:srgbClr val="6989E5"/>
    <a:srgbClr val="666B74"/>
    <a:srgbClr val="F74898"/>
    <a:srgbClr val="15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23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3800F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0055B8"/>
                </a:solidFill>
              </a:rPr>
              <a:t>Chart</a:t>
            </a:r>
            <a:r>
              <a:rPr lang="en-US" sz="1800" b="1" baseline="0">
                <a:solidFill>
                  <a:srgbClr val="0055B8"/>
                </a:solidFill>
              </a:rPr>
              <a:t> Title Here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3800F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 Buy</c:v>
                </c:pt>
              </c:strCache>
            </c:strRef>
          </c:tx>
          <c:dPt>
            <c:idx val="0"/>
            <c:bubble3D val="0"/>
            <c:spPr>
              <a:solidFill>
                <a:srgbClr val="0055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A44-5946-9D03-D6A552A1ABFE}"/>
              </c:ext>
            </c:extLst>
          </c:dPt>
          <c:dPt>
            <c:idx val="1"/>
            <c:bubble3D val="0"/>
            <c:spPr>
              <a:solidFill>
                <a:srgbClr val="E017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44-5946-9D03-D6A552A1ABFE}"/>
              </c:ext>
            </c:extLst>
          </c:dPt>
          <c:dPt>
            <c:idx val="2"/>
            <c:bubble3D val="0"/>
            <c:spPr>
              <a:solidFill>
                <a:srgbClr val="00D2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A44-5946-9D03-D6A552A1ABFE}"/>
              </c:ext>
            </c:extLst>
          </c:dPt>
          <c:dPt>
            <c:idx val="3"/>
            <c:bubble3D val="0"/>
            <c:spPr>
              <a:solidFill>
                <a:srgbClr val="0042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44-5946-9D03-D6A552A1ABF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426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A44-5946-9D03-D6A552A1AB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Facebook</c:v>
                </c:pt>
                <c:pt idx="1">
                  <c:v>Instagram</c:v>
                </c:pt>
                <c:pt idx="2">
                  <c:v>YouTube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4-5946-9D03-D6A552A1A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9279F-25FC-8D44-8A2B-073A61E22B1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F4E4-97E3-D549-BF90-319476EB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9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80C2EA-6F79-1C48-8CF5-5C5FCD6A43AA}"/>
              </a:ext>
            </a:extLst>
          </p:cNvPr>
          <p:cNvSpPr txBox="1"/>
          <p:nvPr userDrawn="1"/>
        </p:nvSpPr>
        <p:spPr>
          <a:xfrm>
            <a:off x="509452" y="319458"/>
            <a:ext cx="8804366" cy="29238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300" i="0">
                <a:solidFill>
                  <a:srgbClr val="00436E"/>
                </a:solidFill>
              </a:rPr>
              <a:t>A campaign to increase vaccine confidence while reinforcing basic prevention measures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88514B-638A-E94D-BEEA-9AE8EB1E99AC}"/>
              </a:ext>
            </a:extLst>
          </p:cNvPr>
          <p:cNvSpPr txBox="1"/>
          <p:nvPr userDrawn="1"/>
        </p:nvSpPr>
        <p:spPr>
          <a:xfrm>
            <a:off x="718327" y="3722197"/>
            <a:ext cx="638254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>
                <a:solidFill>
                  <a:srgbClr val="E01782"/>
                </a:solidFill>
              </a:rPr>
              <a:t>HHS COVID-19 Public Education Campaign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4701421-5A1D-B642-AF92-13C222399E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8325" y="4340168"/>
            <a:ext cx="5215113" cy="309380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900"/>
              </a:spcBef>
              <a:buNone/>
              <a:defRPr sz="2000" b="0" spc="20" baseline="0">
                <a:solidFill>
                  <a:srgbClr val="E0178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Presenter Name and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76958-E2EC-3244-9039-A958AF853718}"/>
              </a:ext>
            </a:extLst>
          </p:cNvPr>
          <p:cNvCxnSpPr>
            <a:cxnSpLocks/>
          </p:cNvCxnSpPr>
          <p:nvPr userDrawn="1"/>
        </p:nvCxnSpPr>
        <p:spPr>
          <a:xfrm>
            <a:off x="718327" y="4182267"/>
            <a:ext cx="5215113" cy="0"/>
          </a:xfrm>
          <a:prstGeom prst="line">
            <a:avLst/>
          </a:prstGeom>
          <a:ln w="25400">
            <a:solidFill>
              <a:srgbClr val="E01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A2D7E36-A03D-FB4C-8907-30618D618B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8325" y="4819453"/>
            <a:ext cx="5215112" cy="309379"/>
          </a:xfrm>
          <a:prstGeom prst="rect">
            <a:avLst/>
          </a:prstGeom>
        </p:spPr>
        <p:txBody>
          <a:bodyPr lIns="0" tIns="0"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defRPr sz="1600" i="1">
                <a:solidFill>
                  <a:srgbClr val="00436E"/>
                </a:solidFill>
              </a:defRPr>
            </a:lvl1pPr>
          </a:lstStyle>
          <a:p>
            <a:pPr lvl="0"/>
            <a:r>
              <a:rPr lang="en-US"/>
              <a:t>MM/DD/YYYY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E5C25F3D-B86B-5149-8373-A724FF9FC1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326" y="1896902"/>
            <a:ext cx="9072155" cy="66827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>
              <a:defRPr sz="5000" baseline="0">
                <a:solidFill>
                  <a:srgbClr val="0055B8"/>
                </a:solidFill>
              </a:defRPr>
            </a:lvl1pPr>
          </a:lstStyle>
          <a:p>
            <a:r>
              <a:rPr lang="en-US"/>
              <a:t>Presentation Title Option 1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AFDEB78C-33C1-4E46-B953-0EA2A2FBB6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327" y="2716189"/>
            <a:ext cx="9091613" cy="540294"/>
          </a:xfrm>
          <a:prstGeom prst="rect">
            <a:avLst/>
          </a:prstGeom>
        </p:spPr>
        <p:txBody>
          <a:bodyPr wrap="none" lIns="0" t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0" i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E75C32-B5D2-9A40-B55F-AFC51F685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6642" y="468461"/>
            <a:ext cx="1955906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12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60" y="1936981"/>
            <a:ext cx="3266728" cy="16698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D79CD81-2D8C-EF43-A199-97B00A6E8E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160" y="3854939"/>
            <a:ext cx="3266728" cy="19619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7000"/>
              </a:lnSpc>
              <a:spcBef>
                <a:spcPts val="1000"/>
              </a:spcBef>
              <a:spcAft>
                <a:spcPts val="400"/>
              </a:spcAft>
              <a:buClr>
                <a:srgbClr val="E01782"/>
              </a:buClr>
              <a:buFont typeface="Arial" panose="020B0604020202020204" pitchFamily="34" charset="0"/>
              <a:buChar char="•"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 marL="615950" marR="0" indent="-285750" algn="l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600" kern="1200" baseline="0" dirty="0" smtClean="0">
                <a:solidFill>
                  <a:srgbClr val="00436E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Bullet point 1</a:t>
            </a:r>
          </a:p>
          <a:p>
            <a:pPr lvl="1"/>
            <a:r>
              <a:rPr lang="en-US"/>
              <a:t>Secondary bullet point 1</a:t>
            </a:r>
          </a:p>
          <a:p>
            <a:pPr marL="622300" marR="0" lvl="1" indent="-292100" algn="l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Secondary bullet point 2</a:t>
            </a:r>
          </a:p>
          <a:p>
            <a:pPr lvl="0"/>
            <a:r>
              <a:rPr lang="en-US"/>
              <a:t>Bullet point 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51E26F-6F4F-CD4C-BCAC-A34CEF24AAA0}"/>
              </a:ext>
            </a:extLst>
          </p:cNvPr>
          <p:cNvCxnSpPr>
            <a:cxnSpLocks/>
          </p:cNvCxnSpPr>
          <p:nvPr userDrawn="1"/>
        </p:nvCxnSpPr>
        <p:spPr>
          <a:xfrm>
            <a:off x="4060634" y="1915000"/>
            <a:ext cx="0" cy="3879877"/>
          </a:xfrm>
          <a:prstGeom prst="line">
            <a:avLst/>
          </a:prstGeom>
          <a:ln w="9525">
            <a:solidFill>
              <a:srgbClr val="E01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F3FFF4D9-289A-9740-980E-B36EB8911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843" y="1941279"/>
            <a:ext cx="3610307" cy="3853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F825A2-186E-1C4E-A51A-F9E324296622}"/>
              </a:ext>
            </a:extLst>
          </p:cNvPr>
          <p:cNvCxnSpPr>
            <a:cxnSpLocks/>
          </p:cNvCxnSpPr>
          <p:nvPr userDrawn="1"/>
        </p:nvCxnSpPr>
        <p:spPr>
          <a:xfrm>
            <a:off x="8119322" y="1915000"/>
            <a:ext cx="0" cy="3879877"/>
          </a:xfrm>
          <a:prstGeom prst="line">
            <a:avLst/>
          </a:prstGeom>
          <a:ln w="9525">
            <a:solidFill>
              <a:srgbClr val="E01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07476E5-AD84-5146-9E59-FBBD7CE47A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7495" y="1936981"/>
            <a:ext cx="3266728" cy="3879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7000"/>
              </a:lnSpc>
              <a:spcBef>
                <a:spcPts val="1000"/>
              </a:spcBef>
              <a:spcAft>
                <a:spcPts val="400"/>
              </a:spcAft>
              <a:buClr>
                <a:srgbClr val="E01782"/>
              </a:buClr>
              <a:buFont typeface="Arial" panose="020B0604020202020204" pitchFamily="34" charset="0"/>
              <a:buChar char="•"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 marL="615950" marR="0" indent="-285750" algn="l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600" kern="1200" baseline="0" dirty="0" smtClean="0">
                <a:solidFill>
                  <a:srgbClr val="00436E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A40EB1-B8D0-5A4D-9D61-B5860B6BD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158" y="574554"/>
            <a:ext cx="11035675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73BBF1-2DD5-A749-B4B5-FE574E7C2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D332487-2056-3E4E-AC3D-AE77C893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49D1B5F-4695-4A41-B2BD-B3B734A41F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159" y="1500303"/>
            <a:ext cx="11035671" cy="2855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2400" b="1">
                <a:solidFill>
                  <a:srgbClr val="E01782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r>
              <a:rPr lang="en-US" sz="1800">
                <a:solidFill>
                  <a:srgbClr val="E01782"/>
                </a:solidFill>
              </a:rPr>
              <a:t>SUBHEADING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B926C-3AAC-4845-9254-8013E485772C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212485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A9C247-B2F4-F24B-9D1B-C156F901E9DC}"/>
              </a:ext>
            </a:extLst>
          </p:cNvPr>
          <p:cNvSpPr/>
          <p:nvPr userDrawn="1"/>
        </p:nvSpPr>
        <p:spPr>
          <a:xfrm>
            <a:off x="6698255" y="1936981"/>
            <a:ext cx="5177320" cy="3879877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74320" rtlCol="0" anchor="t" anchorCtr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>
              <a:solidFill>
                <a:srgbClr val="00D2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158" y="574554"/>
            <a:ext cx="11297418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59" y="1936980"/>
            <a:ext cx="5517842" cy="3879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9F311FF-AA4D-514A-BDA1-C51E69263C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1812" y="2744624"/>
            <a:ext cx="4439798" cy="26387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8C8F5358-EFA3-8C46-9009-E9CE9E53AE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1812" y="2269551"/>
            <a:ext cx="4439798" cy="295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rgbClr val="00D2F0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rgbClr val="00D2F0"/>
                </a:solidFill>
              </a:rPr>
              <a:t>CALLOUT BOX HEADING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2401F2-9EA4-3C48-86E5-72C9A7490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47C44AB-0E67-0245-ADDE-358439B7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0E72CCD-EC16-8042-9692-F5D4CF8D8D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159" y="1500303"/>
            <a:ext cx="11297416" cy="289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2400" b="1">
                <a:solidFill>
                  <a:srgbClr val="E01782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r>
              <a:rPr lang="en-US" sz="1800">
                <a:solidFill>
                  <a:srgbClr val="E01782"/>
                </a:solidFill>
              </a:rPr>
              <a:t>SUBHEADING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930684-DF7D-5343-8553-E2163CBFED39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5963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A9C247-B2F4-F24B-9D1B-C156F901E9DC}"/>
              </a:ext>
            </a:extLst>
          </p:cNvPr>
          <p:cNvSpPr/>
          <p:nvPr userDrawn="1"/>
        </p:nvSpPr>
        <p:spPr>
          <a:xfrm>
            <a:off x="6698255" y="1936981"/>
            <a:ext cx="5177320" cy="3879877"/>
          </a:xfrm>
          <a:prstGeom prst="rect">
            <a:avLst/>
          </a:prstGeom>
          <a:solidFill>
            <a:srgbClr val="00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74320" rtlCol="0" anchor="t" anchorCtr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>
              <a:solidFill>
                <a:srgbClr val="00D2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158" y="574554"/>
            <a:ext cx="11297418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59" y="1936980"/>
            <a:ext cx="5517842" cy="3879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252C40A-AFB2-8F49-B9DC-6083EBF9C3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1812" y="2744624"/>
            <a:ext cx="4439798" cy="26387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1452D3-5A95-D243-B306-65DA5945CA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1812" y="2269551"/>
            <a:ext cx="4439798" cy="295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D2F0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rgbClr val="00D2F0"/>
                </a:solidFill>
              </a:rPr>
              <a:t>CALLOUT BOX HEADING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36D662-EEC0-AE41-8600-9CE44BCE6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9531A5C-FE8C-5247-88C3-CE025005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7B02985-77E4-2F46-8B96-38E05DD861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159" y="1500303"/>
            <a:ext cx="11297416" cy="289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2400" b="1">
                <a:solidFill>
                  <a:srgbClr val="E01782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r>
              <a:rPr lang="en-US" sz="1800">
                <a:solidFill>
                  <a:srgbClr val="E01782"/>
                </a:solidFill>
              </a:rPr>
              <a:t>SUBHEADING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03D30E-49AC-DC49-BD72-339B64FF1CBF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148237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158" y="574554"/>
            <a:ext cx="11297418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59" y="1936981"/>
            <a:ext cx="5517842" cy="16698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D79CD81-2D8C-EF43-A199-97B00A6E8E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159" y="3854939"/>
            <a:ext cx="5517842" cy="19619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7000"/>
              </a:lnSpc>
              <a:spcBef>
                <a:spcPts val="1000"/>
              </a:spcBef>
              <a:spcAft>
                <a:spcPts val="400"/>
              </a:spcAft>
              <a:buClr>
                <a:srgbClr val="E01782"/>
              </a:buClr>
              <a:buFont typeface="Arial" panose="020B0604020202020204" pitchFamily="34" charset="0"/>
              <a:buChar char="•"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 marL="615950" marR="0" indent="-285750" algn="l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600" kern="1200" baseline="0" dirty="0" smtClean="0">
                <a:solidFill>
                  <a:srgbClr val="00436E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Bullet point 1</a:t>
            </a:r>
          </a:p>
          <a:p>
            <a:pPr lvl="1"/>
            <a:r>
              <a:rPr lang="en-US"/>
              <a:t>Secondary bullet point 1</a:t>
            </a:r>
          </a:p>
          <a:p>
            <a:pPr marL="622300" marR="0" lvl="1" indent="-292100" algn="l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Secondary bullet point 2</a:t>
            </a:r>
          </a:p>
          <a:p>
            <a:pPr lvl="0"/>
            <a:r>
              <a:rPr lang="en-US"/>
              <a:t>Bullet point 2</a:t>
            </a:r>
          </a:p>
        </p:txBody>
      </p:sp>
      <p:graphicFrame>
        <p:nvGraphicFramePr>
          <p:cNvPr id="3" name="Table 19">
            <a:extLst>
              <a:ext uri="{FF2B5EF4-FFF2-40B4-BE49-F238E27FC236}">
                <a16:creationId xmlns:a16="http://schemas.microsoft.com/office/drawing/2014/main" id="{3CD5F0AF-CF56-D04A-9732-DD4D750C127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48882725"/>
              </p:ext>
            </p:extLst>
          </p:nvPr>
        </p:nvGraphicFramePr>
        <p:xfrm>
          <a:off x="6718762" y="1936980"/>
          <a:ext cx="5156814" cy="38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38">
                  <a:extLst>
                    <a:ext uri="{9D8B030D-6E8A-4147-A177-3AD203B41FA5}">
                      <a16:colId xmlns:a16="http://schemas.microsoft.com/office/drawing/2014/main" val="3072229989"/>
                    </a:ext>
                  </a:extLst>
                </a:gridCol>
                <a:gridCol w="1718938">
                  <a:extLst>
                    <a:ext uri="{9D8B030D-6E8A-4147-A177-3AD203B41FA5}">
                      <a16:colId xmlns:a16="http://schemas.microsoft.com/office/drawing/2014/main" val="927619019"/>
                    </a:ext>
                  </a:extLst>
                </a:gridCol>
                <a:gridCol w="1718938">
                  <a:extLst>
                    <a:ext uri="{9D8B030D-6E8A-4147-A177-3AD203B41FA5}">
                      <a16:colId xmlns:a16="http://schemas.microsoft.com/office/drawing/2014/main" val="479617266"/>
                    </a:ext>
                  </a:extLst>
                </a:gridCol>
              </a:tblGrid>
              <a:tr h="766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/>
                        <a:t>Heading for </a:t>
                      </a:r>
                      <a:br>
                        <a:rPr lang="en-US" sz="1400"/>
                      </a:br>
                      <a:r>
                        <a:rPr lang="en-US" sz="1400"/>
                        <a:t>Text Column</a:t>
                      </a:r>
                    </a:p>
                  </a:txBody>
                  <a:tcPr marL="137160" marR="137160" marT="137160" marB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Heading for </a:t>
                      </a:r>
                      <a:b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Text Column</a:t>
                      </a:r>
                    </a:p>
                  </a:txBody>
                  <a:tcPr marL="137160" marR="137160" marT="137160" marB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Heading for</a:t>
                      </a:r>
                      <a:b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Column</a:t>
                      </a:r>
                    </a:p>
                  </a:txBody>
                  <a:tcPr marL="137160" marR="137160" marT="137160" marB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302159"/>
                  </a:ext>
                </a:extLst>
              </a:tr>
              <a:tr h="327134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Text</a:t>
                      </a: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10462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29176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35276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208986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55708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275994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962206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5B8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42882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2889FB1-7060-9144-99AC-88B365324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896E8FA-0C03-D34A-9BC0-71E976D6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A6F59A6-E80E-B746-9051-1E5B056217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159" y="1500303"/>
            <a:ext cx="5517841" cy="289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2400" b="1">
                <a:solidFill>
                  <a:srgbClr val="E01782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r>
              <a:rPr lang="en-US" sz="1800">
                <a:solidFill>
                  <a:srgbClr val="E01782"/>
                </a:solidFill>
              </a:rPr>
              <a:t>SUBHEADING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CB5AA4-4B85-F844-A249-7E40CF440C95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674994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158" y="574554"/>
            <a:ext cx="11297418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59" y="1936981"/>
            <a:ext cx="5517842" cy="16698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D79CD81-2D8C-EF43-A199-97B00A6E8E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159" y="3854939"/>
            <a:ext cx="5517842" cy="19619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7000"/>
              </a:lnSpc>
              <a:spcBef>
                <a:spcPts val="1000"/>
              </a:spcBef>
              <a:spcAft>
                <a:spcPts val="400"/>
              </a:spcAft>
              <a:buClr>
                <a:srgbClr val="E01782"/>
              </a:buClr>
              <a:buFont typeface="Arial" panose="020B0604020202020204" pitchFamily="34" charset="0"/>
              <a:buChar char="•"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 marL="615950" marR="0" indent="-285750" algn="l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600" kern="1200" baseline="0" dirty="0" smtClean="0">
                <a:solidFill>
                  <a:srgbClr val="00436E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Bullet point 1</a:t>
            </a:r>
          </a:p>
          <a:p>
            <a:pPr lvl="1"/>
            <a:r>
              <a:rPr lang="en-US"/>
              <a:t>Secondary bullet point 1</a:t>
            </a:r>
          </a:p>
          <a:p>
            <a:pPr marL="622300" marR="0" lvl="1" indent="-292100" algn="l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Secondary bullet point 2</a:t>
            </a:r>
          </a:p>
          <a:p>
            <a:pPr lvl="0"/>
            <a:r>
              <a:rPr lang="en-US"/>
              <a:t>Bullet point 2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D9675D2-89F8-FA4D-ADC3-C8574DFF3409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718761" y="1936981"/>
            <a:ext cx="5156814" cy="3924264"/>
          </a:xfrm>
          <a:prstGeom prst="rect">
            <a:avLst/>
          </a:prstGeom>
        </p:spPr>
        <p:txBody>
          <a:bodyPr/>
          <a:lstStyle>
            <a:lvl1pPr>
              <a:lnSpc>
                <a:spcPct val="109000"/>
              </a:lnSpc>
              <a:defRPr/>
            </a:lvl1pPr>
          </a:lstStyle>
          <a:p>
            <a:r>
              <a:rPr lang="en-US"/>
              <a:t>Copy the small table template shown in the previous slide in the Slide Master and paste it here to use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BF5981-7F13-7C47-A8A2-40BB91127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1C298B-46A1-C749-B234-009FAE86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18555F9-2FD4-F34C-BB02-295DCE93C9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159" y="1500303"/>
            <a:ext cx="5517841" cy="289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2400" b="1">
                <a:solidFill>
                  <a:srgbClr val="E01782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r>
              <a:rPr lang="en-US" sz="1800">
                <a:solidFill>
                  <a:srgbClr val="E01782"/>
                </a:solidFill>
              </a:rPr>
              <a:t>SUBHEADING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A292E1-8451-BB4B-9470-10D542BE0421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356259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157" y="574554"/>
            <a:ext cx="11035687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58" y="1503544"/>
            <a:ext cx="11035685" cy="2818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19">
            <a:extLst>
              <a:ext uri="{FF2B5EF4-FFF2-40B4-BE49-F238E27FC236}">
                <a16:creationId xmlns:a16="http://schemas.microsoft.com/office/drawing/2014/main" id="{3CD5F0AF-CF56-D04A-9732-DD4D750C127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5517231"/>
              </p:ext>
            </p:extLst>
          </p:nvPr>
        </p:nvGraphicFramePr>
        <p:xfrm>
          <a:off x="578156" y="2116505"/>
          <a:ext cx="11035689" cy="38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917">
                  <a:extLst>
                    <a:ext uri="{9D8B030D-6E8A-4147-A177-3AD203B41FA5}">
                      <a16:colId xmlns:a16="http://schemas.microsoft.com/office/drawing/2014/main" val="3072229989"/>
                    </a:ext>
                  </a:extLst>
                </a:gridCol>
                <a:gridCol w="1840443">
                  <a:extLst>
                    <a:ext uri="{9D8B030D-6E8A-4147-A177-3AD203B41FA5}">
                      <a16:colId xmlns:a16="http://schemas.microsoft.com/office/drawing/2014/main" val="927619019"/>
                    </a:ext>
                  </a:extLst>
                </a:gridCol>
                <a:gridCol w="1840443">
                  <a:extLst>
                    <a:ext uri="{9D8B030D-6E8A-4147-A177-3AD203B41FA5}">
                      <a16:colId xmlns:a16="http://schemas.microsoft.com/office/drawing/2014/main" val="479617266"/>
                    </a:ext>
                  </a:extLst>
                </a:gridCol>
                <a:gridCol w="1840443">
                  <a:extLst>
                    <a:ext uri="{9D8B030D-6E8A-4147-A177-3AD203B41FA5}">
                      <a16:colId xmlns:a16="http://schemas.microsoft.com/office/drawing/2014/main" val="3217400739"/>
                    </a:ext>
                  </a:extLst>
                </a:gridCol>
                <a:gridCol w="1840443">
                  <a:extLst>
                    <a:ext uri="{9D8B030D-6E8A-4147-A177-3AD203B41FA5}">
                      <a16:colId xmlns:a16="http://schemas.microsoft.com/office/drawing/2014/main" val="915444220"/>
                    </a:ext>
                  </a:extLst>
                </a:gridCol>
              </a:tblGrid>
              <a:tr h="766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/>
                        <a:t>Heading for Text Column</a:t>
                      </a:r>
                    </a:p>
                  </a:txBody>
                  <a:tcPr marL="137160" marR="137160" marT="137160" marB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Heading for </a:t>
                      </a:r>
                      <a:b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Text Column</a:t>
                      </a:r>
                    </a:p>
                  </a:txBody>
                  <a:tcPr marL="137160" marR="137160" marT="137160" marB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Heading for</a:t>
                      </a:r>
                      <a:b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Column</a:t>
                      </a:r>
                    </a:p>
                  </a:txBody>
                  <a:tcPr marL="137160" marR="137160" marT="137160" marB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Heading for</a:t>
                      </a:r>
                      <a:b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Column</a:t>
                      </a:r>
                    </a:p>
                  </a:txBody>
                  <a:tcPr marL="137160" marR="137160" marT="137160" marB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Heading for</a:t>
                      </a:r>
                      <a:b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Column</a:t>
                      </a:r>
                    </a:p>
                  </a:txBody>
                  <a:tcPr marL="137160" marR="137160" marT="137160" marB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302159"/>
                  </a:ext>
                </a:extLst>
              </a:tr>
              <a:tr h="327134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Text</a:t>
                      </a: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10462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29176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35276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208986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55708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275994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962206"/>
                  </a:ext>
                </a:extLst>
              </a:tr>
              <a:tr h="398013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5B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137160" marR="1371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5B8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42882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8005FE3-10C9-A148-BC68-E263754C2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FBA21E-E93F-C843-8E22-12EFACC7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DE078-671E-9E4D-8C26-D3EE9E64AC13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3191665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B3BCA33-85DE-2F46-B574-71B52F39C64E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577850" y="2116138"/>
            <a:ext cx="11036300" cy="387985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Copy the big table template shown in the previous slide in the Slide Master and paste it here to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157" y="574554"/>
            <a:ext cx="11035687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58" y="1503544"/>
            <a:ext cx="11035685" cy="2818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FC3B97-C650-A94A-A429-6AB22856B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048BB3-313F-5A41-96A3-94EAE439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F9400-8D79-E24C-9376-5617A55A0C29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399848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158" y="574554"/>
            <a:ext cx="11297418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59" y="1936981"/>
            <a:ext cx="5517842" cy="16698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D79CD81-2D8C-EF43-A199-97B00A6E8E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159" y="3854939"/>
            <a:ext cx="5517842" cy="19619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7000"/>
              </a:lnSpc>
              <a:spcBef>
                <a:spcPts val="1000"/>
              </a:spcBef>
              <a:spcAft>
                <a:spcPts val="400"/>
              </a:spcAft>
              <a:buClr>
                <a:srgbClr val="E01782"/>
              </a:buClr>
              <a:buFont typeface="Arial" panose="020B0604020202020204" pitchFamily="34" charset="0"/>
              <a:buChar char="•"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 marL="615950" marR="0" indent="-285750" algn="l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600" kern="1200" baseline="0" dirty="0" smtClean="0">
                <a:solidFill>
                  <a:srgbClr val="00436E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Bullet point 1</a:t>
            </a:r>
          </a:p>
          <a:p>
            <a:pPr lvl="1"/>
            <a:r>
              <a:rPr lang="en-US"/>
              <a:t>Secondary bullet point 1</a:t>
            </a:r>
          </a:p>
          <a:p>
            <a:pPr marL="622300" marR="0" lvl="1" indent="-292100" algn="l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Secondary bullet point 2</a:t>
            </a:r>
          </a:p>
          <a:p>
            <a:pPr lvl="0"/>
            <a:r>
              <a:rPr lang="en-US"/>
              <a:t>Bullet point 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3AF94B-6FD7-0945-A1A2-6A6D025D507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85767554"/>
              </p:ext>
            </p:extLst>
          </p:nvPr>
        </p:nvGraphicFramePr>
        <p:xfrm>
          <a:off x="5816124" y="1732266"/>
          <a:ext cx="6275688" cy="418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4944EC7-50BD-EF4A-BF6D-7B24FA6979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A1FCF3-DAED-CC49-B45C-E1864AEA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888FCD4-8B80-F547-8C0F-5B3F3A8FF8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159" y="1500303"/>
            <a:ext cx="5517841" cy="289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2400" b="1">
                <a:solidFill>
                  <a:srgbClr val="E01782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r>
              <a:rPr lang="en-US" sz="1800">
                <a:solidFill>
                  <a:srgbClr val="E01782"/>
                </a:solidFill>
              </a:rPr>
              <a:t>SUBHEADING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0D243-23EA-A348-9A12-1A548AEB8E49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427621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E1E2E-E31A-7044-99A1-64EFA5D8C4F5}"/>
              </a:ext>
            </a:extLst>
          </p:cNvPr>
          <p:cNvSpPr/>
          <p:nvPr userDrawn="1"/>
        </p:nvSpPr>
        <p:spPr>
          <a:xfrm>
            <a:off x="609600" y="569626"/>
            <a:ext cx="2743200" cy="2743200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D2F0"/>
                </a:solidFill>
              </a:rPr>
              <a:t>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0BC6CE-3C21-9943-9B0F-547F612E7793}"/>
              </a:ext>
            </a:extLst>
          </p:cNvPr>
          <p:cNvSpPr/>
          <p:nvPr userDrawn="1"/>
        </p:nvSpPr>
        <p:spPr>
          <a:xfrm>
            <a:off x="3352800" y="3319176"/>
            <a:ext cx="2743200" cy="2743200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0055B8"/>
                </a:solidFill>
              </a:rPr>
              <a:t>TEXT HERE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FC0620E9-BAFC-1144-BC98-B69BCFB0F15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352800" y="569626"/>
            <a:ext cx="2743200" cy="27432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Place image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7B9DFE86-391F-1541-AF1F-B939AC4EDF7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09600" y="3319176"/>
            <a:ext cx="2743200" cy="27432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Place image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593E17-B720-404E-A54D-AF1029258109}"/>
              </a:ext>
            </a:extLst>
          </p:cNvPr>
          <p:cNvSpPr/>
          <p:nvPr userDrawn="1"/>
        </p:nvSpPr>
        <p:spPr>
          <a:xfrm>
            <a:off x="6110287" y="569626"/>
            <a:ext cx="2743200" cy="2743200"/>
          </a:xfrm>
          <a:prstGeom prst="rect">
            <a:avLst/>
          </a:prstGeom>
          <a:solidFill>
            <a:srgbClr val="E01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8945A11-6B7D-A24B-9ED0-544FD5C38B6B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10287" y="3319176"/>
            <a:ext cx="2743200" cy="27432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Place image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165206-5724-A440-885A-F5F5313FF3E4}"/>
              </a:ext>
            </a:extLst>
          </p:cNvPr>
          <p:cNvSpPr/>
          <p:nvPr userDrawn="1"/>
        </p:nvSpPr>
        <p:spPr>
          <a:xfrm>
            <a:off x="8853487" y="3319176"/>
            <a:ext cx="2743200" cy="2743200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07FC396-7146-BC44-9FCF-E386388A0AE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853487" y="569626"/>
            <a:ext cx="2743200" cy="27432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Place image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17F997-92E0-8A4A-A66E-6936BDDA2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194F37B-D689-3340-8114-A0350621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2171FD-DF07-9B4A-80B5-17D454B61E3A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396433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F1F2F5-E96B-4C4E-A631-F24D1F3AF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0842" y="904805"/>
            <a:ext cx="1653235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8D85C-9485-0749-BECB-B46EE910AC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2124" y="904805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1D862B-4522-E34F-BC10-F126F09A80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46158" y="569626"/>
            <a:ext cx="1905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B2DB8-F950-E746-9E32-23E0FB455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064" y="3859938"/>
            <a:ext cx="2364954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33ECE6-3D1F-A34B-812C-F3F0ABEBB7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02968" y="4119276"/>
            <a:ext cx="2427112" cy="1143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2071EF-22B3-C54F-B49E-B1DCDB6F56C7}"/>
              </a:ext>
            </a:extLst>
          </p:cNvPr>
          <p:cNvCxnSpPr>
            <a:cxnSpLocks/>
          </p:cNvCxnSpPr>
          <p:nvPr userDrawn="1"/>
        </p:nvCxnSpPr>
        <p:spPr>
          <a:xfrm>
            <a:off x="4060634" y="904805"/>
            <a:ext cx="0" cy="4890072"/>
          </a:xfrm>
          <a:prstGeom prst="line">
            <a:avLst/>
          </a:prstGeom>
          <a:ln w="12700">
            <a:solidFill>
              <a:srgbClr val="E01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B8C205-8067-C44D-8ACE-BA0FB3A89EC4}"/>
              </a:ext>
            </a:extLst>
          </p:cNvPr>
          <p:cNvCxnSpPr>
            <a:cxnSpLocks/>
          </p:cNvCxnSpPr>
          <p:nvPr userDrawn="1"/>
        </p:nvCxnSpPr>
        <p:spPr>
          <a:xfrm>
            <a:off x="8103824" y="904805"/>
            <a:ext cx="0" cy="4890072"/>
          </a:xfrm>
          <a:prstGeom prst="line">
            <a:avLst/>
          </a:prstGeom>
          <a:ln w="12700">
            <a:solidFill>
              <a:srgbClr val="E01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370D6-75DE-CF41-A7EE-ACB144E01D2E}"/>
              </a:ext>
            </a:extLst>
          </p:cNvPr>
          <p:cNvCxnSpPr/>
          <p:nvPr userDrawn="1"/>
        </p:nvCxnSpPr>
        <p:spPr>
          <a:xfrm>
            <a:off x="1069064" y="3429000"/>
            <a:ext cx="9859669" cy="0"/>
          </a:xfrm>
          <a:prstGeom prst="line">
            <a:avLst/>
          </a:prstGeom>
          <a:ln w="12700">
            <a:solidFill>
              <a:srgbClr val="E01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6669919-8D0D-5F44-A800-AA881FE4E5B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946158" y="3776376"/>
            <a:ext cx="1426464" cy="18288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9ABA83D-3F3F-9744-8B45-D8938688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0B4CC4-4BD5-A44B-B79D-197D410749E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63694A0-9CE8-2746-80CA-A82B96B56065}"/>
              </a:ext>
            </a:extLst>
          </p:cNvPr>
          <p:cNvSpPr txBox="1">
            <a:spLocks/>
          </p:cNvSpPr>
          <p:nvPr userDrawn="1"/>
        </p:nvSpPr>
        <p:spPr>
          <a:xfrm>
            <a:off x="1069064" y="349459"/>
            <a:ext cx="11035675" cy="2891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380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rgbClr val="E01782"/>
                </a:solidFill>
              </a:rPr>
              <a:t>Sample icons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048539-B101-744D-95B2-1B2EC1DCE4E7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17960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ctrTitle" hasCustomPrompt="1"/>
          </p:nvPr>
        </p:nvSpPr>
        <p:spPr>
          <a:xfrm>
            <a:off x="718326" y="1896902"/>
            <a:ext cx="9072155" cy="66827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Option 2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47B8242B-84B3-9F4B-BD1A-A4ECDAC311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327" y="2716189"/>
            <a:ext cx="9091613" cy="540294"/>
          </a:xfrm>
          <a:prstGeom prst="rect">
            <a:avLst/>
          </a:prstGeom>
        </p:spPr>
        <p:txBody>
          <a:bodyPr wrap="none" lIns="0" t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0" i="0">
                <a:solidFill>
                  <a:srgbClr val="00D1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0C2EA-6F79-1C48-8CF5-5C5FCD6A43AA}"/>
              </a:ext>
            </a:extLst>
          </p:cNvPr>
          <p:cNvSpPr txBox="1"/>
          <p:nvPr userDrawn="1"/>
        </p:nvSpPr>
        <p:spPr>
          <a:xfrm>
            <a:off x="509452" y="319458"/>
            <a:ext cx="8804366" cy="29238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300" i="0">
                <a:solidFill>
                  <a:schemeClr val="bg1"/>
                </a:solidFill>
              </a:rPr>
              <a:t>A campaign to increase vaccine confidence while reinforcing basic prevention measures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61B41-A49A-E348-BC96-A32B3F0332A6}"/>
              </a:ext>
            </a:extLst>
          </p:cNvPr>
          <p:cNvSpPr txBox="1"/>
          <p:nvPr userDrawn="1"/>
        </p:nvSpPr>
        <p:spPr>
          <a:xfrm>
            <a:off x="718327" y="3722197"/>
            <a:ext cx="638254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>
                <a:solidFill>
                  <a:srgbClr val="00D1F0"/>
                </a:solidFill>
              </a:rPr>
              <a:t>HHS COVID-19 Public Education Campaign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8EA448-3BEE-ED4F-A222-DB413CC93ED0}"/>
              </a:ext>
            </a:extLst>
          </p:cNvPr>
          <p:cNvCxnSpPr>
            <a:cxnSpLocks/>
          </p:cNvCxnSpPr>
          <p:nvPr userDrawn="1"/>
        </p:nvCxnSpPr>
        <p:spPr>
          <a:xfrm>
            <a:off x="718327" y="4182267"/>
            <a:ext cx="5215113" cy="0"/>
          </a:xfrm>
          <a:prstGeom prst="line">
            <a:avLst/>
          </a:prstGeom>
          <a:ln w="25400">
            <a:solidFill>
              <a:srgbClr val="00D1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5A8D8EE9-5BC0-0B47-9025-FB452B2628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8325" y="4340168"/>
            <a:ext cx="5215113" cy="309380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900"/>
              </a:spcBef>
              <a:buNone/>
              <a:defRPr sz="2000" b="0" spc="2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Presenter Name and Title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D84259D-BCA9-224E-9E93-4C73510765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8325" y="4819453"/>
            <a:ext cx="5215112" cy="309379"/>
          </a:xfrm>
          <a:prstGeom prst="rect">
            <a:avLst/>
          </a:prstGeom>
        </p:spPr>
        <p:txBody>
          <a:bodyPr lIns="0" tIns="0"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MM/DD/YYYY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00219FE-C29A-B44B-B73D-AEF30EC4A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8910" y="470893"/>
            <a:ext cx="1973638" cy="15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3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4DB9344-3071-5646-86F5-51EB175C5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918" y="3859938"/>
            <a:ext cx="2364954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6CAB55-0656-A84A-B2E1-6B3C90D3AA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6155" y="569626"/>
            <a:ext cx="1905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7D79CF-5053-DB4F-A246-E1A3ED1A8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2120" y="901270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CC3D2C-2B86-2344-B880-B0ABCFEB06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40840" y="901270"/>
            <a:ext cx="1653235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865B7-4AB8-334D-93AB-A1DFA737B8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02965" y="4119276"/>
            <a:ext cx="2427111" cy="1143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2071EF-22B3-C54F-B49E-B1DCDB6F56C7}"/>
              </a:ext>
            </a:extLst>
          </p:cNvPr>
          <p:cNvCxnSpPr>
            <a:cxnSpLocks/>
          </p:cNvCxnSpPr>
          <p:nvPr userDrawn="1"/>
        </p:nvCxnSpPr>
        <p:spPr>
          <a:xfrm>
            <a:off x="4060634" y="904805"/>
            <a:ext cx="0" cy="4890072"/>
          </a:xfrm>
          <a:prstGeom prst="line">
            <a:avLst/>
          </a:prstGeom>
          <a:ln w="12700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B8C205-8067-C44D-8ACE-BA0FB3A89EC4}"/>
              </a:ext>
            </a:extLst>
          </p:cNvPr>
          <p:cNvCxnSpPr>
            <a:cxnSpLocks/>
          </p:cNvCxnSpPr>
          <p:nvPr userDrawn="1"/>
        </p:nvCxnSpPr>
        <p:spPr>
          <a:xfrm>
            <a:off x="8103824" y="904805"/>
            <a:ext cx="0" cy="4890072"/>
          </a:xfrm>
          <a:prstGeom prst="line">
            <a:avLst/>
          </a:prstGeom>
          <a:ln w="12700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370D6-75DE-CF41-A7EE-ACB144E01D2E}"/>
              </a:ext>
            </a:extLst>
          </p:cNvPr>
          <p:cNvCxnSpPr/>
          <p:nvPr userDrawn="1"/>
        </p:nvCxnSpPr>
        <p:spPr>
          <a:xfrm>
            <a:off x="1069064" y="3429000"/>
            <a:ext cx="9859669" cy="0"/>
          </a:xfrm>
          <a:prstGeom prst="line">
            <a:avLst/>
          </a:prstGeom>
          <a:ln w="12700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B7B6218-EB8A-404F-8667-3520397886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946158" y="3778709"/>
            <a:ext cx="1426464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5B058F-08EC-BE43-BF4F-5A7F39DE336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36BEFA9-9E7C-304E-9338-C2EDB31D2C6B}"/>
              </a:ext>
            </a:extLst>
          </p:cNvPr>
          <p:cNvSpPr txBox="1">
            <a:spLocks/>
          </p:cNvSpPr>
          <p:nvPr userDrawn="1"/>
        </p:nvSpPr>
        <p:spPr>
          <a:xfrm>
            <a:off x="1069064" y="349459"/>
            <a:ext cx="11035675" cy="2891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380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rgbClr val="0055B8"/>
                </a:solidFill>
              </a:rPr>
              <a:t>Sample icons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7A11EDD-9BB3-B24C-88C2-7957D010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281469-0378-1941-87CF-AD3F7EEBD0A7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129663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bg>
      <p:bgPr>
        <a:solidFill>
          <a:srgbClr val="005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03174" y="965716"/>
            <a:ext cx="20854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>
                <a:solidFill>
                  <a:srgbClr val="00D1F0"/>
                </a:solidFill>
              </a:rPr>
              <a:t>Contact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52B73AA-4EA6-984D-913C-CAC04187E05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14718342"/>
              </p:ext>
            </p:extLst>
          </p:nvPr>
        </p:nvGraphicFramePr>
        <p:xfrm>
          <a:off x="1042929" y="1571556"/>
          <a:ext cx="461620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538">
                  <a:extLst>
                    <a:ext uri="{9D8B030D-6E8A-4147-A177-3AD203B41FA5}">
                      <a16:colId xmlns:a16="http://schemas.microsoft.com/office/drawing/2014/main" val="3849395230"/>
                    </a:ext>
                  </a:extLst>
                </a:gridCol>
                <a:gridCol w="3701668">
                  <a:extLst>
                    <a:ext uri="{9D8B030D-6E8A-4147-A177-3AD203B41FA5}">
                      <a16:colId xmlns:a16="http://schemas.microsoft.com/office/drawing/2014/main" val="831162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b="0">
                          <a:solidFill>
                            <a:schemeClr val="bg1"/>
                          </a:solidFill>
                        </a:rPr>
                        <a:t>NAME:</a:t>
                      </a:r>
                    </a:p>
                  </a:txBody>
                  <a:tcPr marL="0" marT="1828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 marL="0" marT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75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TITLE:</a:t>
                      </a:r>
                    </a:p>
                  </a:txBody>
                  <a:tcPr marL="0" marT="1828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18288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16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PHONE:</a:t>
                      </a:r>
                    </a:p>
                  </a:txBody>
                  <a:tcPr marL="0" marT="1828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18288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81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EMAIL:</a:t>
                      </a:r>
                    </a:p>
                  </a:txBody>
                  <a:tcPr marL="0" marT="1828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18288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7576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6E0092-B6E0-F241-AB1F-0ADE4E6A9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5701" y="1186513"/>
            <a:ext cx="3115739" cy="2396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E0C2CA-04FE-E64B-A723-0C90F791AF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689600"/>
            <a:ext cx="121920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93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">
    <p:bg>
      <p:bgPr>
        <a:solidFill>
          <a:srgbClr val="005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6E0092-B6E0-F241-AB1F-0ADE4E6A9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5701" y="1186513"/>
            <a:ext cx="3115739" cy="2396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E0C2CA-04FE-E64B-A723-0C90F791AF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689600"/>
            <a:ext cx="121920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34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2D46-E523-42B4-B60F-4BD85A6F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2241E-FB47-4D05-AA77-B18F9F76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15FBA-4980-4203-B33A-6B534800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43C9-CE94-4B4C-ABF1-0D06E115760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C4976-5C6A-46F6-8BF6-B35BD25E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95A98-5DEC-4354-9994-C8B35C64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38C6-21AB-46EC-AB2D-B09BAB95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2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8117541" y="0"/>
            <a:ext cx="4074459" cy="586291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Place vertical chart/image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158" y="574554"/>
            <a:ext cx="6916621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58" y="1687031"/>
            <a:ext cx="6916621" cy="20765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01782"/>
              </a:buClr>
              <a:buFont typeface="Arial" panose="020B0604020202020204" pitchFamily="34" charset="0"/>
              <a:buChar char="•"/>
              <a:defRPr sz="20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lvl="0"/>
            <a:r>
              <a:rPr lang="en-US"/>
              <a:t>Bullet point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124E7-1FD0-B74A-A387-78FBA2C199D4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9DD70-333D-064C-98C2-352FB20EE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4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61847" y="0"/>
            <a:ext cx="2029968" cy="202996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Place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158" y="574554"/>
            <a:ext cx="6930959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58" y="1936980"/>
            <a:ext cx="6930959" cy="3959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20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9DD70-333D-064C-98C2-352FB20EE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0BA3EC-B79D-6B41-AE00-15D8BB769106}"/>
              </a:ext>
            </a:extLst>
          </p:cNvPr>
          <p:cNvSpPr>
            <a:spLocks noChangeAspect="1"/>
          </p:cNvSpPr>
          <p:nvPr userDrawn="1"/>
        </p:nvSpPr>
        <p:spPr>
          <a:xfrm>
            <a:off x="8131879" y="0"/>
            <a:ext cx="2029968" cy="202996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69A58C63-E25F-C445-84BE-E99FB297AF9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131879" y="2032202"/>
            <a:ext cx="2029968" cy="202996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Place image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580A24-0BC8-9749-8B37-0E03A388E5A7}"/>
              </a:ext>
            </a:extLst>
          </p:cNvPr>
          <p:cNvSpPr>
            <a:spLocks noChangeAspect="1"/>
          </p:cNvSpPr>
          <p:nvPr userDrawn="1"/>
        </p:nvSpPr>
        <p:spPr>
          <a:xfrm>
            <a:off x="10161847" y="2029968"/>
            <a:ext cx="2029968" cy="2029968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26554A98-F2F3-8C46-8CD4-2FE682BCDD4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161847" y="4059936"/>
            <a:ext cx="2029968" cy="202996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Place image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F8F9C1-9B5A-4844-BAF4-84E79798C394}"/>
              </a:ext>
            </a:extLst>
          </p:cNvPr>
          <p:cNvSpPr>
            <a:spLocks noChangeAspect="1"/>
          </p:cNvSpPr>
          <p:nvPr userDrawn="1"/>
        </p:nvSpPr>
        <p:spPr>
          <a:xfrm>
            <a:off x="8131879" y="4059936"/>
            <a:ext cx="2029968" cy="2029968"/>
          </a:xfrm>
          <a:prstGeom prst="rect">
            <a:avLst/>
          </a:prstGeom>
          <a:solidFill>
            <a:srgbClr val="E01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B093B-462C-7746-A8DB-B981DC4C04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1465" y="529142"/>
            <a:ext cx="1554480" cy="1088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7F4C9-A426-7744-B6C9-264D71762D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99576" y="2461226"/>
            <a:ext cx="1580400" cy="1215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D2AC46-4CD2-1641-80FB-EF4037C9A1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31465" y="4585119"/>
            <a:ext cx="1554480" cy="1095059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FBB1793-50F1-D54D-B07D-D0FF7E92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BDD848E-FC95-8A44-9AF5-988D460C66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159" y="1500303"/>
            <a:ext cx="6930958" cy="289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2400" b="1">
                <a:solidFill>
                  <a:srgbClr val="E01782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r>
              <a:rPr lang="en-US" sz="1800">
                <a:solidFill>
                  <a:srgbClr val="E01782"/>
                </a:solidFill>
              </a:rPr>
              <a:t>SUBHEADING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BE70DF-154E-F74A-B45E-2B6B69F6D89F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102044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62815" y="7145"/>
            <a:ext cx="3429000" cy="341471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Place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159" y="574554"/>
            <a:ext cx="4142303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59" y="1474666"/>
            <a:ext cx="4142303" cy="4421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0BA3EC-B79D-6B41-AE00-15D8BB769106}"/>
              </a:ext>
            </a:extLst>
          </p:cNvPr>
          <p:cNvSpPr>
            <a:spLocks noChangeAspect="1"/>
          </p:cNvSpPr>
          <p:nvPr userDrawn="1"/>
        </p:nvSpPr>
        <p:spPr>
          <a:xfrm>
            <a:off x="5333815" y="0"/>
            <a:ext cx="3429000" cy="3429000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C93941B8-7636-C745-BC29-2043B7C088A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333815" y="3438835"/>
            <a:ext cx="3429000" cy="341471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Place image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56DBAE-3434-9248-8F23-39112B5D0870}"/>
              </a:ext>
            </a:extLst>
          </p:cNvPr>
          <p:cNvSpPr>
            <a:spLocks noChangeAspect="1"/>
          </p:cNvSpPr>
          <p:nvPr userDrawn="1"/>
        </p:nvSpPr>
        <p:spPr>
          <a:xfrm>
            <a:off x="8762815" y="3431690"/>
            <a:ext cx="3429000" cy="3429000"/>
          </a:xfrm>
          <a:prstGeom prst="rect">
            <a:avLst/>
          </a:prstGeom>
          <a:solidFill>
            <a:srgbClr val="E01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165F4C-84CD-954A-8626-56EF3B62DD43}"/>
              </a:ext>
            </a:extLst>
          </p:cNvPr>
          <p:cNvSpPr/>
          <p:nvPr userDrawn="1"/>
        </p:nvSpPr>
        <p:spPr>
          <a:xfrm>
            <a:off x="0" y="6655090"/>
            <a:ext cx="4720462" cy="202910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5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58" y="1936980"/>
            <a:ext cx="6930959" cy="40599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20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9DD70-333D-064C-98C2-352FB20EE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69A58C63-E25F-C445-84BE-E99FB297AF9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132064" y="1936980"/>
            <a:ext cx="4059936" cy="405993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Place vertical chart/image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26F3715-099E-C945-B2C6-F3A62641A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158" y="574554"/>
            <a:ext cx="11035675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AE50C7-1004-6849-AE66-D5F3B01C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D7B8C26-04BF-EC43-A959-0653DC71D0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159" y="1500303"/>
            <a:ext cx="11035674" cy="289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2400" b="1">
                <a:solidFill>
                  <a:srgbClr val="E01782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r>
              <a:rPr lang="en-US" sz="1800">
                <a:solidFill>
                  <a:srgbClr val="E01782"/>
                </a:solidFill>
              </a:rPr>
              <a:t>SUBHEADING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2E79A-1BDA-4140-BC8B-6A6D0DC2F146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38370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Image Left Display">
    <p:bg>
      <p:bgPr>
        <a:solidFill>
          <a:srgbClr val="005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426F3715-099E-C945-B2C6-F3A62641A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162" y="2931498"/>
            <a:ext cx="8195348" cy="57633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Title (Option 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E0DA2F-0045-2C4F-BEE4-128F88C72625}"/>
              </a:ext>
            </a:extLst>
          </p:cNvPr>
          <p:cNvSpPr/>
          <p:nvPr userDrawn="1"/>
        </p:nvSpPr>
        <p:spPr>
          <a:xfrm>
            <a:off x="0" y="6647947"/>
            <a:ext cx="12192000" cy="210053"/>
          </a:xfrm>
          <a:prstGeom prst="rect">
            <a:avLst/>
          </a:prstGeom>
          <a:solidFill>
            <a:srgbClr val="E01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604B33-6B2F-CF44-BB72-1822EB0EC57C}"/>
              </a:ext>
            </a:extLst>
          </p:cNvPr>
          <p:cNvSpPr/>
          <p:nvPr userDrawn="1"/>
        </p:nvSpPr>
        <p:spPr>
          <a:xfrm>
            <a:off x="0" y="2781"/>
            <a:ext cx="12192000" cy="210053"/>
          </a:xfrm>
          <a:prstGeom prst="rect">
            <a:avLst/>
          </a:prstGeom>
          <a:solidFill>
            <a:srgbClr val="E01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Image Left Display">
    <p:bg>
      <p:bgPr>
        <a:solidFill>
          <a:srgbClr val="005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426F3715-099E-C945-B2C6-F3A62641A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162" y="2931498"/>
            <a:ext cx="7008887" cy="57633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Title (Option 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E0DA2F-0045-2C4F-BEE4-128F88C72625}"/>
              </a:ext>
            </a:extLst>
          </p:cNvPr>
          <p:cNvSpPr/>
          <p:nvPr userDrawn="1"/>
        </p:nvSpPr>
        <p:spPr>
          <a:xfrm>
            <a:off x="0" y="6647947"/>
            <a:ext cx="12192000" cy="210053"/>
          </a:xfrm>
          <a:prstGeom prst="rect">
            <a:avLst/>
          </a:prstGeom>
          <a:solidFill>
            <a:srgbClr val="E01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604B33-6B2F-CF44-BB72-1822EB0EC57C}"/>
              </a:ext>
            </a:extLst>
          </p:cNvPr>
          <p:cNvSpPr/>
          <p:nvPr userDrawn="1"/>
        </p:nvSpPr>
        <p:spPr>
          <a:xfrm>
            <a:off x="0" y="2781"/>
            <a:ext cx="12192000" cy="210053"/>
          </a:xfrm>
          <a:prstGeom prst="rect">
            <a:avLst/>
          </a:prstGeom>
          <a:solidFill>
            <a:srgbClr val="E01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6BA97-3AB2-1749-B902-B58ED02D4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5701" y="2154591"/>
            <a:ext cx="3115739" cy="23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7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Image Left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8158" y="574554"/>
            <a:ext cx="11035675" cy="5596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rgbClr val="0055B8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8159" y="1936981"/>
            <a:ext cx="5240581" cy="289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rgbClr val="E01782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r>
              <a:rPr lang="en-US" sz="1800">
                <a:solidFill>
                  <a:srgbClr val="E01782"/>
                </a:solidFill>
              </a:rPr>
              <a:t>Subheading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A13F0-0DBB-E348-843D-32C7DC40C2F0}"/>
              </a:ext>
            </a:extLst>
          </p:cNvPr>
          <p:cNvSpPr/>
          <p:nvPr userDrawn="1"/>
        </p:nvSpPr>
        <p:spPr>
          <a:xfrm>
            <a:off x="0" y="642568"/>
            <a:ext cx="363578" cy="363578"/>
          </a:xfrm>
          <a:prstGeom prst="rect">
            <a:avLst/>
          </a:prstGeom>
          <a:solidFill>
            <a:srgbClr val="00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F825A2-186E-1C4E-A51A-F9E32429662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15000"/>
            <a:ext cx="0" cy="3879877"/>
          </a:xfrm>
          <a:prstGeom prst="line">
            <a:avLst/>
          </a:prstGeom>
          <a:ln w="9525">
            <a:solidFill>
              <a:srgbClr val="E01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5723EFDF-1E3B-644B-8FBC-1118B87245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9354" y="2399295"/>
            <a:ext cx="5234480" cy="3417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7F2A482E-2BB7-F14D-AC7F-713DF21D6B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170" y="2399295"/>
            <a:ext cx="5234480" cy="3417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10000"/>
                  </a:schemeClr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21ACBEE-B1F5-9E4F-870E-6374F135D8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0463" y="1936981"/>
            <a:ext cx="5234480" cy="3374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1800">
                <a:solidFill>
                  <a:srgbClr val="E01782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r>
              <a:rPr lang="en-US" sz="1800">
                <a:solidFill>
                  <a:srgbClr val="E01782"/>
                </a:solidFill>
              </a:rPr>
              <a:t>Subheading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8C90DF-E364-0147-996F-932E1B65D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47947"/>
            <a:ext cx="12192000" cy="2159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D1D498B-E99C-E244-A3CF-EB26EFBD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638" y="6327497"/>
            <a:ext cx="494937" cy="169277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1200" b="1">
                <a:solidFill>
                  <a:srgbClr val="0055B8"/>
                </a:solidFill>
              </a:defRPr>
            </a:lvl1pPr>
          </a:lstStyle>
          <a:p>
            <a:fld id="{20DDC20A-B509-C148-A531-92982EDB8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875BAFE-233C-564F-96FB-780AAE93D6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159" y="1500303"/>
            <a:ext cx="11035669" cy="289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E01782"/>
              </a:buClr>
              <a:buFont typeface="Arial" panose="020B0604020202020204" pitchFamily="34" charset="0"/>
              <a:buNone/>
              <a:defRPr sz="2400" b="1">
                <a:solidFill>
                  <a:srgbClr val="E01782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r>
              <a:rPr lang="en-US" sz="1800">
                <a:solidFill>
                  <a:srgbClr val="E01782"/>
                </a:solidFill>
              </a:rPr>
              <a:t>SUBHEADING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3F18C0-ED45-5246-B563-A2A0EB844CB0}"/>
              </a:ext>
            </a:extLst>
          </p:cNvPr>
          <p:cNvSpPr txBox="1"/>
          <p:nvPr userDrawn="1"/>
        </p:nvSpPr>
        <p:spPr>
          <a:xfrm>
            <a:off x="8117541" y="6327497"/>
            <a:ext cx="32630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>
                <a:solidFill>
                  <a:srgbClr val="0055B8"/>
                </a:solidFill>
              </a:rPr>
              <a:t>HHS COVID-19 Public Education Campaign</a:t>
            </a:r>
          </a:p>
        </p:txBody>
      </p:sp>
    </p:spTree>
    <p:extLst>
      <p:ext uri="{BB962C8B-B14F-4D97-AF65-F5344CB8AC3E}">
        <p14:creationId xmlns:p14="http://schemas.microsoft.com/office/powerpoint/2010/main" val="70706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4022" y="56182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6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1" r:id="rId2"/>
    <p:sldLayoutId id="2147483650" r:id="rId3"/>
    <p:sldLayoutId id="2147483679" r:id="rId4"/>
    <p:sldLayoutId id="2147483686" r:id="rId5"/>
    <p:sldLayoutId id="2147483682" r:id="rId6"/>
    <p:sldLayoutId id="2147483698" r:id="rId7"/>
    <p:sldLayoutId id="2147483699" r:id="rId8"/>
    <p:sldLayoutId id="2147483680" r:id="rId9"/>
    <p:sldLayoutId id="2147483684" r:id="rId10"/>
    <p:sldLayoutId id="2147483683" r:id="rId11"/>
    <p:sldLayoutId id="2147483690" r:id="rId12"/>
    <p:sldLayoutId id="2147483689" r:id="rId13"/>
    <p:sldLayoutId id="2147483696" r:id="rId14"/>
    <p:sldLayoutId id="2147483681" r:id="rId15"/>
    <p:sldLayoutId id="2147483697" r:id="rId16"/>
    <p:sldLayoutId id="2147483687" r:id="rId17"/>
    <p:sldLayoutId id="2147483685" r:id="rId18"/>
    <p:sldLayoutId id="2147483688" r:id="rId19"/>
    <p:sldLayoutId id="2147483695" r:id="rId20"/>
    <p:sldLayoutId id="2147483671" r:id="rId21"/>
    <p:sldLayoutId id="2147483700" r:id="rId22"/>
    <p:sldLayoutId id="2147483701" r:id="rId2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1000"/>
        </a:spcBef>
        <a:buFont typeface="Arial" charset="0"/>
        <a:buNone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39" indent="-285750" algn="l" defTabSz="914377" rtl="0" eaLnBrk="1" latinLnBrk="0" hangingPunct="1">
        <a:lnSpc>
          <a:spcPct val="150000"/>
        </a:lnSpc>
        <a:spcBef>
          <a:spcPts val="500"/>
        </a:spcBef>
        <a:buFont typeface="Arial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F26B43"/>
          </p15:clr>
        </p15:guide>
        <p15:guide id="2" pos="1416" userDrawn="1">
          <p15:clr>
            <a:srgbClr val="F26B43"/>
          </p15:clr>
        </p15:guide>
        <p15:guide id="3" pos="1584" userDrawn="1">
          <p15:clr>
            <a:srgbClr val="F26B43"/>
          </p15:clr>
        </p15:guide>
        <p15:guide id="4" pos="7248" userDrawn="1">
          <p15:clr>
            <a:srgbClr val="F26B43"/>
          </p15:clr>
        </p15:guide>
        <p15:guide id="5" pos="6264" userDrawn="1">
          <p15:clr>
            <a:srgbClr val="F26B43"/>
          </p15:clr>
        </p15:guide>
        <p15:guide id="6" pos="6096" userDrawn="1">
          <p15:clr>
            <a:srgbClr val="F26B43"/>
          </p15:clr>
        </p15:guide>
        <p15:guide id="7" pos="2568" userDrawn="1">
          <p15:clr>
            <a:srgbClr val="F26B43"/>
          </p15:clr>
        </p15:guide>
        <p15:guide id="8" pos="2760" userDrawn="1">
          <p15:clr>
            <a:srgbClr val="F26B43"/>
          </p15:clr>
        </p15:guide>
        <p15:guide id="9" pos="5088" userDrawn="1">
          <p15:clr>
            <a:srgbClr val="F26B43"/>
          </p15:clr>
        </p15:guide>
        <p15:guide id="10" pos="4920" userDrawn="1">
          <p15:clr>
            <a:srgbClr val="F26B43"/>
          </p15:clr>
        </p15:guide>
        <p15:guide id="11" pos="3744" userDrawn="1">
          <p15:clr>
            <a:srgbClr val="F26B43"/>
          </p15:clr>
        </p15:guide>
        <p15:guide id="12" pos="3936" userDrawn="1">
          <p15:clr>
            <a:srgbClr val="F26B43"/>
          </p15:clr>
        </p15:guide>
        <p15:guide id="13" orient="horz" pos="408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JoXE_8N7u_c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xbTDtXI-tn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3AF1-E72F-6C49-B680-15C053625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813" y="1880838"/>
            <a:ext cx="10992411" cy="1381174"/>
          </a:xfrm>
        </p:spPr>
        <p:txBody>
          <a:bodyPr/>
          <a:lstStyle/>
          <a:p>
            <a:r>
              <a:rPr lang="en-US" sz="4800" dirty="0"/>
              <a:t>Testimonial Stimuli</a:t>
            </a:r>
          </a:p>
        </p:txBody>
      </p:sp>
    </p:spTree>
    <p:extLst>
      <p:ext uri="{BB962C8B-B14F-4D97-AF65-F5344CB8AC3E}">
        <p14:creationId xmlns:p14="http://schemas.microsoft.com/office/powerpoint/2010/main" val="363054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26A53EE-6ED2-429F-8BFB-CDCB89B9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Amanda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Amanda">
            <a:hlinkClick r:id="" action="ppaction://media"/>
            <a:extLst>
              <a:ext uri="{FF2B5EF4-FFF2-40B4-BE49-F238E27FC236}">
                <a16:creationId xmlns:a16="http://schemas.microsoft.com/office/drawing/2014/main" id="{0825A2E3-4284-47C1-8C87-20A18C31EC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2589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26A53EE-6ED2-429F-8BFB-CDCB89B9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Felicia</a:t>
            </a:r>
            <a:br>
              <a:rPr lang="en-US" dirty="0"/>
            </a:br>
            <a:endParaRPr lang="en-US" dirty="0"/>
          </a:p>
        </p:txBody>
      </p:sp>
      <p:pic>
        <p:nvPicPr>
          <p:cNvPr id="2" name="Felicia">
            <a:hlinkClick r:id="" action="ppaction://media"/>
            <a:extLst>
              <a:ext uri="{FF2B5EF4-FFF2-40B4-BE49-F238E27FC236}">
                <a16:creationId xmlns:a16="http://schemas.microsoft.com/office/drawing/2014/main" id="{E27C62FC-7079-43F6-8A33-46479CC5C6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26A53EE-6ED2-429F-8BFB-CDCB89B9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Kole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Kole">
            <a:hlinkClick r:id="" action="ppaction://media"/>
            <a:extLst>
              <a:ext uri="{FF2B5EF4-FFF2-40B4-BE49-F238E27FC236}">
                <a16:creationId xmlns:a16="http://schemas.microsoft.com/office/drawing/2014/main" id="{3978BF50-E8CC-47AB-B532-6B851A46F6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1500" y="17145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26A53EE-6ED2-429F-8BFB-CDCB89B9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Terrell</a:t>
            </a:r>
          </a:p>
        </p:txBody>
      </p:sp>
      <p:pic>
        <p:nvPicPr>
          <p:cNvPr id="2" name="Terrell">
            <a:hlinkClick r:id="" action="ppaction://media"/>
            <a:extLst>
              <a:ext uri="{FF2B5EF4-FFF2-40B4-BE49-F238E27FC236}">
                <a16:creationId xmlns:a16="http://schemas.microsoft.com/office/drawing/2014/main" id="{97A1AE7D-889D-4EED-928E-F30F999C02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Thanks - :30">
            <a:hlinkClick r:id="" action="ppaction://media"/>
            <a:extLst>
              <a:ext uri="{FF2B5EF4-FFF2-40B4-BE49-F238E27FC236}">
                <a16:creationId xmlns:a16="http://schemas.microsoft.com/office/drawing/2014/main" id="{1EDEE467-A659-479C-9E41-DA9856095D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17228" y="1910261"/>
            <a:ext cx="4880589" cy="2757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CBB432-D3FD-45EB-85A7-3B5EE693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“Thanks” Ad</a:t>
            </a:r>
          </a:p>
        </p:txBody>
      </p:sp>
    </p:spTree>
    <p:extLst>
      <p:ext uri="{BB962C8B-B14F-4D97-AF65-F5344CB8AC3E}">
        <p14:creationId xmlns:p14="http://schemas.microsoft.com/office/powerpoint/2010/main" val="29500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urgeon General Delta Variant Message">
            <a:hlinkClick r:id="" action="ppaction://media"/>
            <a:extLst>
              <a:ext uri="{FF2B5EF4-FFF2-40B4-BE49-F238E27FC236}">
                <a16:creationId xmlns:a16="http://schemas.microsoft.com/office/drawing/2014/main" id="{9AF21E68-1F7E-43D7-9F79-F7DDC5F5BB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3393" y="1957948"/>
            <a:ext cx="5207262" cy="294210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F4DB949-E0E4-4C11-884B-C4CA1B3F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Surgeon General </a:t>
            </a:r>
          </a:p>
        </p:txBody>
      </p:sp>
    </p:spTree>
    <p:extLst>
      <p:ext uri="{BB962C8B-B14F-4D97-AF65-F5344CB8AC3E}">
        <p14:creationId xmlns:p14="http://schemas.microsoft.com/office/powerpoint/2010/main" val="31231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8 FMG Template 16x9">
  <a:themeElements>
    <a:clrScheme name="Custom 2">
      <a:dk1>
        <a:srgbClr val="666B74"/>
      </a:dk1>
      <a:lt1>
        <a:srgbClr val="FFFFFF"/>
      </a:lt1>
      <a:dk2>
        <a:srgbClr val="545861"/>
      </a:dk2>
      <a:lt2>
        <a:srgbClr val="FFFFFF"/>
      </a:lt2>
      <a:accent1>
        <a:srgbClr val="F16320"/>
      </a:accent1>
      <a:accent2>
        <a:srgbClr val="DCDDDD"/>
      </a:accent2>
      <a:accent3>
        <a:srgbClr val="000000"/>
      </a:accent3>
      <a:accent4>
        <a:srgbClr val="276581"/>
      </a:accent4>
      <a:accent5>
        <a:srgbClr val="FBAD3A"/>
      </a:accent5>
      <a:accent6>
        <a:srgbClr val="822E09"/>
      </a:accent6>
      <a:hlink>
        <a:srgbClr val="276581"/>
      </a:hlink>
      <a:folHlink>
        <a:srgbClr val="822E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 algn="l">
          <a:defRPr sz="2000" b="1" dirty="0">
            <a:solidFill>
              <a:srgbClr val="E0178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2DF0B049-7482-9845-9C76-A4006F77E44F}" vid="{BF9FFFB2-BA77-D642-BE8C-03C74154CE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951ACC0C5DF42B2C90846EF1D1F2A" ma:contentTypeVersion="16" ma:contentTypeDescription="Create a new document." ma:contentTypeScope="" ma:versionID="712a2cff7c6bbc4b50eb11731a65d9ff">
  <xsd:schema xmlns:xsd="http://www.w3.org/2001/XMLSchema" xmlns:xs="http://www.w3.org/2001/XMLSchema" xmlns:p="http://schemas.microsoft.com/office/2006/metadata/properties" xmlns:ns2="9bd539a0-22ba-466c-a345-91b55298987f" xmlns:ns3="828610e3-ed43-4caa-9fbe-80db6c773d90" targetNamespace="http://schemas.microsoft.com/office/2006/metadata/properties" ma:root="true" ma:fieldsID="666966d3f4da8f9c28dd6022380b05b3" ns2:_="" ns3:_="">
    <xsd:import namespace="9bd539a0-22ba-466c-a345-91b55298987f"/>
    <xsd:import namespace="828610e3-ed43-4caa-9fbe-80db6c773d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Com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539a0-22ba-466c-a345-91b5529898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mment" ma:index="21" nillable="true" ma:displayName="Comment" ma:description="Please complete every Friday by Noon" ma:format="Dropdown" ma:internalName="Commen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10e3-ed43-4caa-9fbe-80db6c77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9bd539a0-22ba-466c-a345-91b55298987f" xsi:nil="true"/>
  </documentManagement>
</p:properties>
</file>

<file path=customXml/itemProps1.xml><?xml version="1.0" encoding="utf-8"?>
<ds:datastoreItem xmlns:ds="http://schemas.openxmlformats.org/officeDocument/2006/customXml" ds:itemID="{D462E0C1-EF5C-41E0-8F02-03CD53A9B1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DB4BD-1186-493C-B6DC-AD6C041C2264}">
  <ds:schemaRefs>
    <ds:schemaRef ds:uri="828610e3-ed43-4caa-9fbe-80db6c773d90"/>
    <ds:schemaRef ds:uri="9bd539a0-22ba-466c-a345-91b5529898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3C16A2-D8E0-496D-9BBF-6172F2C87FFD}">
  <ds:schemaRefs>
    <ds:schemaRef ds:uri="828610e3-ed43-4caa-9fbe-80db6c773d90"/>
    <ds:schemaRef ds:uri="9bd539a0-22ba-466c-a345-91b5529898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 FMG Template 16x9</Template>
  <TotalTime>18</TotalTime>
  <Words>15</Words>
  <Application>Microsoft Office PowerPoint</Application>
  <PresentationFormat>Widescreen</PresentationFormat>
  <Paragraphs>7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2018 FMG Template 16x9</vt:lpstr>
      <vt:lpstr>Testimonial Stimuli</vt:lpstr>
      <vt:lpstr>Amanda </vt:lpstr>
      <vt:lpstr>Felicia </vt:lpstr>
      <vt:lpstr>Kole </vt:lpstr>
      <vt:lpstr>Terrell</vt:lpstr>
      <vt:lpstr>“Thanks” Ad</vt:lpstr>
      <vt:lpstr>Surgeon General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Stephanie Miles</cp:lastModifiedBy>
  <cp:revision>16</cp:revision>
  <dcterms:created xsi:type="dcterms:W3CDTF">2018-01-23T14:45:27Z</dcterms:created>
  <dcterms:modified xsi:type="dcterms:W3CDTF">2021-09-07T16:46:12Z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0x010100D7A951ACC0C5DF42B2C90846EF1D1F2A</vt:lpwstr>
  </property>
  <property fmtid="{D5CDD505-2E9C-101B-9397-08002B2CF9AE}" pid="3" name="_dlc_DocIdItemGuid">
    <vt:lpwstr>78f0fe61-16ba-4646-989c-c2f1f8857e28</vt:lpwstr>
  </property>
</Properties>
</file>