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58" r:id="rId6"/>
    <p:sldId id="277" r:id="rId7"/>
    <p:sldId id="256" r:id="rId8"/>
    <p:sldId id="257" r:id="rId9"/>
    <p:sldId id="278" r:id="rId10"/>
    <p:sldId id="265" r:id="rId11"/>
    <p:sldId id="259" r:id="rId12"/>
    <p:sldId id="266" r:id="rId13"/>
    <p:sldId id="267" r:id="rId14"/>
    <p:sldId id="260" r:id="rId15"/>
    <p:sldId id="268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3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7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A736-02EF-457C-AF02-8765DC889DA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888CD-1CCD-4882-A06A-7D98E7D7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718" y="1115172"/>
            <a:ext cx="8238565" cy="13255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Drop Down Options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0" y="1686123"/>
            <a:ext cx="3905211" cy="3959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786" y="1686123"/>
            <a:ext cx="4124325" cy="409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530" y="1686123"/>
            <a:ext cx="3083137" cy="3133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96" y="4972151"/>
            <a:ext cx="326779" cy="177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86" y="4972151"/>
            <a:ext cx="1077773" cy="1611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9041" y="333094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3 Training/Capability Data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Training 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3" y="1968842"/>
            <a:ext cx="2028825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093" y="1968842"/>
            <a:ext cx="20193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358" y="1980296"/>
            <a:ext cx="273367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550" y="1968842"/>
            <a:ext cx="3752850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50" y="3721442"/>
            <a:ext cx="4781550" cy="140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041" y="219523"/>
            <a:ext cx="2433918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3 Training/Capability Data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Primary Language Capabilities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55" y="1460221"/>
            <a:ext cx="2524125" cy="501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619" y="1450696"/>
            <a:ext cx="253365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362" y="1460221"/>
            <a:ext cx="2581275" cy="5048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9041" y="219523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4 Reintegration Information Primary Next of Kin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50" y="1646767"/>
            <a:ext cx="2562225" cy="5067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041" y="1646767"/>
            <a:ext cx="2505075" cy="501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82" y="1618192"/>
            <a:ext cx="2571750" cy="503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041" y="219523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4 Reintegration Information Parent No.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96" y="1734950"/>
            <a:ext cx="2524125" cy="501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1711137"/>
            <a:ext cx="2600325" cy="504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878" y="1687325"/>
            <a:ext cx="2524125" cy="506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041" y="219523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4 Reintegration Information Parent No.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18" y="1924050"/>
            <a:ext cx="2409825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957" y="1924050"/>
            <a:ext cx="2514600" cy="4067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1924050"/>
            <a:ext cx="2514600" cy="414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9041" y="219523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4 Reintegration Information Home of Record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8944" y="345140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1/Part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885" y="345140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1/Part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6" y="1280542"/>
            <a:ext cx="5212735" cy="4051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42" y="1280542"/>
            <a:ext cx="6278005" cy="40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9" y="467657"/>
            <a:ext cx="6000654" cy="3824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43" y="416858"/>
            <a:ext cx="5605107" cy="3926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5657739" y="5503615"/>
            <a:ext cx="6415878" cy="1203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359" y="4525053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2/Part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2430120" y="4848653"/>
            <a:ext cx="1519517" cy="645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8255456" y="4703123"/>
            <a:ext cx="841959" cy="440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51211" y="4525052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2/Part 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744" y="4494723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2/Part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11357133" y="4677723"/>
            <a:ext cx="841959" cy="440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70" y="1220971"/>
            <a:ext cx="1034492" cy="144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266" y="1220971"/>
            <a:ext cx="971550" cy="429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424" y="1201921"/>
            <a:ext cx="990600" cy="431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365" y="1201921"/>
            <a:ext cx="1077328" cy="2496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399" y="1189765"/>
            <a:ext cx="1301314" cy="2521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3068" y="1177610"/>
            <a:ext cx="1083922" cy="2521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62" y="1220971"/>
            <a:ext cx="924362" cy="34891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647" y="1220971"/>
            <a:ext cx="1485900" cy="3181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041" y="252008"/>
            <a:ext cx="2433918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Section 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Personal Information 1d - 14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38" y="1837263"/>
            <a:ext cx="3949428" cy="4366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54" y="1812108"/>
            <a:ext cx="3958914" cy="4391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4190" y="319741"/>
            <a:ext cx="2433918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Section 1 Personal Information Citizenship 16 Primary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6087" y="115644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Section 1 Personal Information Citizenship 16 Secondary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06" y="1666488"/>
            <a:ext cx="3971147" cy="4878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414" y="1666488"/>
            <a:ext cx="3984585" cy="48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5" y="1489200"/>
            <a:ext cx="1266825" cy="1428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32" y="1541587"/>
            <a:ext cx="1219200" cy="139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69" y="1551112"/>
            <a:ext cx="11430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494" y="1551112"/>
            <a:ext cx="163830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819" y="1541587"/>
            <a:ext cx="1343025" cy="406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482" y="1551112"/>
            <a:ext cx="1333500" cy="410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781" y="1551112"/>
            <a:ext cx="1733550" cy="819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9041" y="285660"/>
            <a:ext cx="2433918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Section 2 Uniform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93" y="1540034"/>
            <a:ext cx="3183762" cy="3568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499" y="1540034"/>
            <a:ext cx="3482610" cy="3555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12" y="1540034"/>
            <a:ext cx="3077356" cy="320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251" y="4893734"/>
            <a:ext cx="399636" cy="1884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635" y="4932327"/>
            <a:ext cx="1457324" cy="1807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9041" y="267744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3 Training/Capability Data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Training 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7" y="1666076"/>
            <a:ext cx="3680692" cy="3612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45" y="1666077"/>
            <a:ext cx="3603913" cy="3612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931" y="1666076"/>
            <a:ext cx="3208821" cy="3179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960" y="4977770"/>
            <a:ext cx="340162" cy="183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867" y="4977770"/>
            <a:ext cx="1310092" cy="1796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9041" y="333094"/>
            <a:ext cx="2433918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PRMS ISOPREP Page 1 Section 3 Training/Capability Data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Training 2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4050A71125245AB73CDAB9D713248" ma:contentTypeVersion="12" ma:contentTypeDescription="Create a new document." ma:contentTypeScope="" ma:versionID="a77412ddd0c206113ce88be17df4faba">
  <xsd:schema xmlns:xsd="http://www.w3.org/2001/XMLSchema" xmlns:xs="http://www.w3.org/2001/XMLSchema" xmlns:p="http://schemas.microsoft.com/office/2006/metadata/properties" xmlns:ns3="b7165659-df11-4f82-847e-873198836943" xmlns:ns4="cebfac28-8f39-4f74-90bd-059dc4702a07" targetNamespace="http://schemas.microsoft.com/office/2006/metadata/properties" ma:root="true" ma:fieldsID="3331fe4f1016d4e83bdd31156cabe6f0" ns3:_="" ns4:_="">
    <xsd:import namespace="b7165659-df11-4f82-847e-873198836943"/>
    <xsd:import namespace="cebfac28-8f39-4f74-90bd-059dc4702a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65659-df11-4f82-847e-8731988369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fac28-8f39-4f74-90bd-059dc4702a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272C46-58E8-4ED6-83E3-BA354D1A2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C410E-5746-40C7-85BF-98F723F87A3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7165659-df11-4f82-847e-873198836943"/>
    <ds:schemaRef ds:uri="cebfac28-8f39-4f74-90bd-059dc4702a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9887BC-F174-4A19-A891-807EE98F4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165659-df11-4f82-847e-873198836943"/>
    <ds:schemaRef ds:uri="cebfac28-8f39-4f74-90bd-059dc4702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147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PRMS ISOPREP Drop Down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OLIVER, LINDSAY A GS-12 USAF AFMC AFLCMC/HBZBP</dc:creator>
  <cp:lastModifiedBy>LINDSAY OLIVER</cp:lastModifiedBy>
  <cp:revision>22</cp:revision>
  <dcterms:created xsi:type="dcterms:W3CDTF">2022-01-31T15:54:26Z</dcterms:created>
  <dcterms:modified xsi:type="dcterms:W3CDTF">2022-01-31T20:51:09Z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0x0101002B54050A71125245AB73CDAB9D713248</vt:lpwstr>
  </property>
</Properties>
</file>