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3"/>
  </p:notesMasterIdLst>
  <p:sldIdLst>
    <p:sldId id="257" r:id="rId5"/>
    <p:sldId id="3632" r:id="rId6"/>
    <p:sldId id="3711" r:id="rId7"/>
    <p:sldId id="3712" r:id="rId8"/>
    <p:sldId id="3713" r:id="rId9"/>
    <p:sldId id="3714" r:id="rId10"/>
    <p:sldId id="3715" r:id="rId11"/>
    <p:sldId id="3716" r:id="rId12"/>
    <p:sldId id="3717" r:id="rId13"/>
    <p:sldId id="3718" r:id="rId14"/>
    <p:sldId id="3719" r:id="rId15"/>
    <p:sldId id="3725" r:id="rId16"/>
    <p:sldId id="3720" r:id="rId17"/>
    <p:sldId id="3722" r:id="rId18"/>
    <p:sldId id="3721" r:id="rId19"/>
    <p:sldId id="3723" r:id="rId20"/>
    <p:sldId id="3724" r:id="rId21"/>
    <p:sldId id="3726" r:id="rId22"/>
    <p:sldId id="3727" r:id="rId23"/>
    <p:sldId id="3728" r:id="rId24"/>
    <p:sldId id="3729" r:id="rId25"/>
    <p:sldId id="3730" r:id="rId26"/>
    <p:sldId id="3731" r:id="rId27"/>
    <p:sldId id="3732" r:id="rId28"/>
    <p:sldId id="3733" r:id="rId29"/>
    <p:sldId id="3734" r:id="rId30"/>
    <p:sldId id="3735" r:id="rId31"/>
    <p:sldId id="3736" r:id="rId32"/>
    <p:sldId id="3737" r:id="rId33"/>
    <p:sldId id="3738" r:id="rId34"/>
    <p:sldId id="3739" r:id="rId35"/>
    <p:sldId id="3740" r:id="rId36"/>
    <p:sldId id="3741" r:id="rId37"/>
    <p:sldId id="3742" r:id="rId38"/>
    <p:sldId id="3743" r:id="rId39"/>
    <p:sldId id="3744" r:id="rId40"/>
    <p:sldId id="3745" r:id="rId41"/>
    <p:sldId id="3746" r:id="rId42"/>
    <p:sldId id="3747" r:id="rId43"/>
    <p:sldId id="3748" r:id="rId44"/>
    <p:sldId id="3749" r:id="rId45"/>
    <p:sldId id="3750" r:id="rId46"/>
    <p:sldId id="3751" r:id="rId47"/>
    <p:sldId id="3752" r:id="rId48"/>
    <p:sldId id="3753" r:id="rId49"/>
    <p:sldId id="3754" r:id="rId50"/>
    <p:sldId id="3755" r:id="rId51"/>
    <p:sldId id="3756" r:id="rId52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9D55AA-FAF6-4D09-8C04-AC164133E25C}">
          <p14:sldIdLst>
            <p14:sldId id="257"/>
            <p14:sldId id="3632"/>
            <p14:sldId id="3711"/>
            <p14:sldId id="3712"/>
            <p14:sldId id="3713"/>
            <p14:sldId id="3714"/>
            <p14:sldId id="3715"/>
            <p14:sldId id="3716"/>
            <p14:sldId id="3717"/>
            <p14:sldId id="3718"/>
            <p14:sldId id="3719"/>
            <p14:sldId id="3725"/>
            <p14:sldId id="3720"/>
            <p14:sldId id="3722"/>
            <p14:sldId id="3721"/>
            <p14:sldId id="3723"/>
            <p14:sldId id="3724"/>
            <p14:sldId id="3726"/>
            <p14:sldId id="3727"/>
            <p14:sldId id="3728"/>
            <p14:sldId id="3729"/>
            <p14:sldId id="3730"/>
            <p14:sldId id="3731"/>
            <p14:sldId id="3732"/>
            <p14:sldId id="3733"/>
            <p14:sldId id="3734"/>
            <p14:sldId id="3735"/>
            <p14:sldId id="3736"/>
            <p14:sldId id="3737"/>
            <p14:sldId id="3738"/>
            <p14:sldId id="3739"/>
            <p14:sldId id="3740"/>
            <p14:sldId id="3741"/>
            <p14:sldId id="3742"/>
            <p14:sldId id="3743"/>
            <p14:sldId id="3744"/>
            <p14:sldId id="3745"/>
            <p14:sldId id="3746"/>
            <p14:sldId id="3747"/>
            <p14:sldId id="3748"/>
            <p14:sldId id="3749"/>
            <p14:sldId id="3750"/>
            <p14:sldId id="3751"/>
            <p14:sldId id="3752"/>
            <p14:sldId id="3753"/>
            <p14:sldId id="3754"/>
            <p14:sldId id="3755"/>
            <p14:sldId id="37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Alimi" initials="JA" lastIdx="3" clrIdx="0">
    <p:extLst>
      <p:ext uri="{19B8F6BF-5375-455C-9EA6-DF929625EA0E}">
        <p15:presenceInfo xmlns:p15="http://schemas.microsoft.com/office/powerpoint/2012/main" userId="S::josh.alimi@iptassociates.com::cef79c62-b773-41e5-8bd6-6e10fdcea09f" providerId="AD"/>
      </p:ext>
    </p:extLst>
  </p:cmAuthor>
  <p:cmAuthor id="2" name="Marcel Winner" initials="MW" lastIdx="2" clrIdx="1">
    <p:extLst>
      <p:ext uri="{19B8F6BF-5375-455C-9EA6-DF929625EA0E}">
        <p15:presenceInfo xmlns:p15="http://schemas.microsoft.com/office/powerpoint/2012/main" userId="Marcel Winner" providerId="None"/>
      </p:ext>
    </p:extLst>
  </p:cmAuthor>
  <p:cmAuthor id="3" name="Heidi Batchelder" initials="HB" lastIdx="1" clrIdx="2">
    <p:extLst>
      <p:ext uri="{19B8F6BF-5375-455C-9EA6-DF929625EA0E}">
        <p15:presenceInfo xmlns:p15="http://schemas.microsoft.com/office/powerpoint/2012/main" userId="S::heidi.batchelder@iptassociates.com::4cb32914-d525-4ad7-b24b-dac80c91cb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5079"/>
    <a:srgbClr val="BFBFBF"/>
    <a:srgbClr val="7F7F7F"/>
    <a:srgbClr val="A6A6A6"/>
    <a:srgbClr val="FFFFCC"/>
    <a:srgbClr val="FF5050"/>
    <a:srgbClr val="95B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49D20-8F8A-4D78-9668-506EF38B8A48}" v="24" dt="2021-09-17T19:01:22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3922" autoAdjust="0"/>
  </p:normalViewPr>
  <p:slideViewPr>
    <p:cSldViewPr snapToGrid="0">
      <p:cViewPr>
        <p:scale>
          <a:sx n="100" d="100"/>
          <a:sy n="100" d="100"/>
        </p:scale>
        <p:origin x="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Batchelder" userId="4cb32914-d525-4ad7-b24b-dac80c91cb76" providerId="ADAL" clId="{DE849D20-8F8A-4D78-9668-506EF38B8A48}"/>
    <pc:docChg chg="undo custSel addSld delSld modSld sldOrd modSection">
      <pc:chgData name="Heidi Batchelder" userId="4cb32914-d525-4ad7-b24b-dac80c91cb76" providerId="ADAL" clId="{DE849D20-8F8A-4D78-9668-506EF38B8A48}" dt="2021-09-17T19:02:28.839" v="910" actId="1076"/>
      <pc:docMkLst>
        <pc:docMk/>
      </pc:docMkLst>
      <pc:sldChg chg="addSp modSp mod">
        <pc:chgData name="Heidi Batchelder" userId="4cb32914-d525-4ad7-b24b-dac80c91cb76" providerId="ADAL" clId="{DE849D20-8F8A-4D78-9668-506EF38B8A48}" dt="2021-09-17T19:02:28.839" v="910" actId="1076"/>
        <pc:sldMkLst>
          <pc:docMk/>
          <pc:sldMk cId="1051936935" sldId="257"/>
        </pc:sldMkLst>
        <pc:spChg chg="mod">
          <ac:chgData name="Heidi Batchelder" userId="4cb32914-d525-4ad7-b24b-dac80c91cb76" providerId="ADAL" clId="{DE849D20-8F8A-4D78-9668-506EF38B8A48}" dt="2021-09-17T19:02:28.839" v="910" actId="1076"/>
          <ac:spMkLst>
            <pc:docMk/>
            <pc:sldMk cId="1051936935" sldId="257"/>
            <ac:spMk id="6" creationId="{00000000-0000-0000-0000-000000000000}"/>
          </ac:spMkLst>
        </pc:spChg>
        <pc:spChg chg="mod">
          <ac:chgData name="Heidi Batchelder" userId="4cb32914-d525-4ad7-b24b-dac80c91cb76" providerId="ADAL" clId="{DE849D20-8F8A-4D78-9668-506EF38B8A48}" dt="2021-09-17T19:02:03.885" v="899" actId="1076"/>
          <ac:spMkLst>
            <pc:docMk/>
            <pc:sldMk cId="1051936935" sldId="257"/>
            <ac:spMk id="7" creationId="{00000000-0000-0000-0000-000000000000}"/>
          </ac:spMkLst>
        </pc:spChg>
        <pc:spChg chg="add mod">
          <ac:chgData name="Heidi Batchelder" userId="4cb32914-d525-4ad7-b24b-dac80c91cb76" providerId="ADAL" clId="{DE849D20-8F8A-4D78-9668-506EF38B8A48}" dt="2021-09-17T19:01:33.901" v="892" actId="1076"/>
          <ac:spMkLst>
            <pc:docMk/>
            <pc:sldMk cId="1051936935" sldId="257"/>
            <ac:spMk id="8" creationId="{3802C2BB-8486-4F37-A4EF-70027720EEA2}"/>
          </ac:spMkLst>
        </pc:spChg>
      </pc:sldChg>
      <pc:sldChg chg="del">
        <pc:chgData name="Heidi Batchelder" userId="4cb32914-d525-4ad7-b24b-dac80c91cb76" providerId="ADAL" clId="{DE849D20-8F8A-4D78-9668-506EF38B8A48}" dt="2021-09-17T19:00:09.193" v="826" actId="2696"/>
        <pc:sldMkLst>
          <pc:docMk/>
          <pc:sldMk cId="1523165341" sldId="3615"/>
        </pc:sldMkLst>
      </pc:sldChg>
      <pc:sldChg chg="del">
        <pc:chgData name="Heidi Batchelder" userId="4cb32914-d525-4ad7-b24b-dac80c91cb76" providerId="ADAL" clId="{DE849D20-8F8A-4D78-9668-506EF38B8A48}" dt="2021-09-17T19:00:09.193" v="826" actId="2696"/>
        <pc:sldMkLst>
          <pc:docMk/>
          <pc:sldMk cId="2483005813" sldId="3616"/>
        </pc:sldMkLst>
      </pc:sldChg>
      <pc:sldChg chg="del">
        <pc:chgData name="Heidi Batchelder" userId="4cb32914-d525-4ad7-b24b-dac80c91cb76" providerId="ADAL" clId="{DE849D20-8F8A-4D78-9668-506EF38B8A48}" dt="2021-09-17T18:59:46.573" v="823" actId="2696"/>
        <pc:sldMkLst>
          <pc:docMk/>
          <pc:sldMk cId="1634066381" sldId="3617"/>
        </pc:sldMkLst>
      </pc:sldChg>
      <pc:sldChg chg="del">
        <pc:chgData name="Heidi Batchelder" userId="4cb32914-d525-4ad7-b24b-dac80c91cb76" providerId="ADAL" clId="{DE849D20-8F8A-4D78-9668-506EF38B8A48}" dt="2021-09-17T19:00:09.193" v="826" actId="2696"/>
        <pc:sldMkLst>
          <pc:docMk/>
          <pc:sldMk cId="1205900540" sldId="3620"/>
        </pc:sldMkLst>
      </pc:sldChg>
      <pc:sldChg chg="addSp modSp mod">
        <pc:chgData name="Heidi Batchelder" userId="4cb32914-d525-4ad7-b24b-dac80c91cb76" providerId="ADAL" clId="{DE849D20-8F8A-4D78-9668-506EF38B8A48}" dt="2021-09-17T17:38:28.918" v="32" actId="14100"/>
        <pc:sldMkLst>
          <pc:docMk/>
          <pc:sldMk cId="232364190" sldId="3632"/>
        </pc:sldMkLst>
        <pc:spChg chg="mod">
          <ac:chgData name="Heidi Batchelder" userId="4cb32914-d525-4ad7-b24b-dac80c91cb76" providerId="ADAL" clId="{DE849D20-8F8A-4D78-9668-506EF38B8A48}" dt="2021-09-17T17:36:42.515" v="8" actId="20577"/>
          <ac:spMkLst>
            <pc:docMk/>
            <pc:sldMk cId="232364190" sldId="3632"/>
            <ac:spMk id="4" creationId="{92A50F3D-47DA-4717-B1BA-88701F94B037}"/>
          </ac:spMkLst>
        </pc:spChg>
        <pc:spChg chg="mod">
          <ac:chgData name="Heidi Batchelder" userId="4cb32914-d525-4ad7-b24b-dac80c91cb76" providerId="ADAL" clId="{DE849D20-8F8A-4D78-9668-506EF38B8A48}" dt="2021-09-17T17:38:22.501" v="30" actId="1076"/>
          <ac:spMkLst>
            <pc:docMk/>
            <pc:sldMk cId="232364190" sldId="3632"/>
            <ac:spMk id="5" creationId="{E52966E1-8BA9-4C8D-A240-2393B55077D5}"/>
          </ac:spMkLst>
        </pc:spChg>
        <pc:spChg chg="mod">
          <ac:chgData name="Heidi Batchelder" userId="4cb32914-d525-4ad7-b24b-dac80c91cb76" providerId="ADAL" clId="{DE849D20-8F8A-4D78-9668-506EF38B8A48}" dt="2021-09-17T17:38:28.918" v="32" actId="14100"/>
          <ac:spMkLst>
            <pc:docMk/>
            <pc:sldMk cId="232364190" sldId="3632"/>
            <ac:spMk id="9" creationId="{DDB0A69E-F229-4CE6-ADDA-C056976C29AA}"/>
          </ac:spMkLst>
        </pc:spChg>
        <pc:spChg chg="add mod">
          <ac:chgData name="Heidi Batchelder" userId="4cb32914-d525-4ad7-b24b-dac80c91cb76" providerId="ADAL" clId="{DE849D20-8F8A-4D78-9668-506EF38B8A48}" dt="2021-09-17T17:37:25.608" v="10"/>
          <ac:spMkLst>
            <pc:docMk/>
            <pc:sldMk cId="232364190" sldId="3632"/>
            <ac:spMk id="16" creationId="{6A6C25B8-4E98-418D-B9E8-7299A10284A5}"/>
          </ac:spMkLst>
        </pc:spChg>
        <pc:picChg chg="mod">
          <ac:chgData name="Heidi Batchelder" userId="4cb32914-d525-4ad7-b24b-dac80c91cb76" providerId="ADAL" clId="{DE849D20-8F8A-4D78-9668-506EF38B8A48}" dt="2021-09-17T17:37:27.214" v="11" actId="1076"/>
          <ac:picMkLst>
            <pc:docMk/>
            <pc:sldMk cId="232364190" sldId="3632"/>
            <ac:picMk id="6" creationId="{A51E0E1F-F151-4118-8E80-C34523E56A28}"/>
          </ac:picMkLst>
        </pc:picChg>
      </pc:sldChg>
      <pc:sldChg chg="del">
        <pc:chgData name="Heidi Batchelder" userId="4cb32914-d525-4ad7-b24b-dac80c91cb76" providerId="ADAL" clId="{DE849D20-8F8A-4D78-9668-506EF38B8A48}" dt="2021-09-17T19:00:09.193" v="826" actId="2696"/>
        <pc:sldMkLst>
          <pc:docMk/>
          <pc:sldMk cId="2257571696" sldId="3634"/>
        </pc:sldMkLst>
      </pc:sldChg>
      <pc:sldChg chg="del">
        <pc:chgData name="Heidi Batchelder" userId="4cb32914-d525-4ad7-b24b-dac80c91cb76" providerId="ADAL" clId="{DE849D20-8F8A-4D78-9668-506EF38B8A48}" dt="2021-09-17T18:59:51.153" v="824" actId="2696"/>
        <pc:sldMkLst>
          <pc:docMk/>
          <pc:sldMk cId="277318750" sldId="3709"/>
        </pc:sldMkLst>
      </pc:sldChg>
      <pc:sldChg chg="del">
        <pc:chgData name="Heidi Batchelder" userId="4cb32914-d525-4ad7-b24b-dac80c91cb76" providerId="ADAL" clId="{DE849D20-8F8A-4D78-9668-506EF38B8A48}" dt="2021-09-17T18:59:56.631" v="825" actId="2696"/>
        <pc:sldMkLst>
          <pc:docMk/>
          <pc:sldMk cId="3928819862" sldId="3710"/>
        </pc:sldMkLst>
      </pc:sldChg>
      <pc:sldChg chg="addSp modSp add mod">
        <pc:chgData name="Heidi Batchelder" userId="4cb32914-d525-4ad7-b24b-dac80c91cb76" providerId="ADAL" clId="{DE849D20-8F8A-4D78-9668-506EF38B8A48}" dt="2021-09-17T17:42:27.582" v="48" actId="20577"/>
        <pc:sldMkLst>
          <pc:docMk/>
          <pc:sldMk cId="445569559" sldId="3711"/>
        </pc:sldMkLst>
        <pc:spChg chg="mod">
          <ac:chgData name="Heidi Batchelder" userId="4cb32914-d525-4ad7-b24b-dac80c91cb76" providerId="ADAL" clId="{DE849D20-8F8A-4D78-9668-506EF38B8A48}" dt="2021-09-17T17:42:27.582" v="48" actId="20577"/>
          <ac:spMkLst>
            <pc:docMk/>
            <pc:sldMk cId="445569559" sldId="3711"/>
            <ac:spMk id="4" creationId="{92A50F3D-47DA-4717-B1BA-88701F94B037}"/>
          </ac:spMkLst>
        </pc:spChg>
        <pc:spChg chg="add mod">
          <ac:chgData name="Heidi Batchelder" userId="4cb32914-d525-4ad7-b24b-dac80c91cb76" providerId="ADAL" clId="{DE849D20-8F8A-4D78-9668-506EF38B8A48}" dt="2021-09-17T17:41:58.043" v="40" actId="14100"/>
          <ac:spMkLst>
            <pc:docMk/>
            <pc:sldMk cId="445569559" sldId="3711"/>
            <ac:spMk id="12" creationId="{541231E4-E730-46ED-8561-3B85B998C3DA}"/>
          </ac:spMkLst>
        </pc:spChg>
        <pc:picChg chg="add mod">
          <ac:chgData name="Heidi Batchelder" userId="4cb32914-d525-4ad7-b24b-dac80c91cb76" providerId="ADAL" clId="{DE849D20-8F8A-4D78-9668-506EF38B8A48}" dt="2021-09-17T17:42:04.060" v="43" actId="1076"/>
          <ac:picMkLst>
            <pc:docMk/>
            <pc:sldMk cId="445569559" sldId="3711"/>
            <ac:picMk id="8" creationId="{7E4538EE-0E6C-4D21-9481-331600E1C103}"/>
          </ac:picMkLst>
        </pc:picChg>
        <pc:cxnChg chg="add">
          <ac:chgData name="Heidi Batchelder" userId="4cb32914-d525-4ad7-b24b-dac80c91cb76" providerId="ADAL" clId="{DE849D20-8F8A-4D78-9668-506EF38B8A48}" dt="2021-09-17T17:42:13.151" v="44" actId="11529"/>
          <ac:cxnSpMkLst>
            <pc:docMk/>
            <pc:sldMk cId="445569559" sldId="3711"/>
            <ac:cxnSpMk id="18" creationId="{FCCDCA98-C622-4ABA-8B8A-4F54B1AFF3F9}"/>
          </ac:cxnSpMkLst>
        </pc:cxnChg>
      </pc:sldChg>
      <pc:sldChg chg="addSp delSp modSp add mod">
        <pc:chgData name="Heidi Batchelder" userId="4cb32914-d525-4ad7-b24b-dac80c91cb76" providerId="ADAL" clId="{DE849D20-8F8A-4D78-9668-506EF38B8A48}" dt="2021-09-17T17:44:25.677" v="75" actId="1076"/>
        <pc:sldMkLst>
          <pc:docMk/>
          <pc:sldMk cId="4289708803" sldId="3712"/>
        </pc:sldMkLst>
        <pc:spChg chg="mod">
          <ac:chgData name="Heidi Batchelder" userId="4cb32914-d525-4ad7-b24b-dac80c91cb76" providerId="ADAL" clId="{DE849D20-8F8A-4D78-9668-506EF38B8A48}" dt="2021-09-17T17:44:20.939" v="74" actId="20577"/>
          <ac:spMkLst>
            <pc:docMk/>
            <pc:sldMk cId="4289708803" sldId="3712"/>
            <ac:spMk id="4" creationId="{92A50F3D-47DA-4717-B1BA-88701F94B037}"/>
          </ac:spMkLst>
        </pc:spChg>
        <pc:spChg chg="add del mod">
          <ac:chgData name="Heidi Batchelder" userId="4cb32914-d525-4ad7-b24b-dac80c91cb76" providerId="ADAL" clId="{DE849D20-8F8A-4D78-9668-506EF38B8A48}" dt="2021-09-17T17:43:40.836" v="51"/>
          <ac:spMkLst>
            <pc:docMk/>
            <pc:sldMk cId="4289708803" sldId="3712"/>
            <ac:spMk id="17" creationId="{A644344B-FCAF-4E87-A332-986D38C5FC6F}"/>
          </ac:spMkLst>
        </pc:spChg>
        <pc:picChg chg="del">
          <ac:chgData name="Heidi Batchelder" userId="4cb32914-d525-4ad7-b24b-dac80c91cb76" providerId="ADAL" clId="{DE849D20-8F8A-4D78-9668-506EF38B8A48}" dt="2021-09-17T17:42:35.157" v="50" actId="478"/>
          <ac:picMkLst>
            <pc:docMk/>
            <pc:sldMk cId="4289708803" sldId="3712"/>
            <ac:picMk id="6" creationId="{A51E0E1F-F151-4118-8E80-C34523E56A28}"/>
          </ac:picMkLst>
        </pc:picChg>
        <pc:picChg chg="del">
          <ac:chgData name="Heidi Batchelder" userId="4cb32914-d525-4ad7-b24b-dac80c91cb76" providerId="ADAL" clId="{DE849D20-8F8A-4D78-9668-506EF38B8A48}" dt="2021-09-17T17:44:09.670" v="58" actId="478"/>
          <ac:picMkLst>
            <pc:docMk/>
            <pc:sldMk cId="4289708803" sldId="3712"/>
            <ac:picMk id="8" creationId="{7E4538EE-0E6C-4D21-9481-331600E1C103}"/>
          </ac:picMkLst>
        </pc:picChg>
        <pc:picChg chg="add mod modCrop">
          <ac:chgData name="Heidi Batchelder" userId="4cb32914-d525-4ad7-b24b-dac80c91cb76" providerId="ADAL" clId="{DE849D20-8F8A-4D78-9668-506EF38B8A48}" dt="2021-09-17T17:44:25.677" v="75" actId="1076"/>
          <ac:picMkLst>
            <pc:docMk/>
            <pc:sldMk cId="4289708803" sldId="3712"/>
            <ac:picMk id="19" creationId="{E2979B13-4B38-4E88-B717-5D30EAD6FA60}"/>
          </ac:picMkLst>
        </pc:picChg>
        <pc:cxnChg chg="del">
          <ac:chgData name="Heidi Batchelder" userId="4cb32914-d525-4ad7-b24b-dac80c91cb76" providerId="ADAL" clId="{DE849D20-8F8A-4D78-9668-506EF38B8A48}" dt="2021-09-17T17:44:12.782" v="59" actId="478"/>
          <ac:cxnSpMkLst>
            <pc:docMk/>
            <pc:sldMk cId="4289708803" sldId="3712"/>
            <ac:cxnSpMk id="18" creationId="{FCCDCA98-C622-4ABA-8B8A-4F54B1AFF3F9}"/>
          </ac:cxnSpMkLst>
        </pc:cxnChg>
      </pc:sldChg>
      <pc:sldChg chg="addSp delSp modSp add mod">
        <pc:chgData name="Heidi Batchelder" userId="4cb32914-d525-4ad7-b24b-dac80c91cb76" providerId="ADAL" clId="{DE849D20-8F8A-4D78-9668-506EF38B8A48}" dt="2021-09-17T17:45:11.984" v="85" actId="1076"/>
        <pc:sldMkLst>
          <pc:docMk/>
          <pc:sldMk cId="2372661789" sldId="3713"/>
        </pc:sldMkLst>
        <pc:spChg chg="add del mod">
          <ac:chgData name="Heidi Batchelder" userId="4cb32914-d525-4ad7-b24b-dac80c91cb76" providerId="ADAL" clId="{DE849D20-8F8A-4D78-9668-506EF38B8A48}" dt="2021-09-17T17:44:57.120" v="79"/>
          <ac:spMkLst>
            <pc:docMk/>
            <pc:sldMk cId="2372661789" sldId="3713"/>
            <ac:spMk id="6" creationId="{EA5DE605-84ED-43FA-BC78-7BF995B9CE98}"/>
          </ac:spMkLst>
        </pc:spChg>
        <pc:spChg chg="del">
          <ac:chgData name="Heidi Batchelder" userId="4cb32914-d525-4ad7-b24b-dac80c91cb76" providerId="ADAL" clId="{DE849D20-8F8A-4D78-9668-506EF38B8A48}" dt="2021-09-17T17:44:38.314" v="78" actId="478"/>
          <ac:spMkLst>
            <pc:docMk/>
            <pc:sldMk cId="2372661789" sldId="3713"/>
            <ac:spMk id="12" creationId="{541231E4-E730-46ED-8561-3B85B998C3DA}"/>
          </ac:spMkLst>
        </pc:spChg>
        <pc:picChg chg="add mod modCrop">
          <ac:chgData name="Heidi Batchelder" userId="4cb32914-d525-4ad7-b24b-dac80c91cb76" providerId="ADAL" clId="{DE849D20-8F8A-4D78-9668-506EF38B8A48}" dt="2021-09-17T17:45:11.984" v="85" actId="1076"/>
          <ac:picMkLst>
            <pc:docMk/>
            <pc:sldMk cId="2372661789" sldId="3713"/>
            <ac:picMk id="17" creationId="{BF6D96A2-05BF-4AEB-BDB3-9504510AAB4A}"/>
          </ac:picMkLst>
        </pc:picChg>
        <pc:picChg chg="del">
          <ac:chgData name="Heidi Batchelder" userId="4cb32914-d525-4ad7-b24b-dac80c91cb76" providerId="ADAL" clId="{DE849D20-8F8A-4D78-9668-506EF38B8A48}" dt="2021-09-17T17:44:34.689" v="77" actId="478"/>
          <ac:picMkLst>
            <pc:docMk/>
            <pc:sldMk cId="2372661789" sldId="3713"/>
            <ac:picMk id="19" creationId="{E2979B13-4B38-4E88-B717-5D30EAD6FA60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7:45:47.791" v="94" actId="1076"/>
        <pc:sldMkLst>
          <pc:docMk/>
          <pc:sldMk cId="1195250957" sldId="3714"/>
        </pc:sldMkLst>
        <pc:spChg chg="add del mod">
          <ac:chgData name="Heidi Batchelder" userId="4cb32914-d525-4ad7-b24b-dac80c91cb76" providerId="ADAL" clId="{DE849D20-8F8A-4D78-9668-506EF38B8A48}" dt="2021-09-17T17:45:35.122" v="88"/>
          <ac:spMkLst>
            <pc:docMk/>
            <pc:sldMk cId="1195250957" sldId="3714"/>
            <ac:spMk id="6" creationId="{81B07275-D03B-4803-8341-CF278C74A8BB}"/>
          </ac:spMkLst>
        </pc:spChg>
        <pc:picChg chg="add mod modCrop">
          <ac:chgData name="Heidi Batchelder" userId="4cb32914-d525-4ad7-b24b-dac80c91cb76" providerId="ADAL" clId="{DE849D20-8F8A-4D78-9668-506EF38B8A48}" dt="2021-09-17T17:45:47.791" v="94" actId="1076"/>
          <ac:picMkLst>
            <pc:docMk/>
            <pc:sldMk cId="1195250957" sldId="3714"/>
            <ac:picMk id="12" creationId="{2BF6E0BE-7956-40AA-8064-B33143C5C98B}"/>
          </ac:picMkLst>
        </pc:picChg>
        <pc:picChg chg="del">
          <ac:chgData name="Heidi Batchelder" userId="4cb32914-d525-4ad7-b24b-dac80c91cb76" providerId="ADAL" clId="{DE849D20-8F8A-4D78-9668-506EF38B8A48}" dt="2021-09-17T17:45:22.643" v="87" actId="478"/>
          <ac:picMkLst>
            <pc:docMk/>
            <pc:sldMk cId="1195250957" sldId="3714"/>
            <ac:picMk id="17" creationId="{BF6D96A2-05BF-4AEB-BDB3-9504510AAB4A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7:46:35.865" v="114" actId="1035"/>
        <pc:sldMkLst>
          <pc:docMk/>
          <pc:sldMk cId="137545549" sldId="3715"/>
        </pc:sldMkLst>
        <pc:spChg chg="add del mod">
          <ac:chgData name="Heidi Batchelder" userId="4cb32914-d525-4ad7-b24b-dac80c91cb76" providerId="ADAL" clId="{DE849D20-8F8A-4D78-9668-506EF38B8A48}" dt="2021-09-17T17:46:17.763" v="97"/>
          <ac:spMkLst>
            <pc:docMk/>
            <pc:sldMk cId="137545549" sldId="3715"/>
            <ac:spMk id="6" creationId="{704C9BCE-5F75-4ABC-9FFE-E90666466C32}"/>
          </ac:spMkLst>
        </pc:spChg>
        <pc:picChg chg="del">
          <ac:chgData name="Heidi Batchelder" userId="4cb32914-d525-4ad7-b24b-dac80c91cb76" providerId="ADAL" clId="{DE849D20-8F8A-4D78-9668-506EF38B8A48}" dt="2021-09-17T17:46:03.185" v="96" actId="478"/>
          <ac:picMkLst>
            <pc:docMk/>
            <pc:sldMk cId="137545549" sldId="3715"/>
            <ac:picMk id="12" creationId="{2BF6E0BE-7956-40AA-8064-B33143C5C98B}"/>
          </ac:picMkLst>
        </pc:picChg>
        <pc:picChg chg="add mod modCrop">
          <ac:chgData name="Heidi Batchelder" userId="4cb32914-d525-4ad7-b24b-dac80c91cb76" providerId="ADAL" clId="{DE849D20-8F8A-4D78-9668-506EF38B8A48}" dt="2021-09-17T17:46:35.865" v="114" actId="1035"/>
          <ac:picMkLst>
            <pc:docMk/>
            <pc:sldMk cId="137545549" sldId="3715"/>
            <ac:picMk id="17" creationId="{4A4950FE-A3B7-4547-8035-9FD60A0013B3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7:48:09.623" v="142" actId="1076"/>
        <pc:sldMkLst>
          <pc:docMk/>
          <pc:sldMk cId="3939494329" sldId="3716"/>
        </pc:sldMkLst>
        <pc:spChg chg="add del mod">
          <ac:chgData name="Heidi Batchelder" userId="4cb32914-d525-4ad7-b24b-dac80c91cb76" providerId="ADAL" clId="{DE849D20-8F8A-4D78-9668-506EF38B8A48}" dt="2021-09-17T17:47:32.903" v="133" actId="478"/>
          <ac:spMkLst>
            <pc:docMk/>
            <pc:sldMk cId="3939494329" sldId="3716"/>
            <ac:spMk id="5" creationId="{E52966E1-8BA9-4C8D-A240-2393B55077D5}"/>
          </ac:spMkLst>
        </pc:spChg>
        <pc:spChg chg="add del mod">
          <ac:chgData name="Heidi Batchelder" userId="4cb32914-d525-4ad7-b24b-dac80c91cb76" providerId="ADAL" clId="{DE849D20-8F8A-4D78-9668-506EF38B8A48}" dt="2021-09-17T17:47:50.452" v="135"/>
          <ac:spMkLst>
            <pc:docMk/>
            <pc:sldMk cId="3939494329" sldId="3716"/>
            <ac:spMk id="6" creationId="{52B9A0E5-3DB9-465F-840B-B5D1F24E68E6}"/>
          </ac:spMkLst>
        </pc:spChg>
        <pc:picChg chg="add del mod">
          <ac:chgData name="Heidi Batchelder" userId="4cb32914-d525-4ad7-b24b-dac80c91cb76" providerId="ADAL" clId="{DE849D20-8F8A-4D78-9668-506EF38B8A48}" dt="2021-09-17T17:47:21.313" v="127"/>
          <ac:picMkLst>
            <pc:docMk/>
            <pc:sldMk cId="3939494329" sldId="3716"/>
            <ac:picMk id="12" creationId="{D1C0590E-28AB-4C88-90C8-5F964DF07A89}"/>
          </ac:picMkLst>
        </pc:picChg>
        <pc:picChg chg="del">
          <ac:chgData name="Heidi Batchelder" userId="4cb32914-d525-4ad7-b24b-dac80c91cb76" providerId="ADAL" clId="{DE849D20-8F8A-4D78-9668-506EF38B8A48}" dt="2021-09-17T17:46:43.877" v="116" actId="478"/>
          <ac:picMkLst>
            <pc:docMk/>
            <pc:sldMk cId="3939494329" sldId="3716"/>
            <ac:picMk id="17" creationId="{4A4950FE-A3B7-4547-8035-9FD60A0013B3}"/>
          </ac:picMkLst>
        </pc:picChg>
        <pc:picChg chg="add mod modCrop">
          <ac:chgData name="Heidi Batchelder" userId="4cb32914-d525-4ad7-b24b-dac80c91cb76" providerId="ADAL" clId="{DE849D20-8F8A-4D78-9668-506EF38B8A48}" dt="2021-09-17T17:48:09.623" v="142" actId="1076"/>
          <ac:picMkLst>
            <pc:docMk/>
            <pc:sldMk cId="3939494329" sldId="3716"/>
            <ac:picMk id="19" creationId="{8F573044-E733-4462-BB0C-EF1A851EC306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7:48:59.519" v="151" actId="1076"/>
        <pc:sldMkLst>
          <pc:docMk/>
          <pc:sldMk cId="2131632517" sldId="3717"/>
        </pc:sldMkLst>
        <pc:spChg chg="add del mod">
          <ac:chgData name="Heidi Batchelder" userId="4cb32914-d525-4ad7-b24b-dac80c91cb76" providerId="ADAL" clId="{DE849D20-8F8A-4D78-9668-506EF38B8A48}" dt="2021-09-17T17:48:34.056" v="145"/>
          <ac:spMkLst>
            <pc:docMk/>
            <pc:sldMk cId="2131632517" sldId="3717"/>
            <ac:spMk id="5" creationId="{53141C71-7DF5-4558-81F2-8A0E89ED1650}"/>
          </ac:spMkLst>
        </pc:spChg>
        <pc:picChg chg="add mod modCrop">
          <ac:chgData name="Heidi Batchelder" userId="4cb32914-d525-4ad7-b24b-dac80c91cb76" providerId="ADAL" clId="{DE849D20-8F8A-4D78-9668-506EF38B8A48}" dt="2021-09-17T17:48:59.519" v="151" actId="1076"/>
          <ac:picMkLst>
            <pc:docMk/>
            <pc:sldMk cId="2131632517" sldId="3717"/>
            <ac:picMk id="8" creationId="{8CF7D2BA-D17B-4FC7-B44B-C04CDB15AD68}"/>
          </ac:picMkLst>
        </pc:picChg>
        <pc:picChg chg="del">
          <ac:chgData name="Heidi Batchelder" userId="4cb32914-d525-4ad7-b24b-dac80c91cb76" providerId="ADAL" clId="{DE849D20-8F8A-4D78-9668-506EF38B8A48}" dt="2021-09-17T17:48:20.313" v="144" actId="478"/>
          <ac:picMkLst>
            <pc:docMk/>
            <pc:sldMk cId="2131632517" sldId="3717"/>
            <ac:picMk id="19" creationId="{8F573044-E733-4462-BB0C-EF1A851EC306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7:49:39.182" v="160" actId="1076"/>
        <pc:sldMkLst>
          <pc:docMk/>
          <pc:sldMk cId="516784380" sldId="3718"/>
        </pc:sldMkLst>
        <pc:spChg chg="add del mod">
          <ac:chgData name="Heidi Batchelder" userId="4cb32914-d525-4ad7-b24b-dac80c91cb76" providerId="ADAL" clId="{DE849D20-8F8A-4D78-9668-506EF38B8A48}" dt="2021-09-17T17:49:25.530" v="154"/>
          <ac:spMkLst>
            <pc:docMk/>
            <pc:sldMk cId="516784380" sldId="3718"/>
            <ac:spMk id="5" creationId="{D4FD8E68-89F5-487A-9EF6-84BACD774174}"/>
          </ac:spMkLst>
        </pc:spChg>
        <pc:picChg chg="del">
          <ac:chgData name="Heidi Batchelder" userId="4cb32914-d525-4ad7-b24b-dac80c91cb76" providerId="ADAL" clId="{DE849D20-8F8A-4D78-9668-506EF38B8A48}" dt="2021-09-17T17:49:11.611" v="153" actId="478"/>
          <ac:picMkLst>
            <pc:docMk/>
            <pc:sldMk cId="516784380" sldId="3718"/>
            <ac:picMk id="8" creationId="{8CF7D2BA-D17B-4FC7-B44B-C04CDB15AD68}"/>
          </ac:picMkLst>
        </pc:picChg>
        <pc:picChg chg="add mod modCrop">
          <ac:chgData name="Heidi Batchelder" userId="4cb32914-d525-4ad7-b24b-dac80c91cb76" providerId="ADAL" clId="{DE849D20-8F8A-4D78-9668-506EF38B8A48}" dt="2021-09-17T17:49:39.182" v="160" actId="1076"/>
          <ac:picMkLst>
            <pc:docMk/>
            <pc:sldMk cId="516784380" sldId="3718"/>
            <ac:picMk id="12" creationId="{2937D33E-7FE1-4684-A9FE-D9914E153A82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7:59:01.886" v="261" actId="478"/>
        <pc:sldMkLst>
          <pc:docMk/>
          <pc:sldMk cId="3285341322" sldId="3719"/>
        </pc:sldMkLst>
        <pc:spChg chg="mod">
          <ac:chgData name="Heidi Batchelder" userId="4cb32914-d525-4ad7-b24b-dac80c91cb76" providerId="ADAL" clId="{DE849D20-8F8A-4D78-9668-506EF38B8A48}" dt="2021-09-17T17:58:10.174" v="252" actId="114"/>
          <ac:spMkLst>
            <pc:docMk/>
            <pc:sldMk cId="3285341322" sldId="3719"/>
            <ac:spMk id="4" creationId="{92A50F3D-47DA-4717-B1BA-88701F94B037}"/>
          </ac:spMkLst>
        </pc:spChg>
        <pc:spChg chg="add del mod">
          <ac:chgData name="Heidi Batchelder" userId="4cb32914-d525-4ad7-b24b-dac80c91cb76" providerId="ADAL" clId="{DE849D20-8F8A-4D78-9668-506EF38B8A48}" dt="2021-09-17T17:50:44.339" v="163" actId="22"/>
          <ac:spMkLst>
            <pc:docMk/>
            <pc:sldMk cId="3285341322" sldId="3719"/>
            <ac:spMk id="5" creationId="{F9ACAE73-57BF-4F21-8A00-B7C902C97F74}"/>
          </ac:spMkLst>
        </pc:spChg>
        <pc:spChg chg="add del mod">
          <ac:chgData name="Heidi Batchelder" userId="4cb32914-d525-4ad7-b24b-dac80c91cb76" providerId="ADAL" clId="{DE849D20-8F8A-4D78-9668-506EF38B8A48}" dt="2021-09-17T17:59:01.886" v="261" actId="478"/>
          <ac:spMkLst>
            <pc:docMk/>
            <pc:sldMk cId="3285341322" sldId="3719"/>
            <ac:spMk id="17" creationId="{651A9977-047B-4158-8236-19A81B30AA49}"/>
          </ac:spMkLst>
        </pc:spChg>
        <pc:spChg chg="add mod">
          <ac:chgData name="Heidi Batchelder" userId="4cb32914-d525-4ad7-b24b-dac80c91cb76" providerId="ADAL" clId="{DE849D20-8F8A-4D78-9668-506EF38B8A48}" dt="2021-09-17T17:58:47.821" v="259" actId="14100"/>
          <ac:spMkLst>
            <pc:docMk/>
            <pc:sldMk cId="3285341322" sldId="3719"/>
            <ac:spMk id="18" creationId="{ADED10A3-BDE7-445C-A2DF-AE3DE57A7A4D}"/>
          </ac:spMkLst>
        </pc:spChg>
        <pc:picChg chg="add mod ord">
          <ac:chgData name="Heidi Batchelder" userId="4cb32914-d525-4ad7-b24b-dac80c91cb76" providerId="ADAL" clId="{DE849D20-8F8A-4D78-9668-506EF38B8A48}" dt="2021-09-17T17:50:53.989" v="166" actId="1076"/>
          <ac:picMkLst>
            <pc:docMk/>
            <pc:sldMk cId="3285341322" sldId="3719"/>
            <ac:picMk id="8" creationId="{32A3AE79-0CFB-4C62-8D34-497E2535240D}"/>
          </ac:picMkLst>
        </pc:picChg>
        <pc:picChg chg="del">
          <ac:chgData name="Heidi Batchelder" userId="4cb32914-d525-4ad7-b24b-dac80c91cb76" providerId="ADAL" clId="{DE849D20-8F8A-4D78-9668-506EF38B8A48}" dt="2021-09-17T17:49:49.403" v="162" actId="478"/>
          <ac:picMkLst>
            <pc:docMk/>
            <pc:sldMk cId="3285341322" sldId="3719"/>
            <ac:picMk id="12" creationId="{2937D33E-7FE1-4684-A9FE-D9914E153A82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7:58:19.023" v="253"/>
        <pc:sldMkLst>
          <pc:docMk/>
          <pc:sldMk cId="2652614461" sldId="3720"/>
        </pc:sldMkLst>
        <pc:spChg chg="mod">
          <ac:chgData name="Heidi Batchelder" userId="4cb32914-d525-4ad7-b24b-dac80c91cb76" providerId="ADAL" clId="{DE849D20-8F8A-4D78-9668-506EF38B8A48}" dt="2021-09-17T17:58:19.023" v="253"/>
          <ac:spMkLst>
            <pc:docMk/>
            <pc:sldMk cId="2652614461" sldId="3720"/>
            <ac:spMk id="4" creationId="{92A50F3D-47DA-4717-B1BA-88701F94B037}"/>
          </ac:spMkLst>
        </pc:spChg>
        <pc:spChg chg="add del mod">
          <ac:chgData name="Heidi Batchelder" userId="4cb32914-d525-4ad7-b24b-dac80c91cb76" providerId="ADAL" clId="{DE849D20-8F8A-4D78-9668-506EF38B8A48}" dt="2021-09-17T17:52:12.503" v="177" actId="22"/>
          <ac:spMkLst>
            <pc:docMk/>
            <pc:sldMk cId="2652614461" sldId="3720"/>
            <ac:spMk id="5" creationId="{FF84FD14-C719-48CD-B803-1AC808877553}"/>
          </ac:spMkLst>
        </pc:spChg>
        <pc:spChg chg="mod ord">
          <ac:chgData name="Heidi Batchelder" userId="4cb32914-d525-4ad7-b24b-dac80c91cb76" providerId="ADAL" clId="{DE849D20-8F8A-4D78-9668-506EF38B8A48}" dt="2021-09-17T17:52:30.433" v="183" actId="14100"/>
          <ac:spMkLst>
            <pc:docMk/>
            <pc:sldMk cId="2652614461" sldId="3720"/>
            <ac:spMk id="17" creationId="{651A9977-047B-4158-8236-19A81B30AA49}"/>
          </ac:spMkLst>
        </pc:spChg>
        <pc:picChg chg="del">
          <ac:chgData name="Heidi Batchelder" userId="4cb32914-d525-4ad7-b24b-dac80c91cb76" providerId="ADAL" clId="{DE849D20-8F8A-4D78-9668-506EF38B8A48}" dt="2021-09-17T17:51:22.098" v="173" actId="478"/>
          <ac:picMkLst>
            <pc:docMk/>
            <pc:sldMk cId="2652614461" sldId="3720"/>
            <ac:picMk id="8" creationId="{32A3AE79-0CFB-4C62-8D34-497E2535240D}"/>
          </ac:picMkLst>
        </pc:picChg>
        <pc:picChg chg="add mod ord">
          <ac:chgData name="Heidi Batchelder" userId="4cb32914-d525-4ad7-b24b-dac80c91cb76" providerId="ADAL" clId="{DE849D20-8F8A-4D78-9668-506EF38B8A48}" dt="2021-09-17T17:52:34.290" v="184" actId="1076"/>
          <ac:picMkLst>
            <pc:docMk/>
            <pc:sldMk cId="2652614461" sldId="3720"/>
            <ac:picMk id="12" creationId="{519DFAE6-0F24-4ACC-8EE6-2BC9A5196BCD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7:58:26.714" v="255"/>
        <pc:sldMkLst>
          <pc:docMk/>
          <pc:sldMk cId="3174617953" sldId="3721"/>
        </pc:sldMkLst>
        <pc:spChg chg="mod">
          <ac:chgData name="Heidi Batchelder" userId="4cb32914-d525-4ad7-b24b-dac80c91cb76" providerId="ADAL" clId="{DE849D20-8F8A-4D78-9668-506EF38B8A48}" dt="2021-09-17T17:58:26.714" v="255"/>
          <ac:spMkLst>
            <pc:docMk/>
            <pc:sldMk cId="3174617953" sldId="3721"/>
            <ac:spMk id="4" creationId="{92A50F3D-47DA-4717-B1BA-88701F94B037}"/>
          </ac:spMkLst>
        </pc:spChg>
        <pc:spChg chg="add del mod">
          <ac:chgData name="Heidi Batchelder" userId="4cb32914-d525-4ad7-b24b-dac80c91cb76" providerId="ADAL" clId="{DE849D20-8F8A-4D78-9668-506EF38B8A48}" dt="2021-09-17T17:53:57.868" v="191" actId="22"/>
          <ac:spMkLst>
            <pc:docMk/>
            <pc:sldMk cId="3174617953" sldId="3721"/>
            <ac:spMk id="5" creationId="{E8E4FA71-9DE4-4416-BCFE-F3C1F6E1CFCE}"/>
          </ac:spMkLst>
        </pc:spChg>
        <pc:spChg chg="mod ord">
          <ac:chgData name="Heidi Batchelder" userId="4cb32914-d525-4ad7-b24b-dac80c91cb76" providerId="ADAL" clId="{DE849D20-8F8A-4D78-9668-506EF38B8A48}" dt="2021-09-17T17:54:13.841" v="195" actId="1076"/>
          <ac:spMkLst>
            <pc:docMk/>
            <pc:sldMk cId="3174617953" sldId="3721"/>
            <ac:spMk id="17" creationId="{651A9977-047B-4158-8236-19A81B30AA49}"/>
          </ac:spMkLst>
        </pc:spChg>
        <pc:picChg chg="add mod ord">
          <ac:chgData name="Heidi Batchelder" userId="4cb32914-d525-4ad7-b24b-dac80c91cb76" providerId="ADAL" clId="{DE849D20-8F8A-4D78-9668-506EF38B8A48}" dt="2021-09-17T17:54:04.046" v="193" actId="14100"/>
          <ac:picMkLst>
            <pc:docMk/>
            <pc:sldMk cId="3174617953" sldId="3721"/>
            <ac:picMk id="8" creationId="{A737218A-2136-417D-84B6-E5943A793061}"/>
          </ac:picMkLst>
        </pc:picChg>
        <pc:picChg chg="del mod">
          <ac:chgData name="Heidi Batchelder" userId="4cb32914-d525-4ad7-b24b-dac80c91cb76" providerId="ADAL" clId="{DE849D20-8F8A-4D78-9668-506EF38B8A48}" dt="2021-09-17T17:53:44.965" v="187" actId="478"/>
          <ac:picMkLst>
            <pc:docMk/>
            <pc:sldMk cId="3174617953" sldId="3721"/>
            <ac:picMk id="12" creationId="{519DFAE6-0F24-4ACC-8EE6-2BC9A5196BCD}"/>
          </ac:picMkLst>
        </pc:picChg>
      </pc:sldChg>
      <pc:sldChg chg="addSp delSp modSp add mod ord">
        <pc:chgData name="Heidi Batchelder" userId="4cb32914-d525-4ad7-b24b-dac80c91cb76" providerId="ADAL" clId="{DE849D20-8F8A-4D78-9668-506EF38B8A48}" dt="2021-09-17T17:58:22.777" v="254"/>
        <pc:sldMkLst>
          <pc:docMk/>
          <pc:sldMk cId="2118312725" sldId="3722"/>
        </pc:sldMkLst>
        <pc:spChg chg="mod">
          <ac:chgData name="Heidi Batchelder" userId="4cb32914-d525-4ad7-b24b-dac80c91cb76" providerId="ADAL" clId="{DE849D20-8F8A-4D78-9668-506EF38B8A48}" dt="2021-09-17T17:58:22.777" v="254"/>
          <ac:spMkLst>
            <pc:docMk/>
            <pc:sldMk cId="2118312725" sldId="3722"/>
            <ac:spMk id="4" creationId="{92A50F3D-47DA-4717-B1BA-88701F94B037}"/>
          </ac:spMkLst>
        </pc:spChg>
        <pc:spChg chg="add del mod">
          <ac:chgData name="Heidi Batchelder" userId="4cb32914-d525-4ad7-b24b-dac80c91cb76" providerId="ADAL" clId="{DE849D20-8F8A-4D78-9668-506EF38B8A48}" dt="2021-09-17T17:55:15.606" v="202" actId="22"/>
          <ac:spMkLst>
            <pc:docMk/>
            <pc:sldMk cId="2118312725" sldId="3722"/>
            <ac:spMk id="5" creationId="{A1CF1D39-14A8-4AAE-852E-71956AA768C5}"/>
          </ac:spMkLst>
        </pc:spChg>
        <pc:spChg chg="del">
          <ac:chgData name="Heidi Batchelder" userId="4cb32914-d525-4ad7-b24b-dac80c91cb76" providerId="ADAL" clId="{DE849D20-8F8A-4D78-9668-506EF38B8A48}" dt="2021-09-17T17:54:28.049" v="199" actId="478"/>
          <ac:spMkLst>
            <pc:docMk/>
            <pc:sldMk cId="2118312725" sldId="3722"/>
            <ac:spMk id="17" creationId="{651A9977-047B-4158-8236-19A81B30AA49}"/>
          </ac:spMkLst>
        </pc:spChg>
        <pc:picChg chg="del">
          <ac:chgData name="Heidi Batchelder" userId="4cb32914-d525-4ad7-b24b-dac80c91cb76" providerId="ADAL" clId="{DE849D20-8F8A-4D78-9668-506EF38B8A48}" dt="2021-09-17T17:54:24.149" v="197" actId="478"/>
          <ac:picMkLst>
            <pc:docMk/>
            <pc:sldMk cId="2118312725" sldId="3722"/>
            <ac:picMk id="8" creationId="{A737218A-2136-417D-84B6-E5943A793061}"/>
          </ac:picMkLst>
        </pc:picChg>
        <pc:picChg chg="add mod ord">
          <ac:chgData name="Heidi Batchelder" userId="4cb32914-d525-4ad7-b24b-dac80c91cb76" providerId="ADAL" clId="{DE849D20-8F8A-4D78-9668-506EF38B8A48}" dt="2021-09-17T17:55:27.613" v="205" actId="1076"/>
          <ac:picMkLst>
            <pc:docMk/>
            <pc:sldMk cId="2118312725" sldId="3722"/>
            <ac:picMk id="12" creationId="{3233E9CD-2A56-4AC1-A80A-532CB66174A7}"/>
          </ac:picMkLst>
        </pc:picChg>
      </pc:sldChg>
      <pc:sldChg chg="modSp add mod">
        <pc:chgData name="Heidi Batchelder" userId="4cb32914-d525-4ad7-b24b-dac80c91cb76" providerId="ADAL" clId="{DE849D20-8F8A-4D78-9668-506EF38B8A48}" dt="2021-09-17T17:59:21.408" v="263"/>
        <pc:sldMkLst>
          <pc:docMk/>
          <pc:sldMk cId="1284648036" sldId="3723"/>
        </pc:sldMkLst>
        <pc:spChg chg="mod">
          <ac:chgData name="Heidi Batchelder" userId="4cb32914-d525-4ad7-b24b-dac80c91cb76" providerId="ADAL" clId="{DE849D20-8F8A-4D78-9668-506EF38B8A48}" dt="2021-09-17T17:59:21.408" v="263"/>
          <ac:spMkLst>
            <pc:docMk/>
            <pc:sldMk cId="1284648036" sldId="3723"/>
            <ac:spMk id="4" creationId="{92A50F3D-47DA-4717-B1BA-88701F94B037}"/>
          </ac:spMkLst>
        </pc:spChg>
        <pc:spChg chg="mod">
          <ac:chgData name="Heidi Batchelder" userId="4cb32914-d525-4ad7-b24b-dac80c91cb76" providerId="ADAL" clId="{DE849D20-8F8A-4D78-9668-506EF38B8A48}" dt="2021-09-17T17:56:33.204" v="211" actId="14100"/>
          <ac:spMkLst>
            <pc:docMk/>
            <pc:sldMk cId="1284648036" sldId="3723"/>
            <ac:spMk id="17" creationId="{651A9977-047B-4158-8236-19A81B30AA49}"/>
          </ac:spMkLst>
        </pc:spChg>
        <pc:picChg chg="mod">
          <ac:chgData name="Heidi Batchelder" userId="4cb32914-d525-4ad7-b24b-dac80c91cb76" providerId="ADAL" clId="{DE849D20-8F8A-4D78-9668-506EF38B8A48}" dt="2021-09-17T17:56:27.134" v="209" actId="14826"/>
          <ac:picMkLst>
            <pc:docMk/>
            <pc:sldMk cId="1284648036" sldId="3723"/>
            <ac:picMk id="8" creationId="{A737218A-2136-417D-84B6-E5943A793061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02:42.944" v="385" actId="208"/>
        <pc:sldMkLst>
          <pc:docMk/>
          <pc:sldMk cId="787202397" sldId="3724"/>
        </pc:sldMkLst>
        <pc:spChg chg="mod">
          <ac:chgData name="Heidi Batchelder" userId="4cb32914-d525-4ad7-b24b-dac80c91cb76" providerId="ADAL" clId="{DE849D20-8F8A-4D78-9668-506EF38B8A48}" dt="2021-09-17T17:59:26.899" v="264"/>
          <ac:spMkLst>
            <pc:docMk/>
            <pc:sldMk cId="787202397" sldId="3724"/>
            <ac:spMk id="4" creationId="{92A50F3D-47DA-4717-B1BA-88701F94B037}"/>
          </ac:spMkLst>
        </pc:spChg>
        <pc:spChg chg="add del mod">
          <ac:chgData name="Heidi Batchelder" userId="4cb32914-d525-4ad7-b24b-dac80c91cb76" providerId="ADAL" clId="{DE849D20-8F8A-4D78-9668-506EF38B8A48}" dt="2021-09-17T17:57:31.266" v="218"/>
          <ac:spMkLst>
            <pc:docMk/>
            <pc:sldMk cId="787202397" sldId="3724"/>
            <ac:spMk id="5" creationId="{3CFDCD72-4FAF-4AD8-8AE8-98B98DBB3018}"/>
          </ac:spMkLst>
        </pc:spChg>
        <pc:spChg chg="del">
          <ac:chgData name="Heidi Batchelder" userId="4cb32914-d525-4ad7-b24b-dac80c91cb76" providerId="ADAL" clId="{DE849D20-8F8A-4D78-9668-506EF38B8A48}" dt="2021-09-17T17:56:52.529" v="215" actId="478"/>
          <ac:spMkLst>
            <pc:docMk/>
            <pc:sldMk cId="787202397" sldId="3724"/>
            <ac:spMk id="9" creationId="{DDB0A69E-F229-4CE6-ADDA-C056976C29AA}"/>
          </ac:spMkLst>
        </pc:spChg>
        <pc:spChg chg="del">
          <ac:chgData name="Heidi Batchelder" userId="4cb32914-d525-4ad7-b24b-dac80c91cb76" providerId="ADAL" clId="{DE849D20-8F8A-4D78-9668-506EF38B8A48}" dt="2021-09-17T17:56:55.090" v="216" actId="478"/>
          <ac:spMkLst>
            <pc:docMk/>
            <pc:sldMk cId="787202397" sldId="3724"/>
            <ac:spMk id="17" creationId="{651A9977-047B-4158-8236-19A81B30AA49}"/>
          </ac:spMkLst>
        </pc:spChg>
        <pc:spChg chg="add mod">
          <ac:chgData name="Heidi Batchelder" userId="4cb32914-d525-4ad7-b24b-dac80c91cb76" providerId="ADAL" clId="{DE849D20-8F8A-4D78-9668-506EF38B8A48}" dt="2021-09-17T18:01:30.569" v="277" actId="208"/>
          <ac:spMkLst>
            <pc:docMk/>
            <pc:sldMk cId="787202397" sldId="3724"/>
            <ac:spMk id="20" creationId="{A1A0E05C-8CB7-40C4-B59C-B2C511FC2599}"/>
          </ac:spMkLst>
        </pc:spChg>
        <pc:spChg chg="add mod">
          <ac:chgData name="Heidi Batchelder" userId="4cb32914-d525-4ad7-b24b-dac80c91cb76" providerId="ADAL" clId="{DE849D20-8F8A-4D78-9668-506EF38B8A48}" dt="2021-09-17T18:02:22.266" v="381" actId="1582"/>
          <ac:spMkLst>
            <pc:docMk/>
            <pc:sldMk cId="787202397" sldId="3724"/>
            <ac:spMk id="21" creationId="{FD45A506-2D79-417C-881B-B77F6CCBB124}"/>
          </ac:spMkLst>
        </pc:spChg>
        <pc:spChg chg="add mod">
          <ac:chgData name="Heidi Batchelder" userId="4cb32914-d525-4ad7-b24b-dac80c91cb76" providerId="ADAL" clId="{DE849D20-8F8A-4D78-9668-506EF38B8A48}" dt="2021-09-17T18:02:37.891" v="384" actId="14100"/>
          <ac:spMkLst>
            <pc:docMk/>
            <pc:sldMk cId="787202397" sldId="3724"/>
            <ac:spMk id="22" creationId="{00CCD5DF-767F-4E57-B131-6FFEEF20EA36}"/>
          </ac:spMkLst>
        </pc:spChg>
        <pc:picChg chg="del">
          <ac:chgData name="Heidi Batchelder" userId="4cb32914-d525-4ad7-b24b-dac80c91cb76" providerId="ADAL" clId="{DE849D20-8F8A-4D78-9668-506EF38B8A48}" dt="2021-09-17T17:56:47.165" v="213" actId="478"/>
          <ac:picMkLst>
            <pc:docMk/>
            <pc:sldMk cId="787202397" sldId="3724"/>
            <ac:picMk id="8" creationId="{A737218A-2136-417D-84B6-E5943A793061}"/>
          </ac:picMkLst>
        </pc:picChg>
        <pc:picChg chg="add mod">
          <ac:chgData name="Heidi Batchelder" userId="4cb32914-d525-4ad7-b24b-dac80c91cb76" providerId="ADAL" clId="{DE849D20-8F8A-4D78-9668-506EF38B8A48}" dt="2021-09-17T18:01:15.515" v="274" actId="1076"/>
          <ac:picMkLst>
            <pc:docMk/>
            <pc:sldMk cId="787202397" sldId="3724"/>
            <ac:picMk id="12" creationId="{07DCAE1A-AA22-43D0-B964-843858726421}"/>
          </ac:picMkLst>
        </pc:picChg>
        <pc:picChg chg="add mod">
          <ac:chgData name="Heidi Batchelder" userId="4cb32914-d525-4ad7-b24b-dac80c91cb76" providerId="ADAL" clId="{DE849D20-8F8A-4D78-9668-506EF38B8A48}" dt="2021-09-17T18:02:42.944" v="385" actId="208"/>
          <ac:picMkLst>
            <pc:docMk/>
            <pc:sldMk cId="787202397" sldId="3724"/>
            <ac:picMk id="19" creationId="{F871D144-823B-4C46-BD24-723942D054DD}"/>
          </ac:picMkLst>
        </pc:picChg>
      </pc:sldChg>
      <pc:sldChg chg="delSp add mod">
        <pc:chgData name="Heidi Batchelder" userId="4cb32914-d525-4ad7-b24b-dac80c91cb76" providerId="ADAL" clId="{DE849D20-8F8A-4D78-9668-506EF38B8A48}" dt="2021-09-17T17:59:08.488" v="262" actId="478"/>
        <pc:sldMkLst>
          <pc:docMk/>
          <pc:sldMk cId="2595636161" sldId="3725"/>
        </pc:sldMkLst>
        <pc:spChg chg="del">
          <ac:chgData name="Heidi Batchelder" userId="4cb32914-d525-4ad7-b24b-dac80c91cb76" providerId="ADAL" clId="{DE849D20-8F8A-4D78-9668-506EF38B8A48}" dt="2021-09-17T17:59:08.488" v="262" actId="478"/>
          <ac:spMkLst>
            <pc:docMk/>
            <pc:sldMk cId="2595636161" sldId="3725"/>
            <ac:spMk id="18" creationId="{ADED10A3-BDE7-445C-A2DF-AE3DE57A7A4D}"/>
          </ac:spMkLst>
        </pc:spChg>
      </pc:sldChg>
      <pc:sldChg chg="addSp delSp modSp add mod ord">
        <pc:chgData name="Heidi Batchelder" userId="4cb32914-d525-4ad7-b24b-dac80c91cb76" providerId="ADAL" clId="{DE849D20-8F8A-4D78-9668-506EF38B8A48}" dt="2021-09-17T18:30:59.465" v="550" actId="166"/>
        <pc:sldMkLst>
          <pc:docMk/>
          <pc:sldMk cId="234586088" sldId="3726"/>
        </pc:sldMkLst>
        <pc:spChg chg="add del mod">
          <ac:chgData name="Heidi Batchelder" userId="4cb32914-d525-4ad7-b24b-dac80c91cb76" providerId="ADAL" clId="{DE849D20-8F8A-4D78-9668-506EF38B8A48}" dt="2021-09-17T18:30:37.674" v="545" actId="478"/>
          <ac:spMkLst>
            <pc:docMk/>
            <pc:sldMk cId="234586088" sldId="3726"/>
            <ac:spMk id="2" creationId="{F7258310-EB6D-491A-978E-4AC657A73F69}"/>
          </ac:spMkLst>
        </pc:spChg>
        <pc:spChg chg="add mod">
          <ac:chgData name="Heidi Batchelder" userId="4cb32914-d525-4ad7-b24b-dac80c91cb76" providerId="ADAL" clId="{DE849D20-8F8A-4D78-9668-506EF38B8A48}" dt="2021-09-17T18:30:54.284" v="549" actId="208"/>
          <ac:spMkLst>
            <pc:docMk/>
            <pc:sldMk cId="234586088" sldId="3726"/>
            <ac:spMk id="5" creationId="{76DE1B41-CFD9-47EF-940E-D48B2A711193}"/>
          </ac:spMkLst>
        </pc:spChg>
        <pc:spChg chg="del mod">
          <ac:chgData name="Heidi Batchelder" userId="4cb32914-d525-4ad7-b24b-dac80c91cb76" providerId="ADAL" clId="{DE849D20-8F8A-4D78-9668-506EF38B8A48}" dt="2021-09-17T18:05:59.415" v="393" actId="478"/>
          <ac:spMkLst>
            <pc:docMk/>
            <pc:sldMk cId="234586088" sldId="3726"/>
            <ac:spMk id="17" creationId="{651A9977-047B-4158-8236-19A81B30AA49}"/>
          </ac:spMkLst>
        </pc:spChg>
        <pc:spChg chg="add mod ord">
          <ac:chgData name="Heidi Batchelder" userId="4cb32914-d525-4ad7-b24b-dac80c91cb76" providerId="ADAL" clId="{DE849D20-8F8A-4D78-9668-506EF38B8A48}" dt="2021-09-17T18:30:59.465" v="550" actId="166"/>
          <ac:spMkLst>
            <pc:docMk/>
            <pc:sldMk cId="234586088" sldId="3726"/>
            <ac:spMk id="18" creationId="{4656314B-5507-40C3-8BD4-EEF399FF77FC}"/>
          </ac:spMkLst>
        </pc:spChg>
        <pc:picChg chg="mod">
          <ac:chgData name="Heidi Batchelder" userId="4cb32914-d525-4ad7-b24b-dac80c91cb76" providerId="ADAL" clId="{DE849D20-8F8A-4D78-9668-506EF38B8A48}" dt="2021-09-17T18:06:11.655" v="396" actId="1076"/>
          <ac:picMkLst>
            <pc:docMk/>
            <pc:sldMk cId="234586088" sldId="3726"/>
            <ac:picMk id="8" creationId="{A737218A-2136-417D-84B6-E5943A793061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10:32.232" v="417" actId="14100"/>
        <pc:sldMkLst>
          <pc:docMk/>
          <pc:sldMk cId="233875807" sldId="3727"/>
        </pc:sldMkLst>
        <pc:spChg chg="del">
          <ac:chgData name="Heidi Batchelder" userId="4cb32914-d525-4ad7-b24b-dac80c91cb76" providerId="ADAL" clId="{DE849D20-8F8A-4D78-9668-506EF38B8A48}" dt="2021-09-17T18:08:04.432" v="403" actId="478"/>
          <ac:spMkLst>
            <pc:docMk/>
            <pc:sldMk cId="233875807" sldId="3727"/>
            <ac:spMk id="2" creationId="{F7258310-EB6D-491A-978E-4AC657A73F69}"/>
          </ac:spMkLst>
        </pc:spChg>
        <pc:picChg chg="add mod">
          <ac:chgData name="Heidi Batchelder" userId="4cb32914-d525-4ad7-b24b-dac80c91cb76" providerId="ADAL" clId="{DE849D20-8F8A-4D78-9668-506EF38B8A48}" dt="2021-09-17T18:10:26.747" v="415" actId="1076"/>
          <ac:picMkLst>
            <pc:docMk/>
            <pc:sldMk cId="233875807" sldId="3727"/>
            <ac:picMk id="6" creationId="{8665E501-AF27-4B9F-841C-FDBBBE3D688B}"/>
          </ac:picMkLst>
        </pc:picChg>
        <pc:picChg chg="mod modCrop">
          <ac:chgData name="Heidi Batchelder" userId="4cb32914-d525-4ad7-b24b-dac80c91cb76" providerId="ADAL" clId="{DE849D20-8F8A-4D78-9668-506EF38B8A48}" dt="2021-09-17T18:09:35.870" v="408" actId="1076"/>
          <ac:picMkLst>
            <pc:docMk/>
            <pc:sldMk cId="233875807" sldId="3727"/>
            <ac:picMk id="8" creationId="{A737218A-2136-417D-84B6-E5943A793061}"/>
          </ac:picMkLst>
        </pc:picChg>
        <pc:cxnChg chg="add mod">
          <ac:chgData name="Heidi Batchelder" userId="4cb32914-d525-4ad7-b24b-dac80c91cb76" providerId="ADAL" clId="{DE849D20-8F8A-4D78-9668-506EF38B8A48}" dt="2021-09-17T18:10:32.232" v="417" actId="14100"/>
          <ac:cxnSpMkLst>
            <pc:docMk/>
            <pc:sldMk cId="233875807" sldId="3727"/>
            <ac:cxnSpMk id="17" creationId="{DC2FE7F5-301B-4803-A1A1-08944BA94089}"/>
          </ac:cxnSpMkLst>
        </pc:cxnChg>
      </pc:sldChg>
      <pc:sldChg chg="addSp delSp modSp add mod">
        <pc:chgData name="Heidi Batchelder" userId="4cb32914-d525-4ad7-b24b-dac80c91cb76" providerId="ADAL" clId="{DE849D20-8F8A-4D78-9668-506EF38B8A48}" dt="2021-09-17T18:13:31.092" v="424" actId="1076"/>
        <pc:sldMkLst>
          <pc:docMk/>
          <pc:sldMk cId="3301774182" sldId="3728"/>
        </pc:sldMkLst>
        <pc:spChg chg="add del mod">
          <ac:chgData name="Heidi Batchelder" userId="4cb32914-d525-4ad7-b24b-dac80c91cb76" providerId="ADAL" clId="{DE849D20-8F8A-4D78-9668-506EF38B8A48}" dt="2021-09-17T18:13:17.742" v="421" actId="22"/>
          <ac:spMkLst>
            <pc:docMk/>
            <pc:sldMk cId="3301774182" sldId="3728"/>
            <ac:spMk id="5" creationId="{8A106038-9B2E-4977-99E4-162A79F3D076}"/>
          </ac:spMkLst>
        </pc:spChg>
        <pc:picChg chg="del">
          <ac:chgData name="Heidi Batchelder" userId="4cb32914-d525-4ad7-b24b-dac80c91cb76" providerId="ADAL" clId="{DE849D20-8F8A-4D78-9668-506EF38B8A48}" dt="2021-09-17T18:12:48.688" v="419" actId="478"/>
          <ac:picMkLst>
            <pc:docMk/>
            <pc:sldMk cId="3301774182" sldId="3728"/>
            <ac:picMk id="6" creationId="{8665E501-AF27-4B9F-841C-FDBBBE3D688B}"/>
          </ac:picMkLst>
        </pc:picChg>
        <pc:picChg chg="del">
          <ac:chgData name="Heidi Batchelder" userId="4cb32914-d525-4ad7-b24b-dac80c91cb76" providerId="ADAL" clId="{DE849D20-8F8A-4D78-9668-506EF38B8A48}" dt="2021-09-17T18:12:51.048" v="420" actId="478"/>
          <ac:picMkLst>
            <pc:docMk/>
            <pc:sldMk cId="3301774182" sldId="3728"/>
            <ac:picMk id="8" creationId="{A737218A-2136-417D-84B6-E5943A793061}"/>
          </ac:picMkLst>
        </pc:picChg>
        <pc:picChg chg="add mod ord">
          <ac:chgData name="Heidi Batchelder" userId="4cb32914-d525-4ad7-b24b-dac80c91cb76" providerId="ADAL" clId="{DE849D20-8F8A-4D78-9668-506EF38B8A48}" dt="2021-09-17T18:13:31.092" v="424" actId="1076"/>
          <ac:picMkLst>
            <pc:docMk/>
            <pc:sldMk cId="3301774182" sldId="3728"/>
            <ac:picMk id="18" creationId="{67818D64-EF94-4A82-8DCF-62ACBA2FCD0A}"/>
          </ac:picMkLst>
        </pc:picChg>
        <pc:cxnChg chg="del">
          <ac:chgData name="Heidi Batchelder" userId="4cb32914-d525-4ad7-b24b-dac80c91cb76" providerId="ADAL" clId="{DE849D20-8F8A-4D78-9668-506EF38B8A48}" dt="2021-09-17T18:12:48.688" v="419" actId="478"/>
          <ac:cxnSpMkLst>
            <pc:docMk/>
            <pc:sldMk cId="3301774182" sldId="3728"/>
            <ac:cxnSpMk id="17" creationId="{DC2FE7F5-301B-4803-A1A1-08944BA94089}"/>
          </ac:cxnSpMkLst>
        </pc:cxnChg>
      </pc:sldChg>
      <pc:sldChg chg="addSp delSp modSp add mod">
        <pc:chgData name="Heidi Batchelder" userId="4cb32914-d525-4ad7-b24b-dac80c91cb76" providerId="ADAL" clId="{DE849D20-8F8A-4D78-9668-506EF38B8A48}" dt="2021-09-17T18:14:42.463" v="430" actId="1076"/>
        <pc:sldMkLst>
          <pc:docMk/>
          <pc:sldMk cId="1001224719" sldId="3729"/>
        </pc:sldMkLst>
        <pc:spChg chg="add del mod">
          <ac:chgData name="Heidi Batchelder" userId="4cb32914-d525-4ad7-b24b-dac80c91cb76" providerId="ADAL" clId="{DE849D20-8F8A-4D78-9668-506EF38B8A48}" dt="2021-09-17T18:14:34.026" v="427" actId="22"/>
          <ac:spMkLst>
            <pc:docMk/>
            <pc:sldMk cId="1001224719" sldId="3729"/>
            <ac:spMk id="5" creationId="{DE8BAF03-4DB2-4E54-8D87-E17C6C8DE588}"/>
          </ac:spMkLst>
        </pc:spChg>
        <pc:picChg chg="add mod ord">
          <ac:chgData name="Heidi Batchelder" userId="4cb32914-d525-4ad7-b24b-dac80c91cb76" providerId="ADAL" clId="{DE849D20-8F8A-4D78-9668-506EF38B8A48}" dt="2021-09-17T18:14:42.463" v="430" actId="1076"/>
          <ac:picMkLst>
            <pc:docMk/>
            <pc:sldMk cId="1001224719" sldId="3729"/>
            <ac:picMk id="8" creationId="{09A3B130-70F4-4ED2-861A-6E2798E9085E}"/>
          </ac:picMkLst>
        </pc:picChg>
        <pc:picChg chg="del">
          <ac:chgData name="Heidi Batchelder" userId="4cb32914-d525-4ad7-b24b-dac80c91cb76" providerId="ADAL" clId="{DE849D20-8F8A-4D78-9668-506EF38B8A48}" dt="2021-09-17T18:13:39.373" v="426" actId="478"/>
          <ac:picMkLst>
            <pc:docMk/>
            <pc:sldMk cId="1001224719" sldId="3729"/>
            <ac:picMk id="18" creationId="{67818D64-EF94-4A82-8DCF-62ACBA2FCD0A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17:05.253" v="449" actId="1076"/>
        <pc:sldMkLst>
          <pc:docMk/>
          <pc:sldMk cId="1494915629" sldId="3730"/>
        </pc:sldMkLst>
        <pc:spChg chg="add del mod">
          <ac:chgData name="Heidi Batchelder" userId="4cb32914-d525-4ad7-b24b-dac80c91cb76" providerId="ADAL" clId="{DE849D20-8F8A-4D78-9668-506EF38B8A48}" dt="2021-09-17T18:15:14.215" v="434" actId="22"/>
          <ac:spMkLst>
            <pc:docMk/>
            <pc:sldMk cId="1494915629" sldId="3730"/>
            <ac:spMk id="5" creationId="{B8A28779-FCE9-4459-A9DB-88050A4945FA}"/>
          </ac:spMkLst>
        </pc:spChg>
        <pc:picChg chg="del mod">
          <ac:chgData name="Heidi Batchelder" userId="4cb32914-d525-4ad7-b24b-dac80c91cb76" providerId="ADAL" clId="{DE849D20-8F8A-4D78-9668-506EF38B8A48}" dt="2021-09-17T18:14:50.403" v="433" actId="478"/>
          <ac:picMkLst>
            <pc:docMk/>
            <pc:sldMk cId="1494915629" sldId="3730"/>
            <ac:picMk id="8" creationId="{09A3B130-70F4-4ED2-861A-6E2798E9085E}"/>
          </ac:picMkLst>
        </pc:picChg>
        <pc:picChg chg="add mod ord">
          <ac:chgData name="Heidi Batchelder" userId="4cb32914-d525-4ad7-b24b-dac80c91cb76" providerId="ADAL" clId="{DE849D20-8F8A-4D78-9668-506EF38B8A48}" dt="2021-09-17T18:17:05.253" v="449" actId="1076"/>
          <ac:picMkLst>
            <pc:docMk/>
            <pc:sldMk cId="1494915629" sldId="3730"/>
            <ac:picMk id="12" creationId="{D6EE6B3D-E863-49C8-9701-EF4559E31175}"/>
          </ac:picMkLst>
        </pc:picChg>
        <pc:picChg chg="add mod">
          <ac:chgData name="Heidi Batchelder" userId="4cb32914-d525-4ad7-b24b-dac80c91cb76" providerId="ADAL" clId="{DE849D20-8F8A-4D78-9668-506EF38B8A48}" dt="2021-09-17T18:17:05.253" v="449" actId="1076"/>
          <ac:picMkLst>
            <pc:docMk/>
            <pc:sldMk cId="1494915629" sldId="3730"/>
            <ac:picMk id="18" creationId="{95494E68-8F9D-4D15-B078-DB75F19A00B0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30:20.757" v="543" actId="1076"/>
        <pc:sldMkLst>
          <pc:docMk/>
          <pc:sldMk cId="2507069233" sldId="3731"/>
        </pc:sldMkLst>
        <pc:spChg chg="add del mod">
          <ac:chgData name="Heidi Batchelder" userId="4cb32914-d525-4ad7-b24b-dac80c91cb76" providerId="ADAL" clId="{DE849D20-8F8A-4D78-9668-506EF38B8A48}" dt="2021-09-17T18:18:30.409" v="457" actId="22"/>
          <ac:spMkLst>
            <pc:docMk/>
            <pc:sldMk cId="2507069233" sldId="3731"/>
            <ac:spMk id="5" creationId="{FE4EA200-01BE-4E3E-A704-3C6EA9A9C35B}"/>
          </ac:spMkLst>
        </pc:spChg>
        <pc:spChg chg="del">
          <ac:chgData name="Heidi Batchelder" userId="4cb32914-d525-4ad7-b24b-dac80c91cb76" providerId="ADAL" clId="{DE849D20-8F8A-4D78-9668-506EF38B8A48}" dt="2021-09-17T18:17:37.702" v="455" actId="478"/>
          <ac:spMkLst>
            <pc:docMk/>
            <pc:sldMk cId="2507069233" sldId="3731"/>
            <ac:spMk id="7" creationId="{E1FF1EB4-6B85-42AF-A637-465C2A37DF72}"/>
          </ac:spMkLst>
        </pc:spChg>
        <pc:spChg chg="del">
          <ac:chgData name="Heidi Batchelder" userId="4cb32914-d525-4ad7-b24b-dac80c91cb76" providerId="ADAL" clId="{DE849D20-8F8A-4D78-9668-506EF38B8A48}" dt="2021-09-17T18:17:37.702" v="455" actId="478"/>
          <ac:spMkLst>
            <pc:docMk/>
            <pc:sldMk cId="2507069233" sldId="3731"/>
            <ac:spMk id="9" creationId="{DDB0A69E-F229-4CE6-ADDA-C056976C29AA}"/>
          </ac:spMkLst>
        </pc:spChg>
        <pc:spChg chg="del">
          <ac:chgData name="Heidi Batchelder" userId="4cb32914-d525-4ad7-b24b-dac80c91cb76" providerId="ADAL" clId="{DE849D20-8F8A-4D78-9668-506EF38B8A48}" dt="2021-09-17T18:17:37.702" v="455" actId="478"/>
          <ac:spMkLst>
            <pc:docMk/>
            <pc:sldMk cId="2507069233" sldId="3731"/>
            <ac:spMk id="10" creationId="{BBB2B54B-9303-4860-AA66-B04D7F67D36F}"/>
          </ac:spMkLst>
        </pc:spChg>
        <pc:spChg chg="del">
          <ac:chgData name="Heidi Batchelder" userId="4cb32914-d525-4ad7-b24b-dac80c91cb76" providerId="ADAL" clId="{DE849D20-8F8A-4D78-9668-506EF38B8A48}" dt="2021-09-17T18:17:37.702" v="455" actId="478"/>
          <ac:spMkLst>
            <pc:docMk/>
            <pc:sldMk cId="2507069233" sldId="3731"/>
            <ac:spMk id="11" creationId="{A985FFA5-1736-4940-957A-59BD6107DCFD}"/>
          </ac:spMkLst>
        </pc:spChg>
        <pc:spChg chg="del">
          <ac:chgData name="Heidi Batchelder" userId="4cb32914-d525-4ad7-b24b-dac80c91cb76" providerId="ADAL" clId="{DE849D20-8F8A-4D78-9668-506EF38B8A48}" dt="2021-09-17T18:17:37.702" v="455" actId="478"/>
          <ac:spMkLst>
            <pc:docMk/>
            <pc:sldMk cId="2507069233" sldId="3731"/>
            <ac:spMk id="13" creationId="{4722685F-8F9E-4F79-9D7E-86CCF42C001F}"/>
          </ac:spMkLst>
        </pc:spChg>
        <pc:spChg chg="del">
          <ac:chgData name="Heidi Batchelder" userId="4cb32914-d525-4ad7-b24b-dac80c91cb76" providerId="ADAL" clId="{DE849D20-8F8A-4D78-9668-506EF38B8A48}" dt="2021-09-17T18:17:37.702" v="455" actId="478"/>
          <ac:spMkLst>
            <pc:docMk/>
            <pc:sldMk cId="2507069233" sldId="3731"/>
            <ac:spMk id="15" creationId="{B23CD9A4-8625-45A7-97E6-C25807DB2202}"/>
          </ac:spMkLst>
        </pc:spChg>
        <pc:spChg chg="add mod">
          <ac:chgData name="Heidi Batchelder" userId="4cb32914-d525-4ad7-b24b-dac80c91cb76" providerId="ADAL" clId="{DE849D20-8F8A-4D78-9668-506EF38B8A48}" dt="2021-09-17T18:18:54.982" v="462" actId="208"/>
          <ac:spMkLst>
            <pc:docMk/>
            <pc:sldMk cId="2507069233" sldId="3731"/>
            <ac:spMk id="17" creationId="{B11A319B-5547-4055-8C19-6D09DC1C1013}"/>
          </ac:spMkLst>
        </pc:spChg>
        <pc:spChg chg="add mod">
          <ac:chgData name="Heidi Batchelder" userId="4cb32914-d525-4ad7-b24b-dac80c91cb76" providerId="ADAL" clId="{DE849D20-8F8A-4D78-9668-506EF38B8A48}" dt="2021-09-17T18:30:20.757" v="543" actId="1076"/>
          <ac:spMkLst>
            <pc:docMk/>
            <pc:sldMk cId="2507069233" sldId="3731"/>
            <ac:spMk id="19" creationId="{4EDAAA8D-9C60-4122-B81C-0E2B266584B5}"/>
          </ac:spMkLst>
        </pc:spChg>
        <pc:picChg chg="add mod ord">
          <ac:chgData name="Heidi Batchelder" userId="4cb32914-d525-4ad7-b24b-dac80c91cb76" providerId="ADAL" clId="{DE849D20-8F8A-4D78-9668-506EF38B8A48}" dt="2021-09-17T18:18:36.888" v="459" actId="14100"/>
          <ac:picMkLst>
            <pc:docMk/>
            <pc:sldMk cId="2507069233" sldId="3731"/>
            <ac:picMk id="8" creationId="{B87A1FEE-6EE3-493F-96CA-640A653D5FB8}"/>
          </ac:picMkLst>
        </pc:picChg>
        <pc:picChg chg="del">
          <ac:chgData name="Heidi Batchelder" userId="4cb32914-d525-4ad7-b24b-dac80c91cb76" providerId="ADAL" clId="{DE849D20-8F8A-4D78-9668-506EF38B8A48}" dt="2021-09-17T18:17:24.933" v="451" actId="478"/>
          <ac:picMkLst>
            <pc:docMk/>
            <pc:sldMk cId="2507069233" sldId="3731"/>
            <ac:picMk id="12" creationId="{D6EE6B3D-E863-49C8-9701-EF4559E31175}"/>
          </ac:picMkLst>
        </pc:picChg>
        <pc:picChg chg="del">
          <ac:chgData name="Heidi Batchelder" userId="4cb32914-d525-4ad7-b24b-dac80c91cb76" providerId="ADAL" clId="{DE849D20-8F8A-4D78-9668-506EF38B8A48}" dt="2021-09-17T18:17:33.987" v="454" actId="478"/>
          <ac:picMkLst>
            <pc:docMk/>
            <pc:sldMk cId="2507069233" sldId="3731"/>
            <ac:picMk id="18" creationId="{95494E68-8F9D-4D15-B078-DB75F19A00B0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20:13.959" v="471" actId="478"/>
        <pc:sldMkLst>
          <pc:docMk/>
          <pc:sldMk cId="912219603" sldId="3732"/>
        </pc:sldMkLst>
        <pc:spChg chg="add del mod">
          <ac:chgData name="Heidi Batchelder" userId="4cb32914-d525-4ad7-b24b-dac80c91cb76" providerId="ADAL" clId="{DE849D20-8F8A-4D78-9668-506EF38B8A48}" dt="2021-09-17T18:20:02.423" v="469" actId="22"/>
          <ac:spMkLst>
            <pc:docMk/>
            <pc:sldMk cId="912219603" sldId="3732"/>
            <ac:spMk id="5" creationId="{1D7A6B2C-AF66-4BD2-A6DC-83C67A36CE80}"/>
          </ac:spMkLst>
        </pc:spChg>
        <pc:spChg chg="del mod">
          <ac:chgData name="Heidi Batchelder" userId="4cb32914-d525-4ad7-b24b-dac80c91cb76" providerId="ADAL" clId="{DE849D20-8F8A-4D78-9668-506EF38B8A48}" dt="2021-09-17T18:20:13.959" v="471" actId="478"/>
          <ac:spMkLst>
            <pc:docMk/>
            <pc:sldMk cId="912219603" sldId="3732"/>
            <ac:spMk id="17" creationId="{B11A319B-5547-4055-8C19-6D09DC1C1013}"/>
          </ac:spMkLst>
        </pc:spChg>
        <pc:picChg chg="add mod ord">
          <ac:chgData name="Heidi Batchelder" userId="4cb32914-d525-4ad7-b24b-dac80c91cb76" providerId="ADAL" clId="{DE849D20-8F8A-4D78-9668-506EF38B8A48}" dt="2021-09-17T18:20:08.749" v="470" actId="208"/>
          <ac:picMkLst>
            <pc:docMk/>
            <pc:sldMk cId="912219603" sldId="3732"/>
            <ac:picMk id="7" creationId="{5F95CF85-AE97-41A5-906C-D04E97A8DF96}"/>
          </ac:picMkLst>
        </pc:picChg>
        <pc:picChg chg="del">
          <ac:chgData name="Heidi Batchelder" userId="4cb32914-d525-4ad7-b24b-dac80c91cb76" providerId="ADAL" clId="{DE849D20-8F8A-4D78-9668-506EF38B8A48}" dt="2021-09-17T18:19:02.814" v="464" actId="478"/>
          <ac:picMkLst>
            <pc:docMk/>
            <pc:sldMk cId="912219603" sldId="3732"/>
            <ac:picMk id="8" creationId="{B87A1FEE-6EE3-493F-96CA-640A653D5FB8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21:23.210" v="479" actId="1076"/>
        <pc:sldMkLst>
          <pc:docMk/>
          <pc:sldMk cId="479271460" sldId="3733"/>
        </pc:sldMkLst>
        <pc:spChg chg="add del mod">
          <ac:chgData name="Heidi Batchelder" userId="4cb32914-d525-4ad7-b24b-dac80c91cb76" providerId="ADAL" clId="{DE849D20-8F8A-4D78-9668-506EF38B8A48}" dt="2021-09-17T18:20:58.875" v="474" actId="22"/>
          <ac:spMkLst>
            <pc:docMk/>
            <pc:sldMk cId="479271460" sldId="3733"/>
            <ac:spMk id="5" creationId="{1ED91659-B1E9-44ED-8A70-823879C09FF3}"/>
          </ac:spMkLst>
        </pc:spChg>
        <pc:spChg chg="add mod">
          <ac:chgData name="Heidi Batchelder" userId="4cb32914-d525-4ad7-b24b-dac80c91cb76" providerId="ADAL" clId="{DE849D20-8F8A-4D78-9668-506EF38B8A48}" dt="2021-09-17T18:21:23.210" v="479" actId="1076"/>
          <ac:spMkLst>
            <pc:docMk/>
            <pc:sldMk cId="479271460" sldId="3733"/>
            <ac:spMk id="11" creationId="{E04C6F82-393C-4FC3-9F07-32539A576792}"/>
          </ac:spMkLst>
        </pc:spChg>
        <pc:picChg chg="del">
          <ac:chgData name="Heidi Batchelder" userId="4cb32914-d525-4ad7-b24b-dac80c91cb76" providerId="ADAL" clId="{DE849D20-8F8A-4D78-9668-506EF38B8A48}" dt="2021-09-17T18:20:56.466" v="473" actId="478"/>
          <ac:picMkLst>
            <pc:docMk/>
            <pc:sldMk cId="479271460" sldId="3733"/>
            <ac:picMk id="7" creationId="{5F95CF85-AE97-41A5-906C-D04E97A8DF96}"/>
          </ac:picMkLst>
        </pc:picChg>
        <pc:picChg chg="add mod ord">
          <ac:chgData name="Heidi Batchelder" userId="4cb32914-d525-4ad7-b24b-dac80c91cb76" providerId="ADAL" clId="{DE849D20-8F8A-4D78-9668-506EF38B8A48}" dt="2021-09-17T18:21:07.750" v="477" actId="1076"/>
          <ac:picMkLst>
            <pc:docMk/>
            <pc:sldMk cId="479271460" sldId="3733"/>
            <ac:picMk id="8" creationId="{A515A091-8D1A-481A-B59E-EEB5FBB1314C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22:23.046" v="486" actId="478"/>
        <pc:sldMkLst>
          <pc:docMk/>
          <pc:sldMk cId="1406990226" sldId="3734"/>
        </pc:sldMkLst>
        <pc:spChg chg="add del mod">
          <ac:chgData name="Heidi Batchelder" userId="4cb32914-d525-4ad7-b24b-dac80c91cb76" providerId="ADAL" clId="{DE849D20-8F8A-4D78-9668-506EF38B8A48}" dt="2021-09-17T18:22:15.902" v="485" actId="22"/>
          <ac:spMkLst>
            <pc:docMk/>
            <pc:sldMk cId="1406990226" sldId="3734"/>
            <ac:spMk id="5" creationId="{FC30C3CE-FD8E-453C-94CC-01999CA2A411}"/>
          </ac:spMkLst>
        </pc:spChg>
        <pc:spChg chg="del mod">
          <ac:chgData name="Heidi Batchelder" userId="4cb32914-d525-4ad7-b24b-dac80c91cb76" providerId="ADAL" clId="{DE849D20-8F8A-4D78-9668-506EF38B8A48}" dt="2021-09-17T18:22:23.046" v="486" actId="478"/>
          <ac:spMkLst>
            <pc:docMk/>
            <pc:sldMk cId="1406990226" sldId="3734"/>
            <ac:spMk id="11" creationId="{E04C6F82-393C-4FC3-9F07-32539A576792}"/>
          </ac:spMkLst>
        </pc:spChg>
        <pc:picChg chg="add mod ord">
          <ac:chgData name="Heidi Batchelder" userId="4cb32914-d525-4ad7-b24b-dac80c91cb76" providerId="ADAL" clId="{DE849D20-8F8A-4D78-9668-506EF38B8A48}" dt="2021-09-17T18:22:15.902" v="485" actId="22"/>
          <ac:picMkLst>
            <pc:docMk/>
            <pc:sldMk cId="1406990226" sldId="3734"/>
            <ac:picMk id="7" creationId="{E83B18CA-1FCB-430F-83BD-0DE573BC7A27}"/>
          </ac:picMkLst>
        </pc:picChg>
        <pc:picChg chg="del">
          <ac:chgData name="Heidi Batchelder" userId="4cb32914-d525-4ad7-b24b-dac80c91cb76" providerId="ADAL" clId="{DE849D20-8F8A-4D78-9668-506EF38B8A48}" dt="2021-09-17T18:22:01.233" v="481" actId="478"/>
          <ac:picMkLst>
            <pc:docMk/>
            <pc:sldMk cId="1406990226" sldId="3734"/>
            <ac:picMk id="8" creationId="{A515A091-8D1A-481A-B59E-EEB5FBB1314C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25:40.604" v="512" actId="1035"/>
        <pc:sldMkLst>
          <pc:docMk/>
          <pc:sldMk cId="1237037473" sldId="3735"/>
        </pc:sldMkLst>
        <pc:spChg chg="add del mod">
          <ac:chgData name="Heidi Batchelder" userId="4cb32914-d525-4ad7-b24b-dac80c91cb76" providerId="ADAL" clId="{DE849D20-8F8A-4D78-9668-506EF38B8A48}" dt="2021-09-17T18:24:26.248" v="490" actId="22"/>
          <ac:spMkLst>
            <pc:docMk/>
            <pc:sldMk cId="1237037473" sldId="3735"/>
            <ac:spMk id="5" creationId="{2B597A0C-35D0-4FC9-A701-359CC740A0D9}"/>
          </ac:spMkLst>
        </pc:spChg>
        <pc:picChg chg="del mod">
          <ac:chgData name="Heidi Batchelder" userId="4cb32914-d525-4ad7-b24b-dac80c91cb76" providerId="ADAL" clId="{DE849D20-8F8A-4D78-9668-506EF38B8A48}" dt="2021-09-17T18:22:29.869" v="489" actId="478"/>
          <ac:picMkLst>
            <pc:docMk/>
            <pc:sldMk cId="1237037473" sldId="3735"/>
            <ac:picMk id="7" creationId="{E83B18CA-1FCB-430F-83BD-0DE573BC7A27}"/>
          </ac:picMkLst>
        </pc:picChg>
        <pc:picChg chg="add mod ord">
          <ac:chgData name="Heidi Batchelder" userId="4cb32914-d525-4ad7-b24b-dac80c91cb76" providerId="ADAL" clId="{DE849D20-8F8A-4D78-9668-506EF38B8A48}" dt="2021-09-17T18:24:37.527" v="493" actId="1076"/>
          <ac:picMkLst>
            <pc:docMk/>
            <pc:sldMk cId="1237037473" sldId="3735"/>
            <ac:picMk id="8" creationId="{23FA1539-F104-4DBF-B35A-4D76D7E32C3B}"/>
          </ac:picMkLst>
        </pc:picChg>
        <pc:picChg chg="add mod">
          <ac:chgData name="Heidi Batchelder" userId="4cb32914-d525-4ad7-b24b-dac80c91cb76" providerId="ADAL" clId="{DE849D20-8F8A-4D78-9668-506EF38B8A48}" dt="2021-09-17T18:25:40.604" v="512" actId="1035"/>
          <ac:picMkLst>
            <pc:docMk/>
            <pc:sldMk cId="1237037473" sldId="3735"/>
            <ac:picMk id="10" creationId="{FB1A83E7-1EB7-4EF4-949A-26503E4C6DB0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27:58.717" v="528" actId="732"/>
        <pc:sldMkLst>
          <pc:docMk/>
          <pc:sldMk cId="2707566103" sldId="3736"/>
        </pc:sldMkLst>
        <pc:spChg chg="add del mod">
          <ac:chgData name="Heidi Batchelder" userId="4cb32914-d525-4ad7-b24b-dac80c91cb76" providerId="ADAL" clId="{DE849D20-8F8A-4D78-9668-506EF38B8A48}" dt="2021-09-17T18:26:29.315" v="518" actId="22"/>
          <ac:spMkLst>
            <pc:docMk/>
            <pc:sldMk cId="2707566103" sldId="3736"/>
            <ac:spMk id="5" creationId="{0A3B1A88-AA0D-4BD5-B6ED-B8F4F42839B3}"/>
          </ac:spMkLst>
        </pc:spChg>
        <pc:picChg chg="add mod ord">
          <ac:chgData name="Heidi Batchelder" userId="4cb32914-d525-4ad7-b24b-dac80c91cb76" providerId="ADAL" clId="{DE849D20-8F8A-4D78-9668-506EF38B8A48}" dt="2021-09-17T18:26:29.315" v="518" actId="22"/>
          <ac:picMkLst>
            <pc:docMk/>
            <pc:sldMk cId="2707566103" sldId="3736"/>
            <ac:picMk id="7" creationId="{4590B748-95BE-485B-95CE-DD9E59F3CEE7}"/>
          </ac:picMkLst>
        </pc:picChg>
        <pc:picChg chg="del">
          <ac:chgData name="Heidi Batchelder" userId="4cb32914-d525-4ad7-b24b-dac80c91cb76" providerId="ADAL" clId="{DE849D20-8F8A-4D78-9668-506EF38B8A48}" dt="2021-09-17T18:26:15.411" v="514" actId="478"/>
          <ac:picMkLst>
            <pc:docMk/>
            <pc:sldMk cId="2707566103" sldId="3736"/>
            <ac:picMk id="8" creationId="{23FA1539-F104-4DBF-B35A-4D76D7E32C3B}"/>
          </ac:picMkLst>
        </pc:picChg>
        <pc:picChg chg="del">
          <ac:chgData name="Heidi Batchelder" userId="4cb32914-d525-4ad7-b24b-dac80c91cb76" providerId="ADAL" clId="{DE849D20-8F8A-4D78-9668-506EF38B8A48}" dt="2021-09-17T18:26:20.302" v="516" actId="478"/>
          <ac:picMkLst>
            <pc:docMk/>
            <pc:sldMk cId="2707566103" sldId="3736"/>
            <ac:picMk id="10" creationId="{FB1A83E7-1EB7-4EF4-949A-26503E4C6DB0}"/>
          </ac:picMkLst>
        </pc:picChg>
        <pc:picChg chg="add mod modCrop">
          <ac:chgData name="Heidi Batchelder" userId="4cb32914-d525-4ad7-b24b-dac80c91cb76" providerId="ADAL" clId="{DE849D20-8F8A-4D78-9668-506EF38B8A48}" dt="2021-09-17T18:27:58.717" v="528" actId="732"/>
          <ac:picMkLst>
            <pc:docMk/>
            <pc:sldMk cId="2707566103" sldId="3736"/>
            <ac:picMk id="11" creationId="{1661A4E3-DA38-4036-95D6-918F8E18C502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29:59.880" v="541" actId="1076"/>
        <pc:sldMkLst>
          <pc:docMk/>
          <pc:sldMk cId="2796812484" sldId="3737"/>
        </pc:sldMkLst>
        <pc:spChg chg="add del mod">
          <ac:chgData name="Heidi Batchelder" userId="4cb32914-d525-4ad7-b24b-dac80c91cb76" providerId="ADAL" clId="{DE849D20-8F8A-4D78-9668-506EF38B8A48}" dt="2021-09-17T18:29:16.021" v="532" actId="22"/>
          <ac:spMkLst>
            <pc:docMk/>
            <pc:sldMk cId="2796812484" sldId="3737"/>
            <ac:spMk id="5" creationId="{81DA1537-3774-4955-95D5-D45D2168BC5C}"/>
          </ac:spMkLst>
        </pc:spChg>
        <pc:spChg chg="add mod">
          <ac:chgData name="Heidi Batchelder" userId="4cb32914-d525-4ad7-b24b-dac80c91cb76" providerId="ADAL" clId="{DE849D20-8F8A-4D78-9668-506EF38B8A48}" dt="2021-09-17T18:29:44.818" v="538" actId="208"/>
          <ac:spMkLst>
            <pc:docMk/>
            <pc:sldMk cId="2796812484" sldId="3737"/>
            <ac:spMk id="9" creationId="{53C4B0BB-4789-4C36-B561-7686E3AC7670}"/>
          </ac:spMkLst>
        </pc:spChg>
        <pc:spChg chg="add mod">
          <ac:chgData name="Heidi Batchelder" userId="4cb32914-d525-4ad7-b24b-dac80c91cb76" providerId="ADAL" clId="{DE849D20-8F8A-4D78-9668-506EF38B8A48}" dt="2021-09-17T18:29:59.880" v="541" actId="1076"/>
          <ac:spMkLst>
            <pc:docMk/>
            <pc:sldMk cId="2796812484" sldId="3737"/>
            <ac:spMk id="10" creationId="{C2D23BF2-5E30-41C5-BE0C-5750085F445E}"/>
          </ac:spMkLst>
        </pc:spChg>
        <pc:picChg chg="del">
          <ac:chgData name="Heidi Batchelder" userId="4cb32914-d525-4ad7-b24b-dac80c91cb76" providerId="ADAL" clId="{DE849D20-8F8A-4D78-9668-506EF38B8A48}" dt="2021-09-17T18:28:30.803" v="531" actId="478"/>
          <ac:picMkLst>
            <pc:docMk/>
            <pc:sldMk cId="2796812484" sldId="3737"/>
            <ac:picMk id="7" creationId="{4590B748-95BE-485B-95CE-DD9E59F3CEE7}"/>
          </ac:picMkLst>
        </pc:picChg>
        <pc:picChg chg="add mod ord">
          <ac:chgData name="Heidi Batchelder" userId="4cb32914-d525-4ad7-b24b-dac80c91cb76" providerId="ADAL" clId="{DE849D20-8F8A-4D78-9668-506EF38B8A48}" dt="2021-09-17T18:29:26.567" v="535" actId="1076"/>
          <ac:picMkLst>
            <pc:docMk/>
            <pc:sldMk cId="2796812484" sldId="3737"/>
            <ac:picMk id="8" creationId="{BE7E5BBC-26A1-402D-9913-7F5D014F227B}"/>
          </ac:picMkLst>
        </pc:picChg>
        <pc:picChg chg="del">
          <ac:chgData name="Heidi Batchelder" userId="4cb32914-d525-4ad7-b24b-dac80c91cb76" providerId="ADAL" clId="{DE849D20-8F8A-4D78-9668-506EF38B8A48}" dt="2021-09-17T18:28:28.683" v="530" actId="478"/>
          <ac:picMkLst>
            <pc:docMk/>
            <pc:sldMk cId="2796812484" sldId="3737"/>
            <ac:picMk id="11" creationId="{1661A4E3-DA38-4036-95D6-918F8E18C502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31:48.688" v="555" actId="22"/>
        <pc:sldMkLst>
          <pc:docMk/>
          <pc:sldMk cId="2523049767" sldId="3738"/>
        </pc:sldMkLst>
        <pc:spChg chg="add del mod">
          <ac:chgData name="Heidi Batchelder" userId="4cb32914-d525-4ad7-b24b-dac80c91cb76" providerId="ADAL" clId="{DE849D20-8F8A-4D78-9668-506EF38B8A48}" dt="2021-09-17T18:31:48.688" v="555" actId="22"/>
          <ac:spMkLst>
            <pc:docMk/>
            <pc:sldMk cId="2523049767" sldId="3738"/>
            <ac:spMk id="5" creationId="{C21FE781-EEC9-4D00-88FF-D3DE33DDBDB0}"/>
          </ac:spMkLst>
        </pc:spChg>
        <pc:spChg chg="del">
          <ac:chgData name="Heidi Batchelder" userId="4cb32914-d525-4ad7-b24b-dac80c91cb76" providerId="ADAL" clId="{DE849D20-8F8A-4D78-9668-506EF38B8A48}" dt="2021-09-17T18:31:17.998" v="552" actId="478"/>
          <ac:spMkLst>
            <pc:docMk/>
            <pc:sldMk cId="2523049767" sldId="3738"/>
            <ac:spMk id="9" creationId="{53C4B0BB-4789-4C36-B561-7686E3AC7670}"/>
          </ac:spMkLst>
        </pc:spChg>
        <pc:spChg chg="del">
          <ac:chgData name="Heidi Batchelder" userId="4cb32914-d525-4ad7-b24b-dac80c91cb76" providerId="ADAL" clId="{DE849D20-8F8A-4D78-9668-506EF38B8A48}" dt="2021-09-17T18:31:19.574" v="553" actId="478"/>
          <ac:spMkLst>
            <pc:docMk/>
            <pc:sldMk cId="2523049767" sldId="3738"/>
            <ac:spMk id="10" creationId="{C2D23BF2-5E30-41C5-BE0C-5750085F445E}"/>
          </ac:spMkLst>
        </pc:spChg>
        <pc:picChg chg="add mod ord">
          <ac:chgData name="Heidi Batchelder" userId="4cb32914-d525-4ad7-b24b-dac80c91cb76" providerId="ADAL" clId="{DE849D20-8F8A-4D78-9668-506EF38B8A48}" dt="2021-09-17T18:31:48.688" v="555" actId="22"/>
          <ac:picMkLst>
            <pc:docMk/>
            <pc:sldMk cId="2523049767" sldId="3738"/>
            <ac:picMk id="7" creationId="{5798D456-0F44-483A-B172-5E043F240A08}"/>
          </ac:picMkLst>
        </pc:picChg>
        <pc:picChg chg="del">
          <ac:chgData name="Heidi Batchelder" userId="4cb32914-d525-4ad7-b24b-dac80c91cb76" providerId="ADAL" clId="{DE849D20-8F8A-4D78-9668-506EF38B8A48}" dt="2021-09-17T18:31:21.092" v="554" actId="478"/>
          <ac:picMkLst>
            <pc:docMk/>
            <pc:sldMk cId="2523049767" sldId="3738"/>
            <ac:picMk id="8" creationId="{BE7E5BBC-26A1-402D-9913-7F5D014F227B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32:26.993" v="558" actId="22"/>
        <pc:sldMkLst>
          <pc:docMk/>
          <pc:sldMk cId="3330124115" sldId="3739"/>
        </pc:sldMkLst>
        <pc:spChg chg="add del mod">
          <ac:chgData name="Heidi Batchelder" userId="4cb32914-d525-4ad7-b24b-dac80c91cb76" providerId="ADAL" clId="{DE849D20-8F8A-4D78-9668-506EF38B8A48}" dt="2021-09-17T18:32:26.993" v="558" actId="22"/>
          <ac:spMkLst>
            <pc:docMk/>
            <pc:sldMk cId="3330124115" sldId="3739"/>
            <ac:spMk id="5" creationId="{5AC948B2-4699-4F4C-BEE7-6369FA72FA9D}"/>
          </ac:spMkLst>
        </pc:spChg>
        <pc:picChg chg="del">
          <ac:chgData name="Heidi Batchelder" userId="4cb32914-d525-4ad7-b24b-dac80c91cb76" providerId="ADAL" clId="{DE849D20-8F8A-4D78-9668-506EF38B8A48}" dt="2021-09-17T18:32:03.078" v="557" actId="478"/>
          <ac:picMkLst>
            <pc:docMk/>
            <pc:sldMk cId="3330124115" sldId="3739"/>
            <ac:picMk id="7" creationId="{5798D456-0F44-483A-B172-5E043F240A08}"/>
          </ac:picMkLst>
        </pc:picChg>
        <pc:picChg chg="add mod ord">
          <ac:chgData name="Heidi Batchelder" userId="4cb32914-d525-4ad7-b24b-dac80c91cb76" providerId="ADAL" clId="{DE849D20-8F8A-4D78-9668-506EF38B8A48}" dt="2021-09-17T18:32:26.993" v="558" actId="22"/>
          <ac:picMkLst>
            <pc:docMk/>
            <pc:sldMk cId="3330124115" sldId="3739"/>
            <ac:picMk id="8" creationId="{954BCFEB-9D12-4FE2-9555-D6BF75AC6CDE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34:10.504" v="599" actId="208"/>
        <pc:sldMkLst>
          <pc:docMk/>
          <pc:sldMk cId="600204180" sldId="3740"/>
        </pc:sldMkLst>
        <pc:spChg chg="mod">
          <ac:chgData name="Heidi Batchelder" userId="4cb32914-d525-4ad7-b24b-dac80c91cb76" providerId="ADAL" clId="{DE849D20-8F8A-4D78-9668-506EF38B8A48}" dt="2021-09-17T18:33:54.775" v="596" actId="20578"/>
          <ac:spMkLst>
            <pc:docMk/>
            <pc:sldMk cId="600204180" sldId="3740"/>
            <ac:spMk id="4" creationId="{92A50F3D-47DA-4717-B1BA-88701F94B037}"/>
          </ac:spMkLst>
        </pc:spChg>
        <pc:spChg chg="add del mod">
          <ac:chgData name="Heidi Batchelder" userId="4cb32914-d525-4ad7-b24b-dac80c91cb76" providerId="ADAL" clId="{DE849D20-8F8A-4D78-9668-506EF38B8A48}" dt="2021-09-17T18:33:23.609" v="561" actId="22"/>
          <ac:spMkLst>
            <pc:docMk/>
            <pc:sldMk cId="600204180" sldId="3740"/>
            <ac:spMk id="5" creationId="{E5189FA0-902C-4499-A6C6-18F3ABA4F98C}"/>
          </ac:spMkLst>
        </pc:spChg>
        <pc:spChg chg="add mod">
          <ac:chgData name="Heidi Batchelder" userId="4cb32914-d525-4ad7-b24b-dac80c91cb76" providerId="ADAL" clId="{DE849D20-8F8A-4D78-9668-506EF38B8A48}" dt="2021-09-17T18:34:10.504" v="599" actId="208"/>
          <ac:spMkLst>
            <pc:docMk/>
            <pc:sldMk cId="600204180" sldId="3740"/>
            <ac:spMk id="9" creationId="{29497E48-9BB1-450D-B57E-2B8BF340F9DC}"/>
          </ac:spMkLst>
        </pc:spChg>
        <pc:picChg chg="add mod ord">
          <ac:chgData name="Heidi Batchelder" userId="4cb32914-d525-4ad7-b24b-dac80c91cb76" providerId="ADAL" clId="{DE849D20-8F8A-4D78-9668-506EF38B8A48}" dt="2021-09-17T18:33:23.609" v="561" actId="22"/>
          <ac:picMkLst>
            <pc:docMk/>
            <pc:sldMk cId="600204180" sldId="3740"/>
            <ac:picMk id="7" creationId="{57194C25-E421-4B26-873B-CB103FAD1F92}"/>
          </ac:picMkLst>
        </pc:picChg>
        <pc:picChg chg="del">
          <ac:chgData name="Heidi Batchelder" userId="4cb32914-d525-4ad7-b24b-dac80c91cb76" providerId="ADAL" clId="{DE849D20-8F8A-4D78-9668-506EF38B8A48}" dt="2021-09-17T18:33:21.259" v="560" actId="478"/>
          <ac:picMkLst>
            <pc:docMk/>
            <pc:sldMk cId="600204180" sldId="3740"/>
            <ac:picMk id="8" creationId="{954BCFEB-9D12-4FE2-9555-D6BF75AC6CDE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37:10.964" v="619" actId="1076"/>
        <pc:sldMkLst>
          <pc:docMk/>
          <pc:sldMk cId="1388862922" sldId="3741"/>
        </pc:sldMkLst>
        <pc:spChg chg="add del mod">
          <ac:chgData name="Heidi Batchelder" userId="4cb32914-d525-4ad7-b24b-dac80c91cb76" providerId="ADAL" clId="{DE849D20-8F8A-4D78-9668-506EF38B8A48}" dt="2021-09-17T18:35:13.340" v="603" actId="22"/>
          <ac:spMkLst>
            <pc:docMk/>
            <pc:sldMk cId="1388862922" sldId="3741"/>
            <ac:spMk id="5" creationId="{0F8D1543-D2FA-4C79-ADF2-7CFAC8AE23FE}"/>
          </ac:spMkLst>
        </pc:spChg>
        <pc:spChg chg="del">
          <ac:chgData name="Heidi Batchelder" userId="4cb32914-d525-4ad7-b24b-dac80c91cb76" providerId="ADAL" clId="{DE849D20-8F8A-4D78-9668-506EF38B8A48}" dt="2021-09-17T18:34:18.152" v="601" actId="478"/>
          <ac:spMkLst>
            <pc:docMk/>
            <pc:sldMk cId="1388862922" sldId="3741"/>
            <ac:spMk id="9" creationId="{29497E48-9BB1-450D-B57E-2B8BF340F9DC}"/>
          </ac:spMkLst>
        </pc:spChg>
        <pc:spChg chg="add mod">
          <ac:chgData name="Heidi Batchelder" userId="4cb32914-d525-4ad7-b24b-dac80c91cb76" providerId="ADAL" clId="{DE849D20-8F8A-4D78-9668-506EF38B8A48}" dt="2021-09-17T18:36:46.333" v="611" actId="1076"/>
          <ac:spMkLst>
            <pc:docMk/>
            <pc:sldMk cId="1388862922" sldId="3741"/>
            <ac:spMk id="10" creationId="{4F778973-BE2F-49D4-BB80-55342CD18250}"/>
          </ac:spMkLst>
        </pc:spChg>
        <pc:spChg chg="add mod">
          <ac:chgData name="Heidi Batchelder" userId="4cb32914-d525-4ad7-b24b-dac80c91cb76" providerId="ADAL" clId="{DE849D20-8F8A-4D78-9668-506EF38B8A48}" dt="2021-09-17T18:37:10.964" v="619" actId="1076"/>
          <ac:spMkLst>
            <pc:docMk/>
            <pc:sldMk cId="1388862922" sldId="3741"/>
            <ac:spMk id="15" creationId="{C8D3910D-0919-44A9-BD2D-DBE9227293A8}"/>
          </ac:spMkLst>
        </pc:spChg>
        <pc:picChg chg="del">
          <ac:chgData name="Heidi Batchelder" userId="4cb32914-d525-4ad7-b24b-dac80c91cb76" providerId="ADAL" clId="{DE849D20-8F8A-4D78-9668-506EF38B8A48}" dt="2021-09-17T18:34:19.982" v="602" actId="478"/>
          <ac:picMkLst>
            <pc:docMk/>
            <pc:sldMk cId="1388862922" sldId="3741"/>
            <ac:picMk id="7" creationId="{57194C25-E421-4B26-873B-CB103FAD1F92}"/>
          </ac:picMkLst>
        </pc:picChg>
        <pc:picChg chg="add mod ord">
          <ac:chgData name="Heidi Batchelder" userId="4cb32914-d525-4ad7-b24b-dac80c91cb76" providerId="ADAL" clId="{DE849D20-8F8A-4D78-9668-506EF38B8A48}" dt="2021-09-17T18:36:46.333" v="611" actId="1076"/>
          <ac:picMkLst>
            <pc:docMk/>
            <pc:sldMk cId="1388862922" sldId="3741"/>
            <ac:picMk id="8" creationId="{86F834BE-AA23-44A2-929D-55D0B6B2A16D}"/>
          </ac:picMkLst>
        </pc:picChg>
        <pc:picChg chg="add mod">
          <ac:chgData name="Heidi Batchelder" userId="4cb32914-d525-4ad7-b24b-dac80c91cb76" providerId="ADAL" clId="{DE849D20-8F8A-4D78-9668-506EF38B8A48}" dt="2021-09-17T18:37:02.951" v="617" actId="208"/>
          <ac:picMkLst>
            <pc:docMk/>
            <pc:sldMk cId="1388862922" sldId="3741"/>
            <ac:picMk id="12" creationId="{835C9230-23C1-4B64-814E-6807AF549090}"/>
          </ac:picMkLst>
        </pc:picChg>
      </pc:sldChg>
      <pc:sldChg chg="addSp modSp add mod">
        <pc:chgData name="Heidi Batchelder" userId="4cb32914-d525-4ad7-b24b-dac80c91cb76" providerId="ADAL" clId="{DE849D20-8F8A-4D78-9668-506EF38B8A48}" dt="2021-09-17T18:39:28.508" v="638" actId="166"/>
        <pc:sldMkLst>
          <pc:docMk/>
          <pc:sldMk cId="3499297595" sldId="3742"/>
        </pc:sldMkLst>
        <pc:spChg chg="ord">
          <ac:chgData name="Heidi Batchelder" userId="4cb32914-d525-4ad7-b24b-dac80c91cb76" providerId="ADAL" clId="{DE849D20-8F8A-4D78-9668-506EF38B8A48}" dt="2021-09-17T18:38:22.220" v="625" actId="166"/>
          <ac:spMkLst>
            <pc:docMk/>
            <pc:sldMk cId="3499297595" sldId="3742"/>
            <ac:spMk id="10" creationId="{4F778973-BE2F-49D4-BB80-55342CD18250}"/>
          </ac:spMkLst>
        </pc:spChg>
        <pc:spChg chg="ord">
          <ac:chgData name="Heidi Batchelder" userId="4cb32914-d525-4ad7-b24b-dac80c91cb76" providerId="ADAL" clId="{DE849D20-8F8A-4D78-9668-506EF38B8A48}" dt="2021-09-17T18:39:28.508" v="638" actId="166"/>
          <ac:spMkLst>
            <pc:docMk/>
            <pc:sldMk cId="3499297595" sldId="3742"/>
            <ac:spMk id="15" creationId="{C8D3910D-0919-44A9-BD2D-DBE9227293A8}"/>
          </ac:spMkLst>
        </pc:spChg>
        <pc:picChg chg="add mod">
          <ac:chgData name="Heidi Batchelder" userId="4cb32914-d525-4ad7-b24b-dac80c91cb76" providerId="ADAL" clId="{DE849D20-8F8A-4D78-9668-506EF38B8A48}" dt="2021-09-17T18:38:27.405" v="626" actId="14100"/>
          <ac:picMkLst>
            <pc:docMk/>
            <pc:sldMk cId="3499297595" sldId="3742"/>
            <ac:picMk id="5" creationId="{AB62C855-6960-46F7-B84E-AB3935982B23}"/>
          </ac:picMkLst>
        </pc:picChg>
        <pc:picChg chg="add mod">
          <ac:chgData name="Heidi Batchelder" userId="4cb32914-d525-4ad7-b24b-dac80c91cb76" providerId="ADAL" clId="{DE849D20-8F8A-4D78-9668-506EF38B8A48}" dt="2021-09-17T18:39:20.546" v="637" actId="1076"/>
          <ac:picMkLst>
            <pc:docMk/>
            <pc:sldMk cId="3499297595" sldId="3742"/>
            <ac:picMk id="7" creationId="{3686FA7E-1422-4D44-8CBA-62370C33C2A0}"/>
          </ac:picMkLst>
        </pc:picChg>
        <pc:picChg chg="mod">
          <ac:chgData name="Heidi Batchelder" userId="4cb32914-d525-4ad7-b24b-dac80c91cb76" providerId="ADAL" clId="{DE849D20-8F8A-4D78-9668-506EF38B8A48}" dt="2021-09-17T18:39:02.660" v="632" actId="1076"/>
          <ac:picMkLst>
            <pc:docMk/>
            <pc:sldMk cId="3499297595" sldId="3742"/>
            <ac:picMk id="12" creationId="{835C9230-23C1-4B64-814E-6807AF549090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42:30.774" v="655" actId="1076"/>
        <pc:sldMkLst>
          <pc:docMk/>
          <pc:sldMk cId="823187795" sldId="3743"/>
        </pc:sldMkLst>
        <pc:spChg chg="mod">
          <ac:chgData name="Heidi Batchelder" userId="4cb32914-d525-4ad7-b24b-dac80c91cb76" providerId="ADAL" clId="{DE849D20-8F8A-4D78-9668-506EF38B8A48}" dt="2021-09-17T18:41:13.454" v="642" actId="1076"/>
          <ac:spMkLst>
            <pc:docMk/>
            <pc:sldMk cId="823187795" sldId="3743"/>
            <ac:spMk id="10" creationId="{4F778973-BE2F-49D4-BB80-55342CD18250}"/>
          </ac:spMkLst>
        </pc:spChg>
        <pc:spChg chg="del">
          <ac:chgData name="Heidi Batchelder" userId="4cb32914-d525-4ad7-b24b-dac80c91cb76" providerId="ADAL" clId="{DE849D20-8F8A-4D78-9668-506EF38B8A48}" dt="2021-09-17T18:41:31.429" v="646" actId="478"/>
          <ac:spMkLst>
            <pc:docMk/>
            <pc:sldMk cId="823187795" sldId="3743"/>
            <ac:spMk id="15" creationId="{C8D3910D-0919-44A9-BD2D-DBE9227293A8}"/>
          </ac:spMkLst>
        </pc:spChg>
        <pc:spChg chg="add mod">
          <ac:chgData name="Heidi Batchelder" userId="4cb32914-d525-4ad7-b24b-dac80c91cb76" providerId="ADAL" clId="{DE849D20-8F8A-4D78-9668-506EF38B8A48}" dt="2021-09-17T18:41:38.932" v="649" actId="1076"/>
          <ac:spMkLst>
            <pc:docMk/>
            <pc:sldMk cId="823187795" sldId="3743"/>
            <ac:spMk id="17" creationId="{71E55CB5-50A8-42AB-AFE6-B99AF36C23E7}"/>
          </ac:spMkLst>
        </pc:spChg>
        <pc:picChg chg="del">
          <ac:chgData name="Heidi Batchelder" userId="4cb32914-d525-4ad7-b24b-dac80c91cb76" providerId="ADAL" clId="{DE849D20-8F8A-4D78-9668-506EF38B8A48}" dt="2021-09-17T18:41:15.489" v="643" actId="478"/>
          <ac:picMkLst>
            <pc:docMk/>
            <pc:sldMk cId="823187795" sldId="3743"/>
            <ac:picMk id="5" creationId="{AB62C855-6960-46F7-B84E-AB3935982B23}"/>
          </ac:picMkLst>
        </pc:picChg>
        <pc:picChg chg="add mod">
          <ac:chgData name="Heidi Batchelder" userId="4cb32914-d525-4ad7-b24b-dac80c91cb76" providerId="ADAL" clId="{DE849D20-8F8A-4D78-9668-506EF38B8A48}" dt="2021-09-17T18:42:30.774" v="655" actId="1076"/>
          <ac:picMkLst>
            <pc:docMk/>
            <pc:sldMk cId="823187795" sldId="3743"/>
            <ac:picMk id="6" creationId="{3AB51BC3-144B-40B2-BC0C-A7070D0375EE}"/>
          </ac:picMkLst>
        </pc:picChg>
        <pc:picChg chg="del">
          <ac:chgData name="Heidi Batchelder" userId="4cb32914-d525-4ad7-b24b-dac80c91cb76" providerId="ADAL" clId="{DE849D20-8F8A-4D78-9668-506EF38B8A48}" dt="2021-09-17T18:41:28.366" v="645" actId="478"/>
          <ac:picMkLst>
            <pc:docMk/>
            <pc:sldMk cId="823187795" sldId="3743"/>
            <ac:picMk id="7" creationId="{3686FA7E-1422-4D44-8CBA-62370C33C2A0}"/>
          </ac:picMkLst>
        </pc:picChg>
        <pc:picChg chg="mod">
          <ac:chgData name="Heidi Batchelder" userId="4cb32914-d525-4ad7-b24b-dac80c91cb76" providerId="ADAL" clId="{DE849D20-8F8A-4D78-9668-506EF38B8A48}" dt="2021-09-17T18:41:05.230" v="641" actId="1076"/>
          <ac:picMkLst>
            <pc:docMk/>
            <pc:sldMk cId="823187795" sldId="3743"/>
            <ac:picMk id="8" creationId="{86F834BE-AA23-44A2-929D-55D0B6B2A16D}"/>
          </ac:picMkLst>
        </pc:picChg>
        <pc:picChg chg="del">
          <ac:chgData name="Heidi Batchelder" userId="4cb32914-d525-4ad7-b24b-dac80c91cb76" providerId="ADAL" clId="{DE849D20-8F8A-4D78-9668-506EF38B8A48}" dt="2021-09-17T18:41:26.074" v="644" actId="478"/>
          <ac:picMkLst>
            <pc:docMk/>
            <pc:sldMk cId="823187795" sldId="3743"/>
            <ac:picMk id="12" creationId="{835C9230-23C1-4B64-814E-6807AF549090}"/>
          </ac:picMkLst>
        </pc:picChg>
        <pc:picChg chg="add mod">
          <ac:chgData name="Heidi Batchelder" userId="4cb32914-d525-4ad7-b24b-dac80c91cb76" providerId="ADAL" clId="{DE849D20-8F8A-4D78-9668-506EF38B8A48}" dt="2021-09-17T18:41:38.932" v="649" actId="1076"/>
          <ac:picMkLst>
            <pc:docMk/>
            <pc:sldMk cId="823187795" sldId="3743"/>
            <ac:picMk id="13" creationId="{61C6511D-A024-47BF-94A8-A0F9712B310C}"/>
          </ac:picMkLst>
        </pc:picChg>
      </pc:sldChg>
      <pc:sldChg chg="addSp modSp add mod">
        <pc:chgData name="Heidi Batchelder" userId="4cb32914-d525-4ad7-b24b-dac80c91cb76" providerId="ADAL" clId="{DE849D20-8F8A-4D78-9668-506EF38B8A48}" dt="2021-09-17T18:44:43.543" v="671" actId="1076"/>
        <pc:sldMkLst>
          <pc:docMk/>
          <pc:sldMk cId="591714628" sldId="3744"/>
        </pc:sldMkLst>
        <pc:picChg chg="add mod">
          <ac:chgData name="Heidi Batchelder" userId="4cb32914-d525-4ad7-b24b-dac80c91cb76" providerId="ADAL" clId="{DE849D20-8F8A-4D78-9668-506EF38B8A48}" dt="2021-09-17T18:43:34.966" v="661" actId="14100"/>
          <ac:picMkLst>
            <pc:docMk/>
            <pc:sldMk cId="591714628" sldId="3744"/>
            <ac:picMk id="5" creationId="{3CB01F33-F039-47A9-BE62-50302B417968}"/>
          </ac:picMkLst>
        </pc:picChg>
        <pc:picChg chg="add mod modCrop">
          <ac:chgData name="Heidi Batchelder" userId="4cb32914-d525-4ad7-b24b-dac80c91cb76" providerId="ADAL" clId="{DE849D20-8F8A-4D78-9668-506EF38B8A48}" dt="2021-09-17T18:44:43.543" v="671" actId="1076"/>
          <ac:picMkLst>
            <pc:docMk/>
            <pc:sldMk cId="591714628" sldId="3744"/>
            <ac:picMk id="9" creationId="{9D36FC3F-440C-4D12-BF5E-FE8505ACBC8D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47:39.845" v="688" actId="1037"/>
        <pc:sldMkLst>
          <pc:docMk/>
          <pc:sldMk cId="3630276377" sldId="3745"/>
        </pc:sldMkLst>
        <pc:spChg chg="add del mod">
          <ac:chgData name="Heidi Batchelder" userId="4cb32914-d525-4ad7-b24b-dac80c91cb76" providerId="ADAL" clId="{DE849D20-8F8A-4D78-9668-506EF38B8A48}" dt="2021-09-17T18:47:15.094" v="674" actId="22"/>
          <ac:spMkLst>
            <pc:docMk/>
            <pc:sldMk cId="3630276377" sldId="3745"/>
            <ac:spMk id="7" creationId="{C8F101F0-8891-4FEB-A2F3-57FFC5110661}"/>
          </ac:spMkLst>
        </pc:spChg>
        <pc:spChg chg="del">
          <ac:chgData name="Heidi Batchelder" userId="4cb32914-d525-4ad7-b24b-dac80c91cb76" providerId="ADAL" clId="{DE849D20-8F8A-4D78-9668-506EF38B8A48}" dt="2021-09-17T18:47:11.926" v="673" actId="478"/>
          <ac:spMkLst>
            <pc:docMk/>
            <pc:sldMk cId="3630276377" sldId="3745"/>
            <ac:spMk id="10" creationId="{4F778973-BE2F-49D4-BB80-55342CD18250}"/>
          </ac:spMkLst>
        </pc:spChg>
        <pc:spChg chg="add mod">
          <ac:chgData name="Heidi Batchelder" userId="4cb32914-d525-4ad7-b24b-dac80c91cb76" providerId="ADAL" clId="{DE849D20-8F8A-4D78-9668-506EF38B8A48}" dt="2021-09-17T18:47:39.845" v="688" actId="1037"/>
          <ac:spMkLst>
            <pc:docMk/>
            <pc:sldMk cId="3630276377" sldId="3745"/>
            <ac:spMk id="15" creationId="{7E49EF91-BC40-4B7C-825C-D9800D0B580F}"/>
          </ac:spMkLst>
        </pc:spChg>
        <pc:spChg chg="del">
          <ac:chgData name="Heidi Batchelder" userId="4cb32914-d525-4ad7-b24b-dac80c91cb76" providerId="ADAL" clId="{DE849D20-8F8A-4D78-9668-506EF38B8A48}" dt="2021-09-17T18:47:11.926" v="673" actId="478"/>
          <ac:spMkLst>
            <pc:docMk/>
            <pc:sldMk cId="3630276377" sldId="3745"/>
            <ac:spMk id="17" creationId="{71E55CB5-50A8-42AB-AFE6-B99AF36C23E7}"/>
          </ac:spMkLst>
        </pc:spChg>
        <pc:picChg chg="del">
          <ac:chgData name="Heidi Batchelder" userId="4cb32914-d525-4ad7-b24b-dac80c91cb76" providerId="ADAL" clId="{DE849D20-8F8A-4D78-9668-506EF38B8A48}" dt="2021-09-17T18:47:11.926" v="673" actId="478"/>
          <ac:picMkLst>
            <pc:docMk/>
            <pc:sldMk cId="3630276377" sldId="3745"/>
            <ac:picMk id="5" creationId="{3CB01F33-F039-47A9-BE62-50302B417968}"/>
          </ac:picMkLst>
        </pc:picChg>
        <pc:picChg chg="del">
          <ac:chgData name="Heidi Batchelder" userId="4cb32914-d525-4ad7-b24b-dac80c91cb76" providerId="ADAL" clId="{DE849D20-8F8A-4D78-9668-506EF38B8A48}" dt="2021-09-17T18:47:11.926" v="673" actId="478"/>
          <ac:picMkLst>
            <pc:docMk/>
            <pc:sldMk cId="3630276377" sldId="3745"/>
            <ac:picMk id="6" creationId="{3AB51BC3-144B-40B2-BC0C-A7070D0375EE}"/>
          </ac:picMkLst>
        </pc:picChg>
        <pc:picChg chg="del">
          <ac:chgData name="Heidi Batchelder" userId="4cb32914-d525-4ad7-b24b-dac80c91cb76" providerId="ADAL" clId="{DE849D20-8F8A-4D78-9668-506EF38B8A48}" dt="2021-09-17T18:47:11.926" v="673" actId="478"/>
          <ac:picMkLst>
            <pc:docMk/>
            <pc:sldMk cId="3630276377" sldId="3745"/>
            <ac:picMk id="8" creationId="{86F834BE-AA23-44A2-929D-55D0B6B2A16D}"/>
          </ac:picMkLst>
        </pc:picChg>
        <pc:picChg chg="del">
          <ac:chgData name="Heidi Batchelder" userId="4cb32914-d525-4ad7-b24b-dac80c91cb76" providerId="ADAL" clId="{DE849D20-8F8A-4D78-9668-506EF38B8A48}" dt="2021-09-17T18:47:11.926" v="673" actId="478"/>
          <ac:picMkLst>
            <pc:docMk/>
            <pc:sldMk cId="3630276377" sldId="3745"/>
            <ac:picMk id="9" creationId="{9D36FC3F-440C-4D12-BF5E-FE8505ACBC8D}"/>
          </ac:picMkLst>
        </pc:picChg>
        <pc:picChg chg="add mod ord">
          <ac:chgData name="Heidi Batchelder" userId="4cb32914-d525-4ad7-b24b-dac80c91cb76" providerId="ADAL" clId="{DE849D20-8F8A-4D78-9668-506EF38B8A48}" dt="2021-09-17T18:47:20.971" v="676" actId="14100"/>
          <ac:picMkLst>
            <pc:docMk/>
            <pc:sldMk cId="3630276377" sldId="3745"/>
            <ac:picMk id="12" creationId="{99F399F9-5901-4C40-9324-979CE09DB5DA}"/>
          </ac:picMkLst>
        </pc:picChg>
        <pc:picChg chg="del">
          <ac:chgData name="Heidi Batchelder" userId="4cb32914-d525-4ad7-b24b-dac80c91cb76" providerId="ADAL" clId="{DE849D20-8F8A-4D78-9668-506EF38B8A48}" dt="2021-09-17T18:47:11.926" v="673" actId="478"/>
          <ac:picMkLst>
            <pc:docMk/>
            <pc:sldMk cId="3630276377" sldId="3745"/>
            <ac:picMk id="13" creationId="{61C6511D-A024-47BF-94A8-A0F9712B310C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48:38.164" v="699" actId="1076"/>
        <pc:sldMkLst>
          <pc:docMk/>
          <pc:sldMk cId="416450874" sldId="3746"/>
        </pc:sldMkLst>
        <pc:spChg chg="add del mod">
          <ac:chgData name="Heidi Batchelder" userId="4cb32914-d525-4ad7-b24b-dac80c91cb76" providerId="ADAL" clId="{DE849D20-8F8A-4D78-9668-506EF38B8A48}" dt="2021-09-17T18:48:20.979" v="692" actId="22"/>
          <ac:spMkLst>
            <pc:docMk/>
            <pc:sldMk cId="416450874" sldId="3746"/>
            <ac:spMk id="5" creationId="{7D964371-B7F8-465E-943E-EF800302A650}"/>
          </ac:spMkLst>
        </pc:spChg>
        <pc:spChg chg="del">
          <ac:chgData name="Heidi Batchelder" userId="4cb32914-d525-4ad7-b24b-dac80c91cb76" providerId="ADAL" clId="{DE849D20-8F8A-4D78-9668-506EF38B8A48}" dt="2021-09-17T18:47:50.786" v="690" actId="478"/>
          <ac:spMkLst>
            <pc:docMk/>
            <pc:sldMk cId="416450874" sldId="3746"/>
            <ac:spMk id="15" creationId="{7E49EF91-BC40-4B7C-825C-D9800D0B580F}"/>
          </ac:spMkLst>
        </pc:spChg>
        <pc:picChg chg="add mod ord">
          <ac:chgData name="Heidi Batchelder" userId="4cb32914-d525-4ad7-b24b-dac80c91cb76" providerId="ADAL" clId="{DE849D20-8F8A-4D78-9668-506EF38B8A48}" dt="2021-09-17T18:48:38.164" v="699" actId="1076"/>
          <ac:picMkLst>
            <pc:docMk/>
            <pc:sldMk cId="416450874" sldId="3746"/>
            <ac:picMk id="7" creationId="{5AD179CE-4D42-4652-BACF-39C69BA1F9E8}"/>
          </ac:picMkLst>
        </pc:picChg>
        <pc:picChg chg="del">
          <ac:chgData name="Heidi Batchelder" userId="4cb32914-d525-4ad7-b24b-dac80c91cb76" providerId="ADAL" clId="{DE849D20-8F8A-4D78-9668-506EF38B8A48}" dt="2021-09-17T18:47:52.953" v="691" actId="478"/>
          <ac:picMkLst>
            <pc:docMk/>
            <pc:sldMk cId="416450874" sldId="3746"/>
            <ac:picMk id="12" creationId="{99F399F9-5901-4C40-9324-979CE09DB5DA}"/>
          </ac:picMkLst>
        </pc:picChg>
      </pc:sldChg>
      <pc:sldChg chg="addSp modSp add mod">
        <pc:chgData name="Heidi Batchelder" userId="4cb32914-d525-4ad7-b24b-dac80c91cb76" providerId="ADAL" clId="{DE849D20-8F8A-4D78-9668-506EF38B8A48}" dt="2021-09-17T18:50:06.805" v="718" actId="1037"/>
        <pc:sldMkLst>
          <pc:docMk/>
          <pc:sldMk cId="684258349" sldId="3747"/>
        </pc:sldMkLst>
        <pc:spChg chg="add mod">
          <ac:chgData name="Heidi Batchelder" userId="4cb32914-d525-4ad7-b24b-dac80c91cb76" providerId="ADAL" clId="{DE849D20-8F8A-4D78-9668-506EF38B8A48}" dt="2021-09-17T18:50:06.805" v="718" actId="1037"/>
          <ac:spMkLst>
            <pc:docMk/>
            <pc:sldMk cId="684258349" sldId="3747"/>
            <ac:spMk id="2" creationId="{A56668A4-82A2-4E82-8C12-1EFEC1C05ED5}"/>
          </ac:spMkLst>
        </pc:spChg>
        <pc:spChg chg="mod">
          <ac:chgData name="Heidi Batchelder" userId="4cb32914-d525-4ad7-b24b-dac80c91cb76" providerId="ADAL" clId="{DE849D20-8F8A-4D78-9668-506EF38B8A48}" dt="2021-09-17T18:49:53.986" v="709" actId="20577"/>
          <ac:spMkLst>
            <pc:docMk/>
            <pc:sldMk cId="684258349" sldId="3747"/>
            <ac:spMk id="4" creationId="{92A50F3D-47DA-4717-B1BA-88701F94B037}"/>
          </ac:spMkLst>
        </pc:spChg>
        <pc:picChg chg="mod">
          <ac:chgData name="Heidi Batchelder" userId="4cb32914-d525-4ad7-b24b-dac80c91cb76" providerId="ADAL" clId="{DE849D20-8F8A-4D78-9668-506EF38B8A48}" dt="2021-09-17T18:49:46.695" v="702" actId="14826"/>
          <ac:picMkLst>
            <pc:docMk/>
            <pc:sldMk cId="684258349" sldId="3747"/>
            <ac:picMk id="7" creationId="{5AD179CE-4D42-4652-BACF-39C69BA1F9E8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51:01.507" v="727" actId="1076"/>
        <pc:sldMkLst>
          <pc:docMk/>
          <pc:sldMk cId="1898501901" sldId="3748"/>
        </pc:sldMkLst>
        <pc:spChg chg="del">
          <ac:chgData name="Heidi Batchelder" userId="4cb32914-d525-4ad7-b24b-dac80c91cb76" providerId="ADAL" clId="{DE849D20-8F8A-4D78-9668-506EF38B8A48}" dt="2021-09-17T18:50:20.152" v="720" actId="478"/>
          <ac:spMkLst>
            <pc:docMk/>
            <pc:sldMk cId="1898501901" sldId="3748"/>
            <ac:spMk id="2" creationId="{A56668A4-82A2-4E82-8C12-1EFEC1C05ED5}"/>
          </ac:spMkLst>
        </pc:spChg>
        <pc:spChg chg="add del mod">
          <ac:chgData name="Heidi Batchelder" userId="4cb32914-d525-4ad7-b24b-dac80c91cb76" providerId="ADAL" clId="{DE849D20-8F8A-4D78-9668-506EF38B8A48}" dt="2021-09-17T18:50:45.829" v="722"/>
          <ac:spMkLst>
            <pc:docMk/>
            <pc:sldMk cId="1898501901" sldId="3748"/>
            <ac:spMk id="6" creationId="{EB83E2EF-C516-4A7A-AC36-EE758ED41866}"/>
          </ac:spMkLst>
        </pc:spChg>
        <pc:picChg chg="del">
          <ac:chgData name="Heidi Batchelder" userId="4cb32914-d525-4ad7-b24b-dac80c91cb76" providerId="ADAL" clId="{DE849D20-8F8A-4D78-9668-506EF38B8A48}" dt="2021-09-17T18:50:21.648" v="721" actId="478"/>
          <ac:picMkLst>
            <pc:docMk/>
            <pc:sldMk cId="1898501901" sldId="3748"/>
            <ac:picMk id="7" creationId="{5AD179CE-4D42-4652-BACF-39C69BA1F9E8}"/>
          </ac:picMkLst>
        </pc:picChg>
        <pc:picChg chg="add mod">
          <ac:chgData name="Heidi Batchelder" userId="4cb32914-d525-4ad7-b24b-dac80c91cb76" providerId="ADAL" clId="{DE849D20-8F8A-4D78-9668-506EF38B8A48}" dt="2021-09-17T18:51:01.507" v="727" actId="1076"/>
          <ac:picMkLst>
            <pc:docMk/>
            <pc:sldMk cId="1898501901" sldId="3748"/>
            <ac:picMk id="9" creationId="{6EDB7937-3947-4523-977F-D85011473486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51:35.575" v="731" actId="14826"/>
        <pc:sldMkLst>
          <pc:docMk/>
          <pc:sldMk cId="979499704" sldId="3749"/>
        </pc:sldMkLst>
        <pc:spChg chg="add del mod">
          <ac:chgData name="Heidi Batchelder" userId="4cb32914-d525-4ad7-b24b-dac80c91cb76" providerId="ADAL" clId="{DE849D20-8F8A-4D78-9668-506EF38B8A48}" dt="2021-09-17T18:51:18.047" v="730" actId="478"/>
          <ac:spMkLst>
            <pc:docMk/>
            <pc:sldMk cId="979499704" sldId="3749"/>
            <ac:spMk id="5" creationId="{B52BA506-E7B5-4E28-AF94-C42FF6D84B97}"/>
          </ac:spMkLst>
        </pc:spChg>
        <pc:picChg chg="add del mod">
          <ac:chgData name="Heidi Batchelder" userId="4cb32914-d525-4ad7-b24b-dac80c91cb76" providerId="ADAL" clId="{DE849D20-8F8A-4D78-9668-506EF38B8A48}" dt="2021-09-17T18:51:35.575" v="731" actId="14826"/>
          <ac:picMkLst>
            <pc:docMk/>
            <pc:sldMk cId="979499704" sldId="3749"/>
            <ac:picMk id="9" creationId="{6EDB7937-3947-4523-977F-D85011473486}"/>
          </ac:picMkLst>
        </pc:picChg>
      </pc:sldChg>
      <pc:sldChg chg="modSp add mod">
        <pc:chgData name="Heidi Batchelder" userId="4cb32914-d525-4ad7-b24b-dac80c91cb76" providerId="ADAL" clId="{DE849D20-8F8A-4D78-9668-506EF38B8A48}" dt="2021-09-17T18:52:48.372" v="742" actId="20577"/>
        <pc:sldMkLst>
          <pc:docMk/>
          <pc:sldMk cId="1832454323" sldId="3750"/>
        </pc:sldMkLst>
        <pc:spChg chg="mod">
          <ac:chgData name="Heidi Batchelder" userId="4cb32914-d525-4ad7-b24b-dac80c91cb76" providerId="ADAL" clId="{DE849D20-8F8A-4D78-9668-506EF38B8A48}" dt="2021-09-17T18:52:48.372" v="742" actId="20577"/>
          <ac:spMkLst>
            <pc:docMk/>
            <pc:sldMk cId="1832454323" sldId="3750"/>
            <ac:spMk id="4" creationId="{92A50F3D-47DA-4717-B1BA-88701F94B037}"/>
          </ac:spMkLst>
        </pc:spChg>
        <pc:picChg chg="mod">
          <ac:chgData name="Heidi Batchelder" userId="4cb32914-d525-4ad7-b24b-dac80c91cb76" providerId="ADAL" clId="{DE849D20-8F8A-4D78-9668-506EF38B8A48}" dt="2021-09-17T18:51:59.362" v="733" actId="14826"/>
          <ac:picMkLst>
            <pc:docMk/>
            <pc:sldMk cId="1832454323" sldId="3750"/>
            <ac:picMk id="9" creationId="{6EDB7937-3947-4523-977F-D85011473486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53:35.513" v="763" actId="478"/>
        <pc:sldMkLst>
          <pc:docMk/>
          <pc:sldMk cId="38560003" sldId="3751"/>
        </pc:sldMkLst>
        <pc:spChg chg="add mod">
          <ac:chgData name="Heidi Batchelder" userId="4cb32914-d525-4ad7-b24b-dac80c91cb76" providerId="ADAL" clId="{DE849D20-8F8A-4D78-9668-506EF38B8A48}" dt="2021-09-17T18:53:31.334" v="762" actId="208"/>
          <ac:spMkLst>
            <pc:docMk/>
            <pc:sldMk cId="38560003" sldId="3751"/>
            <ac:spMk id="2" creationId="{3831C378-0E0F-45D8-8EFB-AB2FC44765CB}"/>
          </ac:spMkLst>
        </pc:spChg>
        <pc:spChg chg="mod">
          <ac:chgData name="Heidi Batchelder" userId="4cb32914-d525-4ad7-b24b-dac80c91cb76" providerId="ADAL" clId="{DE849D20-8F8A-4D78-9668-506EF38B8A48}" dt="2021-09-17T18:53:03.931" v="754" actId="20577"/>
          <ac:spMkLst>
            <pc:docMk/>
            <pc:sldMk cId="38560003" sldId="3751"/>
            <ac:spMk id="4" creationId="{92A50F3D-47DA-4717-B1BA-88701F94B037}"/>
          </ac:spMkLst>
        </pc:spChg>
        <pc:spChg chg="del">
          <ac:chgData name="Heidi Batchelder" userId="4cb32914-d525-4ad7-b24b-dac80c91cb76" providerId="ADAL" clId="{DE849D20-8F8A-4D78-9668-506EF38B8A48}" dt="2021-09-17T18:53:35.513" v="763" actId="478"/>
          <ac:spMkLst>
            <pc:docMk/>
            <pc:sldMk cId="38560003" sldId="3751"/>
            <ac:spMk id="14" creationId="{E12C79AE-E77C-46A5-95B7-9F66DA508320}"/>
          </ac:spMkLst>
        </pc:spChg>
        <pc:picChg chg="mod">
          <ac:chgData name="Heidi Batchelder" userId="4cb32914-d525-4ad7-b24b-dac80c91cb76" providerId="ADAL" clId="{DE849D20-8F8A-4D78-9668-506EF38B8A48}" dt="2021-09-17T18:53:14.623" v="759" actId="1076"/>
          <ac:picMkLst>
            <pc:docMk/>
            <pc:sldMk cId="38560003" sldId="3751"/>
            <ac:picMk id="9" creationId="{6EDB7937-3947-4523-977F-D85011473486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55:14.387" v="776" actId="208"/>
        <pc:sldMkLst>
          <pc:docMk/>
          <pc:sldMk cId="1917686284" sldId="3752"/>
        </pc:sldMkLst>
        <pc:spChg chg="del">
          <ac:chgData name="Heidi Batchelder" userId="4cb32914-d525-4ad7-b24b-dac80c91cb76" providerId="ADAL" clId="{DE849D20-8F8A-4D78-9668-506EF38B8A48}" dt="2021-09-17T18:54:41.419" v="769" actId="478"/>
          <ac:spMkLst>
            <pc:docMk/>
            <pc:sldMk cId="1917686284" sldId="3752"/>
            <ac:spMk id="2" creationId="{3831C378-0E0F-45D8-8EFB-AB2FC44765CB}"/>
          </ac:spMkLst>
        </pc:spChg>
        <pc:spChg chg="add mod">
          <ac:chgData name="Heidi Batchelder" userId="4cb32914-d525-4ad7-b24b-dac80c91cb76" providerId="ADAL" clId="{DE849D20-8F8A-4D78-9668-506EF38B8A48}" dt="2021-09-17T18:55:14.387" v="776" actId="208"/>
          <ac:spMkLst>
            <pc:docMk/>
            <pc:sldMk cId="1917686284" sldId="3752"/>
            <ac:spMk id="5" creationId="{ED0830D0-5B9F-487A-B38F-CA23AB3F7A93}"/>
          </ac:spMkLst>
        </pc:spChg>
        <pc:picChg chg="mod modCrop">
          <ac:chgData name="Heidi Batchelder" userId="4cb32914-d525-4ad7-b24b-dac80c91cb76" providerId="ADAL" clId="{DE849D20-8F8A-4D78-9668-506EF38B8A48}" dt="2021-09-17T18:55:01.534" v="773" actId="1076"/>
          <ac:picMkLst>
            <pc:docMk/>
            <pc:sldMk cId="1917686284" sldId="3752"/>
            <ac:picMk id="9" creationId="{6EDB7937-3947-4523-977F-D85011473486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56:15.618" v="783" actId="1076"/>
        <pc:sldMkLst>
          <pc:docMk/>
          <pc:sldMk cId="1771618522" sldId="3753"/>
        </pc:sldMkLst>
        <pc:spChg chg="del">
          <ac:chgData name="Heidi Batchelder" userId="4cb32914-d525-4ad7-b24b-dac80c91cb76" providerId="ADAL" clId="{DE849D20-8F8A-4D78-9668-506EF38B8A48}" dt="2021-09-17T18:56:00.831" v="778" actId="478"/>
          <ac:spMkLst>
            <pc:docMk/>
            <pc:sldMk cId="1771618522" sldId="3753"/>
            <ac:spMk id="5" creationId="{ED0830D0-5B9F-487A-B38F-CA23AB3F7A93}"/>
          </ac:spMkLst>
        </pc:spChg>
        <pc:spChg chg="add del mod">
          <ac:chgData name="Heidi Batchelder" userId="4cb32914-d525-4ad7-b24b-dac80c91cb76" providerId="ADAL" clId="{DE849D20-8F8A-4D78-9668-506EF38B8A48}" dt="2021-09-17T18:56:11.986" v="782" actId="22"/>
          <ac:spMkLst>
            <pc:docMk/>
            <pc:sldMk cId="1771618522" sldId="3753"/>
            <ac:spMk id="6" creationId="{ACE96140-7585-4DE6-846D-11853D7E6BF5}"/>
          </ac:spMkLst>
        </pc:spChg>
        <pc:picChg chg="add mod ord">
          <ac:chgData name="Heidi Batchelder" userId="4cb32914-d525-4ad7-b24b-dac80c91cb76" providerId="ADAL" clId="{DE849D20-8F8A-4D78-9668-506EF38B8A48}" dt="2021-09-17T18:56:15.618" v="783" actId="1076"/>
          <ac:picMkLst>
            <pc:docMk/>
            <pc:sldMk cId="1771618522" sldId="3753"/>
            <ac:picMk id="8" creationId="{D595D2E6-4A4D-42FD-A697-C664C0342533}"/>
          </ac:picMkLst>
        </pc:picChg>
        <pc:picChg chg="del mod">
          <ac:chgData name="Heidi Batchelder" userId="4cb32914-d525-4ad7-b24b-dac80c91cb76" providerId="ADAL" clId="{DE849D20-8F8A-4D78-9668-506EF38B8A48}" dt="2021-09-17T18:56:09.686" v="781" actId="478"/>
          <ac:picMkLst>
            <pc:docMk/>
            <pc:sldMk cId="1771618522" sldId="3753"/>
            <ac:picMk id="9" creationId="{6EDB7937-3947-4523-977F-D85011473486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57:01.114" v="790" actId="14100"/>
        <pc:sldMkLst>
          <pc:docMk/>
          <pc:sldMk cId="4396617" sldId="3754"/>
        </pc:sldMkLst>
        <pc:spChg chg="add del mod">
          <ac:chgData name="Heidi Batchelder" userId="4cb32914-d525-4ad7-b24b-dac80c91cb76" providerId="ADAL" clId="{DE849D20-8F8A-4D78-9668-506EF38B8A48}" dt="2021-09-17T18:56:56.226" v="786"/>
          <ac:spMkLst>
            <pc:docMk/>
            <pc:sldMk cId="4396617" sldId="3754"/>
            <ac:spMk id="5" creationId="{8DDF5A4D-8FAC-4F2D-A2CA-631C886F0BFE}"/>
          </ac:spMkLst>
        </pc:spChg>
        <pc:picChg chg="add mod">
          <ac:chgData name="Heidi Batchelder" userId="4cb32914-d525-4ad7-b24b-dac80c91cb76" providerId="ADAL" clId="{DE849D20-8F8A-4D78-9668-506EF38B8A48}" dt="2021-09-17T18:57:01.114" v="790" actId="14100"/>
          <ac:picMkLst>
            <pc:docMk/>
            <pc:sldMk cId="4396617" sldId="3754"/>
            <ac:picMk id="7" creationId="{9A01894B-C5CF-4C22-A0AC-2CD3B9EBA5EF}"/>
          </ac:picMkLst>
        </pc:picChg>
        <pc:picChg chg="del">
          <ac:chgData name="Heidi Batchelder" userId="4cb32914-d525-4ad7-b24b-dac80c91cb76" providerId="ADAL" clId="{DE849D20-8F8A-4D78-9668-506EF38B8A48}" dt="2021-09-17T18:56:38.181" v="785" actId="478"/>
          <ac:picMkLst>
            <pc:docMk/>
            <pc:sldMk cId="4396617" sldId="3754"/>
            <ac:picMk id="8" creationId="{D595D2E6-4A4D-42FD-A697-C664C0342533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57:41.073" v="798" actId="1076"/>
        <pc:sldMkLst>
          <pc:docMk/>
          <pc:sldMk cId="2592286184" sldId="3755"/>
        </pc:sldMkLst>
        <pc:spChg chg="add del mod">
          <ac:chgData name="Heidi Batchelder" userId="4cb32914-d525-4ad7-b24b-dac80c91cb76" providerId="ADAL" clId="{DE849D20-8F8A-4D78-9668-506EF38B8A48}" dt="2021-09-17T18:57:32.620" v="793"/>
          <ac:spMkLst>
            <pc:docMk/>
            <pc:sldMk cId="2592286184" sldId="3755"/>
            <ac:spMk id="5" creationId="{2AC327E2-5F91-42F3-8C78-325EB48F3F47}"/>
          </ac:spMkLst>
        </pc:spChg>
        <pc:picChg chg="del">
          <ac:chgData name="Heidi Batchelder" userId="4cb32914-d525-4ad7-b24b-dac80c91cb76" providerId="ADAL" clId="{DE849D20-8F8A-4D78-9668-506EF38B8A48}" dt="2021-09-17T18:57:14.652" v="792" actId="478"/>
          <ac:picMkLst>
            <pc:docMk/>
            <pc:sldMk cId="2592286184" sldId="3755"/>
            <ac:picMk id="7" creationId="{9A01894B-C5CF-4C22-A0AC-2CD3B9EBA5EF}"/>
          </ac:picMkLst>
        </pc:picChg>
        <pc:picChg chg="add mod">
          <ac:chgData name="Heidi Batchelder" userId="4cb32914-d525-4ad7-b24b-dac80c91cb76" providerId="ADAL" clId="{DE849D20-8F8A-4D78-9668-506EF38B8A48}" dt="2021-09-17T18:57:41.073" v="798" actId="1076"/>
          <ac:picMkLst>
            <pc:docMk/>
            <pc:sldMk cId="2592286184" sldId="3755"/>
            <ac:picMk id="8" creationId="{3BC52485-96CE-4FAD-A184-B0A946C29AD5}"/>
          </ac:picMkLst>
        </pc:picChg>
      </pc:sldChg>
      <pc:sldChg chg="addSp delSp modSp add mod">
        <pc:chgData name="Heidi Batchelder" userId="4cb32914-d525-4ad7-b24b-dac80c91cb76" providerId="ADAL" clId="{DE849D20-8F8A-4D78-9668-506EF38B8A48}" dt="2021-09-17T18:59:26.678" v="822" actId="207"/>
        <pc:sldMkLst>
          <pc:docMk/>
          <pc:sldMk cId="861624335" sldId="3756"/>
        </pc:sldMkLst>
        <pc:spChg chg="mod">
          <ac:chgData name="Heidi Batchelder" userId="4cb32914-d525-4ad7-b24b-dac80c91cb76" providerId="ADAL" clId="{DE849D20-8F8A-4D78-9668-506EF38B8A48}" dt="2021-09-17T18:58:38.032" v="814" actId="20577"/>
          <ac:spMkLst>
            <pc:docMk/>
            <pc:sldMk cId="861624335" sldId="3756"/>
            <ac:spMk id="4" creationId="{92A50F3D-47DA-4717-B1BA-88701F94B037}"/>
          </ac:spMkLst>
        </pc:spChg>
        <pc:spChg chg="add del mod">
          <ac:chgData name="Heidi Batchelder" userId="4cb32914-d525-4ad7-b24b-dac80c91cb76" providerId="ADAL" clId="{DE849D20-8F8A-4D78-9668-506EF38B8A48}" dt="2021-09-17T18:58:21.671" v="802"/>
          <ac:spMkLst>
            <pc:docMk/>
            <pc:sldMk cId="861624335" sldId="3756"/>
            <ac:spMk id="5" creationId="{5BECF28B-8DC0-4150-BFCA-38A896ED4287}"/>
          </ac:spMkLst>
        </pc:spChg>
        <pc:spChg chg="add mod">
          <ac:chgData name="Heidi Batchelder" userId="4cb32914-d525-4ad7-b24b-dac80c91cb76" providerId="ADAL" clId="{DE849D20-8F8A-4D78-9668-506EF38B8A48}" dt="2021-09-17T18:59:10.283" v="818" actId="207"/>
          <ac:spMkLst>
            <pc:docMk/>
            <pc:sldMk cId="861624335" sldId="3756"/>
            <ac:spMk id="9" creationId="{6AAC0231-A39E-4DD6-91EB-66DB0BA2636D}"/>
          </ac:spMkLst>
        </pc:spChg>
        <pc:spChg chg="add mod">
          <ac:chgData name="Heidi Batchelder" userId="4cb32914-d525-4ad7-b24b-dac80c91cb76" providerId="ADAL" clId="{DE849D20-8F8A-4D78-9668-506EF38B8A48}" dt="2021-09-17T18:59:26.678" v="822" actId="207"/>
          <ac:spMkLst>
            <pc:docMk/>
            <pc:sldMk cId="861624335" sldId="3756"/>
            <ac:spMk id="10" creationId="{65F87FD5-682D-426C-8ABE-26EF42055F47}"/>
          </ac:spMkLst>
        </pc:spChg>
        <pc:picChg chg="add mod">
          <ac:chgData name="Heidi Batchelder" userId="4cb32914-d525-4ad7-b24b-dac80c91cb76" providerId="ADAL" clId="{DE849D20-8F8A-4D78-9668-506EF38B8A48}" dt="2021-09-17T18:58:32.697" v="807" actId="1076"/>
          <ac:picMkLst>
            <pc:docMk/>
            <pc:sldMk cId="861624335" sldId="3756"/>
            <ac:picMk id="7" creationId="{2DAA8652-2641-4FB1-BE75-C2EC697988AD}"/>
          </ac:picMkLst>
        </pc:picChg>
        <pc:picChg chg="del mod">
          <ac:chgData name="Heidi Batchelder" userId="4cb32914-d525-4ad7-b24b-dac80c91cb76" providerId="ADAL" clId="{DE849D20-8F8A-4D78-9668-506EF38B8A48}" dt="2021-09-17T18:58:18.391" v="801" actId="478"/>
          <ac:picMkLst>
            <pc:docMk/>
            <pc:sldMk cId="861624335" sldId="3756"/>
            <ac:picMk id="8" creationId="{3BC52485-96CE-4FAD-A184-B0A946C29A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r">
              <a:defRPr sz="1300"/>
            </a:lvl1pPr>
          </a:lstStyle>
          <a:p>
            <a:fld id="{956E7D7E-A52B-46B0-B1D3-0BB5F341048C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6" tIns="47868" rIns="95736" bIns="478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5736" tIns="47868" rIns="95736" bIns="478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r">
              <a:defRPr sz="1300"/>
            </a:lvl1pPr>
          </a:lstStyle>
          <a:p>
            <a:fld id="{0CBE1A1D-8166-46AF-BC1C-0D35C7747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1A1D-8166-46AF-BC1C-0D35C77477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1A1D-8166-46AF-BC1C-0D35C774770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9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compass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876550"/>
            <a:ext cx="3019901" cy="22669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47434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rgbClr val="95B0C8"/>
                </a:solidFill>
                <a:latin typeface="Helvetica" pitchFamily="34" charset="0"/>
              </a:defRPr>
            </a:lvl1pPr>
          </a:lstStyle>
          <a:p>
            <a:r>
              <a:rPr lang="en-US"/>
              <a:t>IPT Associates Proprietary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5486400" cy="514350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028950"/>
            <a:ext cx="5486400" cy="342900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95B0C8"/>
                </a:solidFill>
              </a:defRPr>
            </a:lvl1pPr>
            <a:lvl2pPr>
              <a:defRPr sz="1800">
                <a:solidFill>
                  <a:srgbClr val="95B0C8"/>
                </a:solidFill>
              </a:defRPr>
            </a:lvl2pPr>
            <a:lvl3pPr>
              <a:defRPr sz="1800">
                <a:solidFill>
                  <a:srgbClr val="95B0C8"/>
                </a:solidFill>
              </a:defRPr>
            </a:lvl3pPr>
            <a:lvl4pPr>
              <a:defRPr sz="1800">
                <a:solidFill>
                  <a:srgbClr val="95B0C8"/>
                </a:solidFill>
              </a:defRPr>
            </a:lvl4pPr>
            <a:lvl5pPr>
              <a:defRPr sz="1800">
                <a:solidFill>
                  <a:srgbClr val="95B0C8"/>
                </a:solidFill>
              </a:defRPr>
            </a:lvl5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5B0C8"/>
                </a:solidFill>
                <a:effectLst/>
                <a:uLnTx/>
                <a:uFillTx/>
                <a:latin typeface="Helvetica" pitchFamily="34" charset="0"/>
                <a:ea typeface="+mn-ea"/>
                <a:cs typeface="+mn-cs"/>
              </a:rPr>
              <a:t>Click to edit presentation subtitle style</a:t>
            </a:r>
          </a:p>
        </p:txBody>
      </p:sp>
      <p:pic>
        <p:nvPicPr>
          <p:cNvPr id="7" name="Picture 6" descr="IPT_logo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53676" y="515682"/>
            <a:ext cx="1904525" cy="10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8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971551"/>
            <a:ext cx="7924800" cy="3565922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705350"/>
            <a:ext cx="609600" cy="273844"/>
          </a:xfrm>
          <a:prstGeom prst="rect">
            <a:avLst/>
          </a:prstGeom>
        </p:spPr>
        <p:txBody>
          <a:bodyPr bIns="36576"/>
          <a:lstStyle>
            <a:lvl1pPr algn="r">
              <a:defRPr>
                <a:solidFill>
                  <a:srgbClr val="95B0C8"/>
                </a:solidFill>
              </a:defRPr>
            </a:lvl1pPr>
          </a:lstStyle>
          <a:p>
            <a:fld id="{9E0EDB29-35F9-4FCE-A051-988688C20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33391"/>
            <a:ext cx="7924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slide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5791" y="4714151"/>
            <a:ext cx="1675575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80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sz="700"/>
              <a:t>IPT Associates Proprietary</a:t>
            </a:r>
          </a:p>
        </p:txBody>
      </p:sp>
      <p:pic>
        <p:nvPicPr>
          <p:cNvPr id="9" name="Picture 8" descr="IPT_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3" y="4499265"/>
            <a:ext cx="83655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1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971551"/>
            <a:ext cx="3886200" cy="356592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95800" y="971551"/>
            <a:ext cx="3886200" cy="35659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slide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33391"/>
            <a:ext cx="80010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slide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705350"/>
            <a:ext cx="609600" cy="273844"/>
          </a:xfrm>
          <a:prstGeom prst="rect">
            <a:avLst/>
          </a:prstGeom>
        </p:spPr>
        <p:txBody>
          <a:bodyPr bIns="36576"/>
          <a:lstStyle>
            <a:lvl1pPr algn="r">
              <a:defRPr>
                <a:solidFill>
                  <a:srgbClr val="95B0C8"/>
                </a:solidFill>
              </a:defRPr>
            </a:lvl1pPr>
          </a:lstStyle>
          <a:p>
            <a:fld id="{9E0EDB29-35F9-4FCE-A051-988688C20D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IPT_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3" y="4499265"/>
            <a:ext cx="836551" cy="46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5791" y="4714151"/>
            <a:ext cx="1675575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80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sz="700"/>
              <a:t>IPT Associates Proprietary</a:t>
            </a:r>
          </a:p>
        </p:txBody>
      </p:sp>
    </p:spTree>
    <p:extLst>
      <p:ext uri="{BB962C8B-B14F-4D97-AF65-F5344CB8AC3E}">
        <p14:creationId xmlns:p14="http://schemas.microsoft.com/office/powerpoint/2010/main" val="209135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33391"/>
            <a:ext cx="7924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slide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705350"/>
            <a:ext cx="609600" cy="273844"/>
          </a:xfrm>
          <a:prstGeom prst="rect">
            <a:avLst/>
          </a:prstGeom>
        </p:spPr>
        <p:txBody>
          <a:bodyPr bIns="36576"/>
          <a:lstStyle>
            <a:lvl1pPr algn="r">
              <a:defRPr>
                <a:solidFill>
                  <a:srgbClr val="95B0C8"/>
                </a:solidFill>
              </a:defRPr>
            </a:lvl1pPr>
          </a:lstStyle>
          <a:p>
            <a:fld id="{9E0EDB29-35F9-4FCE-A051-988688C20D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PT_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3" y="4499265"/>
            <a:ext cx="836551" cy="468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5791" y="4714151"/>
            <a:ext cx="1675575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80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sz="700"/>
              <a:t>IPT Associates Proprietary</a:t>
            </a:r>
          </a:p>
        </p:txBody>
      </p:sp>
    </p:spTree>
    <p:extLst>
      <p:ext uri="{BB962C8B-B14F-4D97-AF65-F5344CB8AC3E}">
        <p14:creationId xmlns:p14="http://schemas.microsoft.com/office/powerpoint/2010/main" val="5135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compass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876550"/>
            <a:ext cx="3019901" cy="22669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5486400" cy="514350"/>
          </a:xfrm>
        </p:spPr>
        <p:txBody>
          <a:bodyPr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8943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71551"/>
            <a:ext cx="7924800" cy="356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3391"/>
            <a:ext cx="7924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4705350"/>
            <a:ext cx="609600" cy="273844"/>
          </a:xfrm>
          <a:prstGeom prst="rect">
            <a:avLst/>
          </a:prstGeom>
        </p:spPr>
        <p:txBody>
          <a:bodyPr bIns="36576" anchor="b"/>
          <a:lstStyle>
            <a:lvl1pPr algn="r">
              <a:defRPr sz="1200">
                <a:solidFill>
                  <a:srgbClr val="95B0C8"/>
                </a:solidFill>
              </a:defRPr>
            </a:lvl1pPr>
          </a:lstStyle>
          <a:p>
            <a:fld id="{9E0EDB29-35F9-4FCE-A051-988688C20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5791" y="4714151"/>
            <a:ext cx="1675575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80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sz="700"/>
              <a:t>IPT Associates Proprietary</a:t>
            </a:r>
          </a:p>
        </p:txBody>
      </p:sp>
    </p:spTree>
    <p:extLst>
      <p:ext uri="{BB962C8B-B14F-4D97-AF65-F5344CB8AC3E}">
        <p14:creationId xmlns:p14="http://schemas.microsoft.com/office/powerpoint/2010/main" val="241236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rgbClr val="005079"/>
          </a:solidFill>
          <a:latin typeface="Helvetica" pitchFamily="34" charset="0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5079"/>
          </a:solidFill>
          <a:latin typeface="Helvetica" pitchFamily="34" charset="0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Helvetica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700"/>
          </a:p>
          <a:p>
            <a:pPr algn="ctr"/>
            <a:endParaRPr lang="en-US" sz="700"/>
          </a:p>
          <a:p>
            <a:pPr algn="ctr"/>
            <a:endParaRPr lang="en-US" sz="700"/>
          </a:p>
          <a:p>
            <a:pPr algn="ctr"/>
            <a:endParaRPr lang="en-US" sz="700"/>
          </a:p>
          <a:p>
            <a:pPr algn="ctr"/>
            <a:endParaRPr lang="en-US" sz="7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842" y="3512747"/>
            <a:ext cx="5859940" cy="433316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PSB-CY </a:t>
            </a:r>
            <a:r>
              <a:rPr lang="en-US" dirty="0">
                <a:latin typeface="Helvetica"/>
                <a:cs typeface="Helvetica"/>
              </a:rPr>
              <a:t/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Child Information </a:t>
            </a:r>
            <a:r>
              <a:rPr lang="en-US" dirty="0" smtClean="0">
                <a:latin typeface="Helvetica"/>
                <a:cs typeface="Helvetica"/>
              </a:rPr>
              <a:t>(Case)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/>
            </a:r>
            <a:br>
              <a:rPr lang="en-US" dirty="0">
                <a:latin typeface="Helvetica"/>
                <a:cs typeface="Helvetica"/>
              </a:rPr>
            </a:br>
            <a:r>
              <a:rPr lang="en-US" i="1" dirty="0">
                <a:latin typeface="Helvetica"/>
                <a:cs typeface="Helvetica"/>
              </a:rPr>
              <a:t>Updated with drop-down screen information</a:t>
            </a:r>
            <a:br>
              <a:rPr lang="en-US" i="1" dirty="0">
                <a:latin typeface="Helvetica"/>
                <a:cs typeface="Helvetica"/>
              </a:rPr>
            </a:br>
            <a:r>
              <a:rPr lang="en-US" i="1" dirty="0">
                <a:latin typeface="Helvetica"/>
                <a:cs typeface="Helvetica"/>
              </a:rPr>
              <a:t/>
            </a:r>
            <a:br>
              <a:rPr lang="en-US" i="1" dirty="0">
                <a:latin typeface="Helvetica"/>
                <a:cs typeface="Helvetica"/>
              </a:rPr>
            </a:br>
            <a:r>
              <a:rPr lang="en-US" sz="1800" i="1" dirty="0">
                <a:latin typeface="Helvetica"/>
                <a:cs typeface="Helvetica"/>
              </a:rPr>
              <a:t>IMPORTANT: ALL DATA SHOWN IN THIS PRESENTATION IS FOR DEMONSTRATION PURPOSES. NO REAL DATA (PII) FROM ANY PERSON HAS BEEN USED. </a:t>
            </a:r>
            <a:endParaRPr lang="en-US" sz="1800" i="1" dirty="0">
              <a:solidFill>
                <a:srgbClr val="FFFF00"/>
              </a:solidFill>
              <a:highlight>
                <a:srgbClr val="800080"/>
              </a:highlight>
              <a:latin typeface="Helvetica"/>
              <a:cs typeface="Helvetic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000" y="4027887"/>
            <a:ext cx="5486400" cy="342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Helvetica"/>
                <a:cs typeface="Helvetica"/>
              </a:rPr>
              <a:t>17 September 2021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4705350"/>
            <a:ext cx="609600" cy="274638"/>
          </a:xfrm>
        </p:spPr>
        <p:txBody>
          <a:bodyPr/>
          <a:lstStyle/>
          <a:p>
            <a:fld id="{9E0EDB29-35F9-4FCE-A051-988688C20DA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02C2BB-8486-4F37-A4EF-70027720EEA2}"/>
              </a:ext>
            </a:extLst>
          </p:cNvPr>
          <p:cNvSpPr txBox="1">
            <a:spLocks/>
          </p:cNvSpPr>
          <p:nvPr/>
        </p:nvSpPr>
        <p:spPr>
          <a:xfrm>
            <a:off x="2444261" y="4743450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50" b="1" i="1" kern="1200">
                <a:solidFill>
                  <a:srgbClr val="FF5050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10519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Edit/Update Case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37D33E-7FE1-4684-A9FE-D9914E153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6"/>
          <a:stretch/>
        </p:blipFill>
        <p:spPr>
          <a:xfrm>
            <a:off x="1987685" y="515924"/>
            <a:ext cx="5631676" cy="4173007"/>
          </a:xfrm>
        </p:spPr>
      </p:pic>
    </p:spTree>
    <p:extLst>
      <p:ext uri="{BB962C8B-B14F-4D97-AF65-F5344CB8AC3E}">
        <p14:creationId xmlns:p14="http://schemas.microsoft.com/office/powerpoint/2010/main" val="51678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A3AE79-0CFB-4C62-8D34-497E25352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823" y="581997"/>
            <a:ext cx="6397982" cy="4086500"/>
          </a:xfr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DED10A3-BDE7-445C-A2DF-AE3DE57A7A4D}"/>
              </a:ext>
            </a:extLst>
          </p:cNvPr>
          <p:cNvSpPr/>
          <p:nvPr/>
        </p:nvSpPr>
        <p:spPr>
          <a:xfrm>
            <a:off x="1167284" y="1952288"/>
            <a:ext cx="872532" cy="33059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4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A3AE79-0CFB-4C62-8D34-497E25352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823" y="581997"/>
            <a:ext cx="6397982" cy="4086500"/>
          </a:xfr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1A9977-047B-4158-8236-19A81B30AA49}"/>
              </a:ext>
            </a:extLst>
          </p:cNvPr>
          <p:cNvSpPr/>
          <p:nvPr/>
        </p:nvSpPr>
        <p:spPr>
          <a:xfrm>
            <a:off x="3135086" y="2568586"/>
            <a:ext cx="1567543" cy="40572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3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19DFAE6-0F24-4ACC-8EE6-2BC9A5196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835" y="575557"/>
            <a:ext cx="6382034" cy="4093180"/>
          </a:xfr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1A9977-047B-4158-8236-19A81B30AA49}"/>
              </a:ext>
            </a:extLst>
          </p:cNvPr>
          <p:cNvSpPr/>
          <p:nvPr/>
        </p:nvSpPr>
        <p:spPr>
          <a:xfrm>
            <a:off x="3071106" y="1299779"/>
            <a:ext cx="1567543" cy="25269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1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233E9CD-2A56-4AC1-A80A-532CB6617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955" y="642031"/>
            <a:ext cx="6357188" cy="4093955"/>
          </a:xfrm>
        </p:spPr>
      </p:pic>
    </p:spTree>
    <p:extLst>
      <p:ext uri="{BB962C8B-B14F-4D97-AF65-F5344CB8AC3E}">
        <p14:creationId xmlns:p14="http://schemas.microsoft.com/office/powerpoint/2010/main" val="211831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37218A-2136-417D-84B6-E5943A793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266" y="591605"/>
            <a:ext cx="6570538" cy="4089825"/>
          </a:xfr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1A9977-047B-4158-8236-19A81B30AA49}"/>
              </a:ext>
            </a:extLst>
          </p:cNvPr>
          <p:cNvSpPr/>
          <p:nvPr/>
        </p:nvSpPr>
        <p:spPr>
          <a:xfrm>
            <a:off x="3021159" y="1452642"/>
            <a:ext cx="1567543" cy="25269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37218A-2136-417D-84B6-E5943A793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624" y="591605"/>
            <a:ext cx="6567822" cy="4089825"/>
          </a:xfr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1A9977-047B-4158-8236-19A81B30AA49}"/>
              </a:ext>
            </a:extLst>
          </p:cNvPr>
          <p:cNvSpPr/>
          <p:nvPr/>
        </p:nvSpPr>
        <p:spPr>
          <a:xfrm>
            <a:off x="3021159" y="1210526"/>
            <a:ext cx="2041949" cy="49480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4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DCAE1A-AA22-43D0-B964-843858726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9" y="581997"/>
            <a:ext cx="4165579" cy="3964882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71D144-823B-4C46-BD24-723942D0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54" y="1890754"/>
            <a:ext cx="3943175" cy="214628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1A0E05C-8CB7-40C4-B59C-B2C511FC2599}"/>
              </a:ext>
            </a:extLst>
          </p:cNvPr>
          <p:cNvSpPr/>
          <p:nvPr/>
        </p:nvSpPr>
        <p:spPr>
          <a:xfrm>
            <a:off x="3260690" y="1834354"/>
            <a:ext cx="1110343" cy="86865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45A506-2D79-417C-881B-B77F6CCBB124}"/>
              </a:ext>
            </a:extLst>
          </p:cNvPr>
          <p:cNvSpPr txBox="1"/>
          <p:nvPr/>
        </p:nvSpPr>
        <p:spPr>
          <a:xfrm>
            <a:off x="4854972" y="746510"/>
            <a:ext cx="3557707" cy="92333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Clicking on the Related Incident ID number (live link) opens that Incident. 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0CCD5DF-767F-4E57-B131-6FFEEF20EA36}"/>
              </a:ext>
            </a:extLst>
          </p:cNvPr>
          <p:cNvSpPr/>
          <p:nvPr/>
        </p:nvSpPr>
        <p:spPr>
          <a:xfrm>
            <a:off x="4299394" y="2252939"/>
            <a:ext cx="428355" cy="223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37218A-2136-417D-84B6-E5943A793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795" y="581997"/>
            <a:ext cx="6199508" cy="4089825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DE1B41-CFD9-47EF-940E-D48B2A711193}"/>
              </a:ext>
            </a:extLst>
          </p:cNvPr>
          <p:cNvSpPr/>
          <p:nvPr/>
        </p:nvSpPr>
        <p:spPr>
          <a:xfrm>
            <a:off x="1306286" y="3468917"/>
            <a:ext cx="3883688" cy="115834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56314B-5507-40C3-8BD4-EEF399FF77FC}"/>
              </a:ext>
            </a:extLst>
          </p:cNvPr>
          <p:cNvSpPr/>
          <p:nvPr/>
        </p:nvSpPr>
        <p:spPr>
          <a:xfrm>
            <a:off x="4613295" y="3468917"/>
            <a:ext cx="508668" cy="226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37218A-2136-417D-84B6-E5943A793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r="2308"/>
          <a:stretch/>
        </p:blipFill>
        <p:spPr>
          <a:xfrm>
            <a:off x="844369" y="526837"/>
            <a:ext cx="6199508" cy="40898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5E501-AF27-4B9F-841C-FDBBBE3D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31" y="1426948"/>
            <a:ext cx="4246740" cy="33490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2FE7F5-301B-4803-A1A1-08944BA94089}"/>
              </a:ext>
            </a:extLst>
          </p:cNvPr>
          <p:cNvCxnSpPr>
            <a:cxnSpLocks/>
          </p:cNvCxnSpPr>
          <p:nvPr/>
        </p:nvCxnSpPr>
        <p:spPr>
          <a:xfrm flipV="1">
            <a:off x="4638649" y="1696173"/>
            <a:ext cx="263982" cy="52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7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1E0E1F-F151-4118-8E80-C34523E56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3681" y="548866"/>
            <a:ext cx="4089984" cy="414006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966E1-8BA9-4C8D-A240-2393B55077D5}"/>
              </a:ext>
            </a:extLst>
          </p:cNvPr>
          <p:cNvSpPr/>
          <p:nvPr/>
        </p:nvSpPr>
        <p:spPr>
          <a:xfrm>
            <a:off x="3047221" y="1140366"/>
            <a:ext cx="544898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Child’s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</p:spTree>
    <p:extLst>
      <p:ext uri="{BB962C8B-B14F-4D97-AF65-F5344CB8AC3E}">
        <p14:creationId xmlns:p14="http://schemas.microsoft.com/office/powerpoint/2010/main" val="2323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7818D64-EF94-4A82-8DCF-62ACBA2FC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167" y="581997"/>
            <a:ext cx="6295665" cy="4070255"/>
          </a:xfrm>
        </p:spPr>
      </p:pic>
    </p:spTree>
    <p:extLst>
      <p:ext uri="{BB962C8B-B14F-4D97-AF65-F5344CB8AC3E}">
        <p14:creationId xmlns:p14="http://schemas.microsoft.com/office/powerpoint/2010/main" val="330177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A3B130-70F4-4ED2-861A-6E2798E90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533" y="572973"/>
            <a:ext cx="6584933" cy="4105808"/>
          </a:xfrm>
        </p:spPr>
      </p:pic>
    </p:spTree>
    <p:extLst>
      <p:ext uri="{BB962C8B-B14F-4D97-AF65-F5344CB8AC3E}">
        <p14:creationId xmlns:p14="http://schemas.microsoft.com/office/powerpoint/2010/main" val="1001224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6EE6B3D-E863-49C8-9701-EF4559E31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82" y="584857"/>
            <a:ext cx="6486435" cy="398165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494E68-8F9D-4D15-B078-DB75F19A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858" y="2920368"/>
            <a:ext cx="1508677" cy="12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5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7A1FEE-6EE3-493F-96CA-640A653D5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497" y="505630"/>
            <a:ext cx="5414075" cy="4141916"/>
          </a:xfr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1A319B-5547-4055-8C19-6D09DC1C1013}"/>
              </a:ext>
            </a:extLst>
          </p:cNvPr>
          <p:cNvSpPr/>
          <p:nvPr/>
        </p:nvSpPr>
        <p:spPr>
          <a:xfrm>
            <a:off x="5078278" y="3017003"/>
            <a:ext cx="1818468" cy="119757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DAAA8D-9C60-4122-B81C-0E2B266584B5}"/>
              </a:ext>
            </a:extLst>
          </p:cNvPr>
          <p:cNvSpPr/>
          <p:nvPr/>
        </p:nvSpPr>
        <p:spPr>
          <a:xfrm>
            <a:off x="6311651" y="3017003"/>
            <a:ext cx="508668" cy="226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9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95CF85-AE97-41A5-906C-D04E97A8D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543" y="766763"/>
            <a:ext cx="3215339" cy="356552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2219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15A091-8D1A-481A-B59E-EEB5FBB13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564" y="543509"/>
            <a:ext cx="5272872" cy="4161841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4C6F82-393C-4FC3-9F07-32539A576792}"/>
              </a:ext>
            </a:extLst>
          </p:cNvPr>
          <p:cNvSpPr/>
          <p:nvPr/>
        </p:nvSpPr>
        <p:spPr>
          <a:xfrm>
            <a:off x="5389968" y="2660287"/>
            <a:ext cx="1818468" cy="119757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71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3B18CA-1FCB-430F-83BD-0DE573BC7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084" y="788988"/>
            <a:ext cx="5282258" cy="3565525"/>
          </a:xfrm>
        </p:spPr>
      </p:pic>
    </p:spTree>
    <p:extLst>
      <p:ext uri="{BB962C8B-B14F-4D97-AF65-F5344CB8AC3E}">
        <p14:creationId xmlns:p14="http://schemas.microsoft.com/office/powerpoint/2010/main" val="140699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FA1539-F104-4DBF-B35A-4D76D7E32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128" y="653918"/>
            <a:ext cx="5877744" cy="395826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1A83E7-1EB7-4EF4-949A-26503E4C6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60" y="2755489"/>
            <a:ext cx="2584179" cy="15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7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90B748-95BE-485B-95CE-DD9E59F3C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659" y="733425"/>
            <a:ext cx="5321107" cy="356711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61A4E3-DA38-4036-95D6-918F8E18C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2" r="6000"/>
          <a:stretch/>
        </p:blipFill>
        <p:spPr>
          <a:xfrm>
            <a:off x="1662780" y="2758273"/>
            <a:ext cx="2385197" cy="15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66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7E5BBC-26A1-402D-9913-7F5D014F2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567" y="531415"/>
            <a:ext cx="5348235" cy="4080670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C4B0BB-4789-4C36-B561-7686E3AC7670}"/>
              </a:ext>
            </a:extLst>
          </p:cNvPr>
          <p:cNvSpPr/>
          <p:nvPr/>
        </p:nvSpPr>
        <p:spPr>
          <a:xfrm>
            <a:off x="1703196" y="3622431"/>
            <a:ext cx="3341077" cy="98965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D23BF2-5E30-41C5-BE0C-5750085F445E}"/>
              </a:ext>
            </a:extLst>
          </p:cNvPr>
          <p:cNvSpPr/>
          <p:nvPr/>
        </p:nvSpPr>
        <p:spPr>
          <a:xfrm>
            <a:off x="4572000" y="3651598"/>
            <a:ext cx="508668" cy="226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1E0E1F-F151-4118-8E80-C34523E56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3681" y="548866"/>
            <a:ext cx="4089984" cy="414006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Edit Case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966E1-8BA9-4C8D-A240-2393B55077D5}"/>
              </a:ext>
            </a:extLst>
          </p:cNvPr>
          <p:cNvSpPr/>
          <p:nvPr/>
        </p:nvSpPr>
        <p:spPr>
          <a:xfrm>
            <a:off x="3047221" y="1140366"/>
            <a:ext cx="544898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Child’s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538EE-0E6C-4D21-9481-331600E1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774" y="1172226"/>
            <a:ext cx="603281" cy="56517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41231E4-E730-46ED-8561-3B85B998C3DA}"/>
              </a:ext>
            </a:extLst>
          </p:cNvPr>
          <p:cNvSpPr/>
          <p:nvPr/>
        </p:nvSpPr>
        <p:spPr>
          <a:xfrm>
            <a:off x="6099349" y="666078"/>
            <a:ext cx="376814" cy="26855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CDCA98-C622-4ABA-8B8A-4F54B1AFF3F9}"/>
              </a:ext>
            </a:extLst>
          </p:cNvPr>
          <p:cNvCxnSpPr/>
          <p:nvPr/>
        </p:nvCxnSpPr>
        <p:spPr>
          <a:xfrm>
            <a:off x="6524363" y="934629"/>
            <a:ext cx="612842" cy="422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98D456-0F44-483A-B172-5E043F240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489" y="971550"/>
            <a:ext cx="3783822" cy="3565525"/>
          </a:xfrm>
        </p:spPr>
      </p:pic>
    </p:spTree>
    <p:extLst>
      <p:ext uri="{BB962C8B-B14F-4D97-AF65-F5344CB8AC3E}">
        <p14:creationId xmlns:p14="http://schemas.microsoft.com/office/powerpoint/2010/main" val="2523049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Information Tab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4BCFEB-9D12-4FE2-9555-D6BF75AC6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631" y="971550"/>
            <a:ext cx="4263537" cy="3565525"/>
          </a:xfrm>
        </p:spPr>
      </p:pic>
    </p:spTree>
    <p:extLst>
      <p:ext uri="{BB962C8B-B14F-4D97-AF65-F5344CB8AC3E}">
        <p14:creationId xmlns:p14="http://schemas.microsoft.com/office/powerpoint/2010/main" val="3330124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MDT (Multi-Disciplinary Team)Tab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194C25-E421-4B26-873B-CB103FAD1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21" y="971550"/>
            <a:ext cx="6946557" cy="3565525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9497E48-9BB1-450D-B57E-2B8BF340F9DC}"/>
              </a:ext>
            </a:extLst>
          </p:cNvPr>
          <p:cNvSpPr/>
          <p:nvPr/>
        </p:nvSpPr>
        <p:spPr>
          <a:xfrm>
            <a:off x="1899138" y="2321169"/>
            <a:ext cx="869183" cy="32154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4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MDT (Multi-Disciplinary Team)Tab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F834BE-AA23-44A2-929D-55D0B6B2A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40" y="788987"/>
            <a:ext cx="3728699" cy="3565525"/>
          </a:xfrm>
          <a:ln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778973-BE2F-49D4-BB80-55342CD18250}"/>
              </a:ext>
            </a:extLst>
          </p:cNvPr>
          <p:cNvSpPr/>
          <p:nvPr/>
        </p:nvSpPr>
        <p:spPr>
          <a:xfrm>
            <a:off x="2195564" y="1683099"/>
            <a:ext cx="1693147" cy="14469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5C9230-23C1-4B64-814E-6807AF54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01" y="771305"/>
            <a:ext cx="3757902" cy="360088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D3910D-0919-44A9-BD2D-DBE9227293A8}"/>
              </a:ext>
            </a:extLst>
          </p:cNvPr>
          <p:cNvSpPr/>
          <p:nvPr/>
        </p:nvSpPr>
        <p:spPr>
          <a:xfrm>
            <a:off x="6236676" y="1673205"/>
            <a:ext cx="1693147" cy="14469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62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MDT (Multi-Disciplinary Team)Tab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F834BE-AA23-44A2-929D-55D0B6B2A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40" y="788987"/>
            <a:ext cx="3728699" cy="3565525"/>
          </a:xfr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5C9230-23C1-4B64-814E-6807AF54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01" y="771305"/>
            <a:ext cx="3757902" cy="360088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2C855-6960-46F7-B84E-AB3935982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564" y="1694553"/>
            <a:ext cx="1627834" cy="13937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778973-BE2F-49D4-BB80-55342CD18250}"/>
              </a:ext>
            </a:extLst>
          </p:cNvPr>
          <p:cNvSpPr/>
          <p:nvPr/>
        </p:nvSpPr>
        <p:spPr>
          <a:xfrm>
            <a:off x="2195564" y="1683099"/>
            <a:ext cx="1693147" cy="14469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6FA7E-1422-4D44-8CBA-62370C33C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558" y="1800128"/>
            <a:ext cx="1492678" cy="124452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D3910D-0919-44A9-BD2D-DBE9227293A8}"/>
              </a:ext>
            </a:extLst>
          </p:cNvPr>
          <p:cNvSpPr/>
          <p:nvPr/>
        </p:nvSpPr>
        <p:spPr>
          <a:xfrm>
            <a:off x="6236676" y="1673205"/>
            <a:ext cx="1693147" cy="14469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MDT (Multi-Disciplinary Team)Tab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F834BE-AA23-44A2-929D-55D0B6B2A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30" y="851217"/>
            <a:ext cx="3423786" cy="3565525"/>
          </a:xfrm>
          <a:ln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778973-BE2F-49D4-BB80-55342CD18250}"/>
              </a:ext>
            </a:extLst>
          </p:cNvPr>
          <p:cNvSpPr/>
          <p:nvPr/>
        </p:nvSpPr>
        <p:spPr>
          <a:xfrm>
            <a:off x="438103" y="3044652"/>
            <a:ext cx="1693147" cy="14469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61C6511D-A024-47BF-94A8-A0F9712B3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1649" y="851217"/>
            <a:ext cx="3423786" cy="3565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E55CB5-50A8-42AB-AFE6-B99AF36C23E7}"/>
              </a:ext>
            </a:extLst>
          </p:cNvPr>
          <p:cNvSpPr/>
          <p:nvPr/>
        </p:nvSpPr>
        <p:spPr>
          <a:xfrm>
            <a:off x="4439022" y="3044652"/>
            <a:ext cx="1693147" cy="14469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51BC3-144B-40B2-BC0C-A7070D037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306" y="3356149"/>
            <a:ext cx="1446578" cy="9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87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MDT (Multi-Disciplinary Team)Tab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F834BE-AA23-44A2-929D-55D0B6B2A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30" y="851217"/>
            <a:ext cx="3423786" cy="3565525"/>
          </a:xfrm>
          <a:ln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778973-BE2F-49D4-BB80-55342CD18250}"/>
              </a:ext>
            </a:extLst>
          </p:cNvPr>
          <p:cNvSpPr/>
          <p:nvPr/>
        </p:nvSpPr>
        <p:spPr>
          <a:xfrm>
            <a:off x="438103" y="3044652"/>
            <a:ext cx="1693147" cy="14469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61C6511D-A024-47BF-94A8-A0F9712B3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1649" y="851217"/>
            <a:ext cx="3423786" cy="3565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E55CB5-50A8-42AB-AFE6-B99AF36C23E7}"/>
              </a:ext>
            </a:extLst>
          </p:cNvPr>
          <p:cNvSpPr/>
          <p:nvPr/>
        </p:nvSpPr>
        <p:spPr>
          <a:xfrm>
            <a:off x="4439022" y="3044652"/>
            <a:ext cx="1693147" cy="144696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51BC3-144B-40B2-BC0C-A7070D037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306" y="3356149"/>
            <a:ext cx="1446578" cy="99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01F33-F039-47A9-BE62-50302B417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14" y="3385222"/>
            <a:ext cx="1425935" cy="993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6FC3F-440C-4D12-BF5E-FE8505ACBC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6" b="2355"/>
          <a:stretch/>
        </p:blipFill>
        <p:spPr>
          <a:xfrm>
            <a:off x="4583242" y="3385222"/>
            <a:ext cx="1425642" cy="10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14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MDT (Multi-Disciplinary Team)Tab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9F399F9-5901-4C40-9324-979CE09DB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645" y="513460"/>
            <a:ext cx="4426299" cy="4241012"/>
          </a:xfr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E49EF91-BC40-4B7C-825C-D9800D0B580F}"/>
              </a:ext>
            </a:extLst>
          </p:cNvPr>
          <p:cNvSpPr/>
          <p:nvPr/>
        </p:nvSpPr>
        <p:spPr>
          <a:xfrm>
            <a:off x="4109777" y="3190125"/>
            <a:ext cx="864158" cy="51749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MDT (Multi-Disciplinary Team)Tab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D179CE-4D42-4652-BACF-39C69BA1F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274" y="519145"/>
            <a:ext cx="4300695" cy="4105209"/>
          </a:xfrm>
        </p:spPr>
      </p:pic>
    </p:spTree>
    <p:extLst>
      <p:ext uri="{BB962C8B-B14F-4D97-AF65-F5344CB8AC3E}">
        <p14:creationId xmlns:p14="http://schemas.microsoft.com/office/powerpoint/2010/main" val="416450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Review 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D179CE-4D42-4652-BACF-39C69BA1F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347" y="626528"/>
            <a:ext cx="4300695" cy="3890442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56668A4-82A2-4E82-8C12-1EFEC1C05ED5}"/>
              </a:ext>
            </a:extLst>
          </p:cNvPr>
          <p:cNvSpPr/>
          <p:nvPr/>
        </p:nvSpPr>
        <p:spPr>
          <a:xfrm>
            <a:off x="3310932" y="1477109"/>
            <a:ext cx="698360" cy="23613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Edit/Update Case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966E1-8BA9-4C8D-A240-2393B55077D5}"/>
              </a:ext>
            </a:extLst>
          </p:cNvPr>
          <p:cNvSpPr/>
          <p:nvPr/>
        </p:nvSpPr>
        <p:spPr>
          <a:xfrm>
            <a:off x="3047221" y="1140366"/>
            <a:ext cx="544898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Child’s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231E4-E730-46ED-8561-3B85B998C3DA}"/>
              </a:ext>
            </a:extLst>
          </p:cNvPr>
          <p:cNvSpPr/>
          <p:nvPr/>
        </p:nvSpPr>
        <p:spPr>
          <a:xfrm>
            <a:off x="6099349" y="666078"/>
            <a:ext cx="376814" cy="26855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E2979B13-4B38-4E88-B717-5D30EAD6F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21337"/>
          <a:stretch/>
        </p:blipFill>
        <p:spPr>
          <a:xfrm>
            <a:off x="1713242" y="615380"/>
            <a:ext cx="5332991" cy="39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Review 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DB7937-3947-4523-977F-D85011473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06" y="521782"/>
            <a:ext cx="6481187" cy="4167149"/>
          </a:xfrm>
        </p:spPr>
      </p:pic>
    </p:spTree>
    <p:extLst>
      <p:ext uri="{BB962C8B-B14F-4D97-AF65-F5344CB8AC3E}">
        <p14:creationId xmlns:p14="http://schemas.microsoft.com/office/powerpoint/2010/main" val="1898501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Review 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DB7937-3947-4523-977F-D85011473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540" y="521782"/>
            <a:ext cx="6432919" cy="4167149"/>
          </a:xfrm>
        </p:spPr>
      </p:pic>
    </p:spTree>
    <p:extLst>
      <p:ext uri="{BB962C8B-B14F-4D97-AF65-F5344CB8AC3E}">
        <p14:creationId xmlns:p14="http://schemas.microsoft.com/office/powerpoint/2010/main" val="979499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Review Tab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DB7937-3947-4523-977F-D85011473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540" y="539805"/>
            <a:ext cx="6432919" cy="4131103"/>
          </a:xfrm>
        </p:spPr>
      </p:pic>
    </p:spTree>
    <p:extLst>
      <p:ext uri="{BB962C8B-B14F-4D97-AF65-F5344CB8AC3E}">
        <p14:creationId xmlns:p14="http://schemas.microsoft.com/office/powerpoint/2010/main" val="1832454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Transfer Tab</a:t>
            </a:r>
            <a:endParaRPr lang="en-US" sz="12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DB7937-3947-4523-977F-D85011473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29" y="916448"/>
            <a:ext cx="7816471" cy="3044067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31C378-0E0F-45D8-8EFB-AB2FC44765CB}"/>
              </a:ext>
            </a:extLst>
          </p:cNvPr>
          <p:cNvSpPr/>
          <p:nvPr/>
        </p:nvSpPr>
        <p:spPr>
          <a:xfrm>
            <a:off x="879231" y="2908998"/>
            <a:ext cx="7184571" cy="88425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Transfer Tab</a:t>
            </a:r>
            <a:endParaRPr lang="en-US" sz="12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DB7937-3947-4523-977F-D85011473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b="30453"/>
          <a:stretch/>
        </p:blipFill>
        <p:spPr>
          <a:xfrm>
            <a:off x="1029242" y="581997"/>
            <a:ext cx="6574562" cy="3660590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0830D0-5B9F-487A-B38F-CA23AB3F7A93}"/>
              </a:ext>
            </a:extLst>
          </p:cNvPr>
          <p:cNvSpPr/>
          <p:nvPr/>
        </p:nvSpPr>
        <p:spPr>
          <a:xfrm>
            <a:off x="6290268" y="3657600"/>
            <a:ext cx="1313536" cy="48232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6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Transfer Tab</a:t>
            </a:r>
            <a:endParaRPr lang="en-US" sz="12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95D2E6-4A4D-42FD-A697-C664C0342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56" y="960255"/>
            <a:ext cx="7924800" cy="3105794"/>
          </a:xfrm>
        </p:spPr>
      </p:pic>
    </p:spTree>
    <p:extLst>
      <p:ext uri="{BB962C8B-B14F-4D97-AF65-F5344CB8AC3E}">
        <p14:creationId xmlns:p14="http://schemas.microsoft.com/office/powerpoint/2010/main" val="1771618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Transfer Tab</a:t>
            </a:r>
            <a:endParaRPr lang="en-US" sz="12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01894B-C5CF-4C22-A0AC-2CD3B9EBA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45" y="633046"/>
            <a:ext cx="6443484" cy="4091027"/>
          </a:xfrm>
        </p:spPr>
      </p:pic>
    </p:spTree>
    <p:extLst>
      <p:ext uri="{BB962C8B-B14F-4D97-AF65-F5344CB8AC3E}">
        <p14:creationId xmlns:p14="http://schemas.microsoft.com/office/powerpoint/2010/main" val="4396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Transfer Tab</a:t>
            </a:r>
            <a:endParaRPr lang="en-US" sz="12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BC52485-96CE-4FAD-A184-B0A946C29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5" y="543249"/>
            <a:ext cx="6481187" cy="4162101"/>
          </a:xfrm>
        </p:spPr>
      </p:pic>
    </p:spTree>
    <p:extLst>
      <p:ext uri="{BB962C8B-B14F-4D97-AF65-F5344CB8AC3E}">
        <p14:creationId xmlns:p14="http://schemas.microsoft.com/office/powerpoint/2010/main" val="2592286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View Case – </a:t>
            </a:r>
            <a:r>
              <a:rPr lang="en-US" i="1" dirty="0"/>
              <a:t>Timeline Tab</a:t>
            </a:r>
            <a:endParaRPr lang="en-US" sz="120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AA8652-2641-4FB1-BE75-C2EC69798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00" y="581997"/>
            <a:ext cx="6353315" cy="405521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C0231-A39E-4DD6-91EB-66DB0BA2636D}"/>
              </a:ext>
            </a:extLst>
          </p:cNvPr>
          <p:cNvSpPr txBox="1"/>
          <p:nvPr/>
        </p:nvSpPr>
        <p:spPr>
          <a:xfrm>
            <a:off x="5966209" y="3397768"/>
            <a:ext cx="854110" cy="8792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F87FD5-682D-426C-8ABE-26EF42055F47}"/>
              </a:ext>
            </a:extLst>
          </p:cNvPr>
          <p:cNvSpPr/>
          <p:nvPr/>
        </p:nvSpPr>
        <p:spPr>
          <a:xfrm>
            <a:off x="5516545" y="2170444"/>
            <a:ext cx="693336" cy="24116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Edit/Update Case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966E1-8BA9-4C8D-A240-2393B55077D5}"/>
              </a:ext>
            </a:extLst>
          </p:cNvPr>
          <p:cNvSpPr/>
          <p:nvPr/>
        </p:nvSpPr>
        <p:spPr>
          <a:xfrm>
            <a:off x="3047221" y="1140366"/>
            <a:ext cx="544898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Child’s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7" name="Content Placeholder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6D96A2-05BF-4AEB-BDB3-9504510AA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9"/>
          <a:stretch/>
        </p:blipFill>
        <p:spPr>
          <a:xfrm>
            <a:off x="1919235" y="534675"/>
            <a:ext cx="5583388" cy="4124014"/>
          </a:xfrm>
        </p:spPr>
      </p:pic>
    </p:spTree>
    <p:extLst>
      <p:ext uri="{BB962C8B-B14F-4D97-AF65-F5344CB8AC3E}">
        <p14:creationId xmlns:p14="http://schemas.microsoft.com/office/powerpoint/2010/main" val="237266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Edit/Update Case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966E1-8BA9-4C8D-A240-2393B55077D5}"/>
              </a:ext>
            </a:extLst>
          </p:cNvPr>
          <p:cNvSpPr/>
          <p:nvPr/>
        </p:nvSpPr>
        <p:spPr>
          <a:xfrm>
            <a:off x="3047221" y="1140366"/>
            <a:ext cx="544898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Child’s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F6E0BE-7956-40AA-8064-B33143C5C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7"/>
          <a:stretch/>
        </p:blipFill>
        <p:spPr>
          <a:xfrm>
            <a:off x="1736919" y="482933"/>
            <a:ext cx="5670162" cy="4205998"/>
          </a:xfrm>
        </p:spPr>
      </p:pic>
    </p:spTree>
    <p:extLst>
      <p:ext uri="{BB962C8B-B14F-4D97-AF65-F5344CB8AC3E}">
        <p14:creationId xmlns:p14="http://schemas.microsoft.com/office/powerpoint/2010/main" val="119525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Edit/Update Case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966E1-8BA9-4C8D-A240-2393B55077D5}"/>
              </a:ext>
            </a:extLst>
          </p:cNvPr>
          <p:cNvSpPr/>
          <p:nvPr/>
        </p:nvSpPr>
        <p:spPr>
          <a:xfrm>
            <a:off x="3047221" y="1140366"/>
            <a:ext cx="544898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Child’s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7" name="Content Placeholder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4950FE-A3B7-4547-8035-9FD60A001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4"/>
          <a:stretch/>
        </p:blipFill>
        <p:spPr>
          <a:xfrm>
            <a:off x="1787486" y="525962"/>
            <a:ext cx="5569028" cy="4161250"/>
          </a:xfrm>
        </p:spPr>
      </p:pic>
    </p:spTree>
    <p:extLst>
      <p:ext uri="{BB962C8B-B14F-4D97-AF65-F5344CB8AC3E}">
        <p14:creationId xmlns:p14="http://schemas.microsoft.com/office/powerpoint/2010/main" val="13754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Edit/Update Case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19" name="Content Placeholder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573044-E733-4462-BB0C-EF1A851EC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3"/>
          <a:stretch/>
        </p:blipFill>
        <p:spPr>
          <a:xfrm>
            <a:off x="1840028" y="512344"/>
            <a:ext cx="5597241" cy="4176587"/>
          </a:xfrm>
        </p:spPr>
      </p:pic>
    </p:spTree>
    <p:extLst>
      <p:ext uri="{BB962C8B-B14F-4D97-AF65-F5344CB8AC3E}">
        <p14:creationId xmlns:p14="http://schemas.microsoft.com/office/powerpoint/2010/main" val="393949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C5951-221D-48B2-9F53-2992A7BD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DB29-35F9-4FCE-A051-988688C20D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50F3D-47DA-4717-B1BA-88701F94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49" y="196234"/>
            <a:ext cx="7924800" cy="385763"/>
          </a:xfrm>
        </p:spPr>
        <p:txBody>
          <a:bodyPr/>
          <a:lstStyle/>
          <a:p>
            <a:r>
              <a:rPr lang="en-US" dirty="0"/>
              <a:t>Edit/Update Case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F1EB4-6B85-42AF-A637-465C2A37DF72}"/>
              </a:ext>
            </a:extLst>
          </p:cNvPr>
          <p:cNvSpPr/>
          <p:nvPr/>
        </p:nvSpPr>
        <p:spPr>
          <a:xfrm>
            <a:off x="2637962" y="1356789"/>
            <a:ext cx="409259" cy="14031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0A69E-F229-4CE6-ADDA-C056976C29AA}"/>
              </a:ext>
            </a:extLst>
          </p:cNvPr>
          <p:cNvSpPr/>
          <p:nvPr/>
        </p:nvSpPr>
        <p:spPr>
          <a:xfrm>
            <a:off x="3702817" y="1210525"/>
            <a:ext cx="2155371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2B54B-9303-4860-AA66-B04D7F67D36F}"/>
              </a:ext>
            </a:extLst>
          </p:cNvPr>
          <p:cNvSpPr/>
          <p:nvPr/>
        </p:nvSpPr>
        <p:spPr>
          <a:xfrm>
            <a:off x="3804931" y="1419541"/>
            <a:ext cx="1667436" cy="705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5FFA5-1736-4940-957A-59BD6107DCFD}"/>
              </a:ext>
            </a:extLst>
          </p:cNvPr>
          <p:cNvSpPr/>
          <p:nvPr/>
        </p:nvSpPr>
        <p:spPr>
          <a:xfrm>
            <a:off x="5063108" y="2193625"/>
            <a:ext cx="1120200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2685F-8F9E-4F79-9D7E-86CCF42C001F}"/>
              </a:ext>
            </a:extLst>
          </p:cNvPr>
          <p:cNvSpPr/>
          <p:nvPr/>
        </p:nvSpPr>
        <p:spPr>
          <a:xfrm>
            <a:off x="2549483" y="3309146"/>
            <a:ext cx="2254040" cy="9432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C79AE-E77C-46A5-95B7-9F66DA508320}"/>
              </a:ext>
            </a:extLst>
          </p:cNvPr>
          <p:cNvSpPr/>
          <p:nvPr/>
        </p:nvSpPr>
        <p:spPr>
          <a:xfrm>
            <a:off x="2469775" y="4214581"/>
            <a:ext cx="2385197" cy="47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CD9A4-8625-45A7-97E6-C25807DB2202}"/>
              </a:ext>
            </a:extLst>
          </p:cNvPr>
          <p:cNvSpPr/>
          <p:nvPr/>
        </p:nvSpPr>
        <p:spPr>
          <a:xfrm>
            <a:off x="5121963" y="3992412"/>
            <a:ext cx="1147874" cy="89254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6C25B8-4E98-418D-B9E8-7299A1028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81" y="4796021"/>
            <a:ext cx="4496638" cy="273844"/>
          </a:xfrm>
          <a:prstGeom prst="rect">
            <a:avLst/>
          </a:prstGeom>
        </p:spPr>
        <p:txBody>
          <a:bodyPr vert="horz" lIns="91440" tIns="45720" rIns="91440" bIns="36576" rtlCol="0" anchor="b" anchorCtr="0"/>
          <a:lstStyle>
            <a:lvl1pPr algn="l">
              <a:defRPr sz="1050" b="1" i="1">
                <a:solidFill>
                  <a:srgbClr val="FF5050"/>
                </a:solidFill>
                <a:latin typeface="Helvetica" pitchFamily="34" charset="0"/>
              </a:defRPr>
            </a:lvl1pPr>
          </a:lstStyle>
          <a:p>
            <a:pPr algn="ctr"/>
            <a:r>
              <a:rPr lang="en-US" dirty="0"/>
              <a:t>All data shown in this presentation is for demonstration purposes. No real data (PII) from any person has been used. 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F7D2BA-D17B-4FC7-B44B-C04CDB15A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7"/>
          <a:stretch/>
        </p:blipFill>
        <p:spPr>
          <a:xfrm>
            <a:off x="1883160" y="581997"/>
            <a:ext cx="5510977" cy="4126040"/>
          </a:xfrm>
        </p:spPr>
      </p:pic>
    </p:spTree>
    <p:extLst>
      <p:ext uri="{BB962C8B-B14F-4D97-AF65-F5344CB8AC3E}">
        <p14:creationId xmlns:p14="http://schemas.microsoft.com/office/powerpoint/2010/main" val="2131632517"/>
      </p:ext>
    </p:extLst>
  </p:cSld>
  <p:clrMapOvr>
    <a:masterClrMapping/>
  </p:clrMapOvr>
</p:sld>
</file>

<file path=ppt/theme/theme1.xml><?xml version="1.0" encoding="utf-8"?>
<a:theme xmlns:a="http://schemas.openxmlformats.org/drawingml/2006/main" name="IPTA  Powerpoint Template (Widesc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T PowerPoint Template (Widescreen) V2.potx" id="{A3BA88D8-1B3D-456C-BBB0-CE4E5FB28353}" vid="{77960928-2DE0-47E6-8754-B13236812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>0</_ip_UnifiedCompliancePolicyUIAction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BB01BC4EAB546A850751300989FA5" ma:contentTypeVersion="14" ma:contentTypeDescription="Create a new document." ma:contentTypeScope="" ma:versionID="d72329db57dbf3c4bfc8b865eefadf14">
  <xsd:schema xmlns:xsd="http://www.w3.org/2001/XMLSchema" xmlns:xs="http://www.w3.org/2001/XMLSchema" xmlns:p="http://schemas.microsoft.com/office/2006/metadata/properties" xmlns:ns1="http://schemas.microsoft.com/sharepoint/v3" xmlns:ns2="6e6bc57f-8269-4a75-b4ef-5be401da3e1d" xmlns:ns3="9dfb4c9f-6fca-4d4f-be40-fec407cbad91" targetNamespace="http://schemas.microsoft.com/office/2006/metadata/properties" ma:root="true" ma:fieldsID="bb89ba0cfa560109f5daad8f7e970998" ns1:_="" ns2:_="" ns3:_="">
    <xsd:import namespace="http://schemas.microsoft.com/sharepoint/v3"/>
    <xsd:import namespace="6e6bc57f-8269-4a75-b4ef-5be401da3e1d"/>
    <xsd:import namespace="9dfb4c9f-6fca-4d4f-be40-fec407cbad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bc57f-8269-4a75-b4ef-5be401da3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b4c9f-6fca-4d4f-be40-fec407cbad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E3E640-D965-492D-BEAA-B86BA18428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AEE14-DFC7-4201-8761-27BF655DBCB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fb4c9f-6fca-4d4f-be40-fec407cbad91"/>
    <ds:schemaRef ds:uri="http://schemas.microsoft.com/sharepoint/v3"/>
    <ds:schemaRef ds:uri="http://purl.org/dc/terms/"/>
    <ds:schemaRef ds:uri="http://schemas.openxmlformats.org/package/2006/metadata/core-properties"/>
    <ds:schemaRef ds:uri="6e6bc57f-8269-4a75-b4ef-5be401da3e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256ADF-6989-472A-A312-E860015E8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6bc57f-8269-4a75-b4ef-5be401da3e1d"/>
    <ds:schemaRef ds:uri="9dfb4c9f-6fca-4d4f-be40-fec407cbad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7020</TotalTime>
  <Words>1496</Words>
  <Application>Microsoft Office PowerPoint</Application>
  <PresentationFormat>On-screen Show (16:9)</PresentationFormat>
  <Paragraphs>157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Helvetica</vt:lpstr>
      <vt:lpstr>IPTA  Powerpoint Template (Widescreen)</vt:lpstr>
      <vt:lpstr>PSB-CY  Child Information (Case)  Updated with drop-down screen information  IMPORTANT: ALL DATA SHOWN IN THIS PRESENTATION IS FOR DEMONSTRATION PURPOSES. NO REAL DATA (PII) FROM ANY PERSON HAS BEEN USED. </vt:lpstr>
      <vt:lpstr>View Case</vt:lpstr>
      <vt:lpstr>Edit Case</vt:lpstr>
      <vt:lpstr>Edit/Update Case</vt:lpstr>
      <vt:lpstr>Edit/Update Case</vt:lpstr>
      <vt:lpstr>Edit/Update Case</vt:lpstr>
      <vt:lpstr>Edit/Update Case</vt:lpstr>
      <vt:lpstr>Edit/Update Case</vt:lpstr>
      <vt:lpstr>Edit/Update Case</vt:lpstr>
      <vt:lpstr>Edit/Update Case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Information Tab</vt:lpstr>
      <vt:lpstr>View Case – MDT (Multi-Disciplinary Team)Tab</vt:lpstr>
      <vt:lpstr>View Case – MDT (Multi-Disciplinary Team)Tab</vt:lpstr>
      <vt:lpstr>View Case – MDT (Multi-Disciplinary Team)Tab</vt:lpstr>
      <vt:lpstr>View Case – MDT (Multi-Disciplinary Team)Tab</vt:lpstr>
      <vt:lpstr>View Case – MDT (Multi-Disciplinary Team)Tab</vt:lpstr>
      <vt:lpstr>View Case – MDT (Multi-Disciplinary Team)Tab</vt:lpstr>
      <vt:lpstr>View Case – MDT (Multi-Disciplinary Team)Tab</vt:lpstr>
      <vt:lpstr>View Case – Review Tab</vt:lpstr>
      <vt:lpstr>View Case – Review Tab</vt:lpstr>
      <vt:lpstr>View Case – Review Tab</vt:lpstr>
      <vt:lpstr>View Case – Review Tab</vt:lpstr>
      <vt:lpstr>View Case – Transfer Tab</vt:lpstr>
      <vt:lpstr>View Case – Transfer Tab</vt:lpstr>
      <vt:lpstr>View Case – Transfer Tab</vt:lpstr>
      <vt:lpstr>View Case – Transfer Tab</vt:lpstr>
      <vt:lpstr>View Case – Transfer Tab</vt:lpstr>
      <vt:lpstr>View Case – Timeline Tab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DASD MC&amp;FP PSB-CY Project Weekly Status Meeting Deliverable #13</dc:title>
  <dc:creator>Marcel Winner</dc:creator>
  <cp:lastModifiedBy>Anderson, Lori J CIV OSD OUSD P-R</cp:lastModifiedBy>
  <cp:revision>37</cp:revision>
  <cp:lastPrinted>2020-07-28T23:08:42Z</cp:lastPrinted>
  <dcterms:created xsi:type="dcterms:W3CDTF">2020-05-26T20:31:33Z</dcterms:created>
  <dcterms:modified xsi:type="dcterms:W3CDTF">2021-09-22T12:41:56Z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0x010100324BB01BC4EAB546A850751300989FA5</vt:lpwstr>
  </property>
</Properties>
</file>