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2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8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ign, player, holding, white&#10;&#10;Description automatically generated">
            <a:extLst>
              <a:ext uri="{FF2B5EF4-FFF2-40B4-BE49-F238E27FC236}">
                <a16:creationId xmlns:a16="http://schemas.microsoft.com/office/drawing/2014/main" id="{1C5DA0E5-5331-7649-8E7A-7B6C99566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35C897-FF6C-4F4E-92E8-32A7AD5166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858" y="466623"/>
            <a:ext cx="8165690" cy="2387600"/>
          </a:xfrm>
        </p:spPr>
        <p:txBody>
          <a:bodyPr anchor="ctr" anchorCtr="0">
            <a:noAutofit/>
          </a:bodyPr>
          <a:lstStyle>
            <a:lvl1pPr algn="l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6E3BB4-F90F-B64A-8270-1ABEBF52E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858" y="3202858"/>
            <a:ext cx="4871884" cy="1284594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653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E2C6F-B7CC-2C42-962B-BC4D74161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8BFD0-4E85-7E4E-BCF0-47D02E2C7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70607-5CB9-B444-93F1-C21AF390A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A9A16-8295-4213-9F1D-54B4B32A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21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55C2F2A9-A692-B647-A085-FD92BD9B9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7E2C6F-B7CC-2C42-962B-BC4D74161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71" y="1"/>
            <a:ext cx="10515600" cy="151416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8BFD0-4E85-7E4E-BCF0-47D02E2C7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071" y="1929454"/>
            <a:ext cx="10515600" cy="38672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70607-5CB9-B444-93F1-C21AF390A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A9A16-8295-4213-9F1D-54B4B32A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66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layer, holding, grass, ball&#10;&#10;Description automatically generated">
            <a:extLst>
              <a:ext uri="{FF2B5EF4-FFF2-40B4-BE49-F238E27FC236}">
                <a16:creationId xmlns:a16="http://schemas.microsoft.com/office/drawing/2014/main" id="{0BBE8A10-86A2-9E48-B35D-01D5B5B74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BEB392B-2F7E-7541-BF8A-07C21101F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858" y="466623"/>
            <a:ext cx="7251290" cy="2387600"/>
          </a:xfrm>
        </p:spPr>
        <p:txBody>
          <a:bodyPr anchor="ctr" anchorCtr="0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64DC839-20E8-5A4A-99CC-D091D92C0E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858" y="3202858"/>
            <a:ext cx="4871884" cy="1284594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343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DED4EA63-8BF4-C842-A52D-C2209CBAD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7E2C6F-B7CC-2C42-962B-BC4D74161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71" y="178148"/>
            <a:ext cx="10515600" cy="1514167"/>
          </a:xfrm>
        </p:spPr>
        <p:txBody>
          <a:bodyPr/>
          <a:lstStyle>
            <a:lvl1pPr>
              <a:defRPr>
                <a:solidFill>
                  <a:srgbClr val="6F8FA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8BFD0-4E85-7E4E-BCF0-47D02E2C7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071" y="1929454"/>
            <a:ext cx="10515600" cy="38672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70607-5CB9-B444-93F1-C21AF390A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A9A16-8295-4213-9F1D-54B4B32A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29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A6481-72C8-2641-AB6B-D538918D4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AE8F-7DD6-784F-9362-CC697AAAA5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407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8601E1-CB20-E74B-8C39-CA01787DF6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9684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24B1E9-D823-914D-A90B-B8B0EFB33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A9A16-8295-4213-9F1D-54B4B32A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88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ird&#10;&#10;Description automatically generated">
            <a:extLst>
              <a:ext uri="{FF2B5EF4-FFF2-40B4-BE49-F238E27FC236}">
                <a16:creationId xmlns:a16="http://schemas.microsoft.com/office/drawing/2014/main" id="{7F479FC4-20C9-B441-8C69-AE7DEED656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C34110-1708-AD44-9A80-14D2C77AD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71" y="1"/>
            <a:ext cx="10515600" cy="1081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637F2-8F5E-2440-B6DD-0A7958E36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4071" y="1491328"/>
            <a:ext cx="10515600" cy="3867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6BB36-3B0F-AE48-8F83-BCF85510A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7518" y="62709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A9A16-8295-4213-9F1D-54B4B32A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8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99C455"/>
        </a:buClr>
        <a:buFont typeface="Arial" panose="020B0604020202020204" pitchFamily="34" charset="0"/>
        <a:buChar char="•"/>
        <a:defRPr sz="28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F8FA9"/>
        </a:buClr>
        <a:buFont typeface="Arial" panose="020B0604020202020204" pitchFamily="34" charset="0"/>
        <a:buChar char="•"/>
        <a:defRPr sz="24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9C455"/>
        </a:buClr>
        <a:buFont typeface="Arial" panose="020B0604020202020204" pitchFamily="34" charset="0"/>
        <a:buChar char="•"/>
        <a:defRPr sz="20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F8FA9"/>
        </a:buClr>
        <a:buFont typeface="Arial" panose="020B0604020202020204" pitchFamily="34" charset="0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9C455"/>
        </a:buClr>
        <a:buFont typeface="Arial" panose="020B0604020202020204" pitchFamily="34" charset="0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6D4A8-FEB8-4BD5-A45E-9637F12359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857" y="466623"/>
            <a:ext cx="10290293" cy="2387600"/>
          </a:xfrm>
        </p:spPr>
        <p:txBody>
          <a:bodyPr/>
          <a:lstStyle/>
          <a:p>
            <a:r>
              <a:rPr lang="en-US" sz="4800" dirty="0"/>
              <a:t>Federal COVID Response - Audience Feedback to Inform Ongoing Messaging and Strategies for “Combat COVID” #0925-0769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65816D-D2DB-4E29-A3A2-11488D7EF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857" y="3202858"/>
            <a:ext cx="7693743" cy="1284594"/>
          </a:xfrm>
        </p:spPr>
        <p:txBody>
          <a:bodyPr>
            <a:normAutofit/>
          </a:bodyPr>
          <a:lstStyle/>
          <a:p>
            <a:r>
              <a:rPr lang="en-US" dirty="0"/>
              <a:t>Supplementary Documents</a:t>
            </a:r>
            <a:r>
              <a:rPr lang="en-US"/>
              <a:t>: Consumer Message </a:t>
            </a:r>
            <a:r>
              <a:rPr lang="en-US" dirty="0"/>
              <a:t>Recall Stimuli</a:t>
            </a:r>
          </a:p>
        </p:txBody>
      </p:sp>
    </p:spTree>
    <p:extLst>
      <p:ext uri="{BB962C8B-B14F-4D97-AF65-F5344CB8AC3E}">
        <p14:creationId xmlns:p14="http://schemas.microsoft.com/office/powerpoint/2010/main" val="3831613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50088-F20D-4D61-9406-E4627C153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70" y="1"/>
            <a:ext cx="11133485" cy="1081547"/>
          </a:xfrm>
        </p:spPr>
        <p:txBody>
          <a:bodyPr>
            <a:normAutofit/>
          </a:bodyPr>
          <a:lstStyle/>
          <a:p>
            <a:r>
              <a:rPr lang="en-US" dirty="0"/>
              <a:t>Consumer –Video Ad Stimulus</a:t>
            </a:r>
          </a:p>
        </p:txBody>
      </p:sp>
      <p:pic>
        <p:nvPicPr>
          <p:cNvPr id="4" name="The Gambler - CombatCovid_8-17-21">
            <a:hlinkClick r:id="" action="ppaction://media"/>
            <a:extLst>
              <a:ext uri="{FF2B5EF4-FFF2-40B4-BE49-F238E27FC236}">
                <a16:creationId xmlns:a16="http://schemas.microsoft.com/office/drawing/2014/main" id="{B53E79EF-9F2B-4AE0-9633-3B70BD1989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4366" y="1246220"/>
            <a:ext cx="9345712" cy="525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50088-F20D-4D61-9406-E4627C15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Consumer – Bus Ad Stimuli</a:t>
            </a:r>
          </a:p>
        </p:txBody>
      </p:sp>
      <p:pic>
        <p:nvPicPr>
          <p:cNvPr id="4" name="Picture 3" descr="A bicyclist rides down the street&#10;&#10;Description automatically generated with medium confidence">
            <a:extLst>
              <a:ext uri="{FF2B5EF4-FFF2-40B4-BE49-F238E27FC236}">
                <a16:creationId xmlns:a16="http://schemas.microsoft.com/office/drawing/2014/main" id="{CE752869-BD76-4881-9E73-780C3924F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16" y="1880835"/>
            <a:ext cx="5525148" cy="3695876"/>
          </a:xfrm>
          <a:prstGeom prst="rect">
            <a:avLst/>
          </a:prstGeom>
        </p:spPr>
      </p:pic>
      <p:pic>
        <p:nvPicPr>
          <p:cNvPr id="6" name="Picture 5" descr="A picture containing text, building, road, sky&#10;&#10;Description automatically generated">
            <a:extLst>
              <a:ext uri="{FF2B5EF4-FFF2-40B4-BE49-F238E27FC236}">
                <a16:creationId xmlns:a16="http://schemas.microsoft.com/office/drawing/2014/main" id="{C731D8FB-49A4-42D7-946B-244056737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596" y="1880835"/>
            <a:ext cx="5426387" cy="369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94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50088-F20D-4D61-9406-E4627C15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Consumer – Web Ad Stimulus</a:t>
            </a:r>
          </a:p>
        </p:txBody>
      </p:sp>
      <p:pic>
        <p:nvPicPr>
          <p:cNvPr id="3" name="422320DB">
            <a:hlinkClick r:id="" action="ppaction://media"/>
            <a:extLst>
              <a:ext uri="{FF2B5EF4-FFF2-40B4-BE49-F238E27FC236}">
                <a16:creationId xmlns:a16="http://schemas.microsoft.com/office/drawing/2014/main" id="{0BFB351A-12CE-4BA7-A3DA-0E7E3B1C6F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7786" y="1380445"/>
            <a:ext cx="5016933" cy="501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50088-F20D-4D61-9406-E4627C15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Consumer – Streaming Radio Ad Stimulus</a:t>
            </a:r>
          </a:p>
        </p:txBody>
      </p:sp>
      <p:pic>
        <p:nvPicPr>
          <p:cNvPr id="3" name="QFCR1121-TheVoice_30">
            <a:hlinkClick r:id="" action="ppaction://media"/>
            <a:extLst>
              <a:ext uri="{FF2B5EF4-FFF2-40B4-BE49-F238E27FC236}">
                <a16:creationId xmlns:a16="http://schemas.microsoft.com/office/drawing/2014/main" id="{3D7080D7-87E5-4700-85F4-0DC716CE7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57468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7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QS Template 202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IQS Template 2021</Template>
  <TotalTime>142</TotalTime>
  <Words>47</Words>
  <Application>Microsoft Office PowerPoint</Application>
  <PresentationFormat>Widescreen</PresentationFormat>
  <Paragraphs>6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IQS Template 2021</vt:lpstr>
      <vt:lpstr>Federal COVID Response - Audience Feedback to Inform Ongoing Messaging and Strategies for “Combat COVID” #0925-0769</vt:lpstr>
      <vt:lpstr>Consumer –Video Ad Stimulus</vt:lpstr>
      <vt:lpstr>Consumer – Bus Ad Stimuli</vt:lpstr>
      <vt:lpstr>Consumer – Web Ad Stimulus</vt:lpstr>
      <vt:lpstr>Consumer – Streaming Radio Ad Stimulus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Federal COVID Response</dc:title>
  <dc:creator>Liz Gall</dc:creator>
  <cp:lastModifiedBy>Abdelmouti, Tawanda (NIH/OD) [E]</cp:lastModifiedBy>
  <cp:revision>11</cp:revision>
  <dcterms:created xsi:type="dcterms:W3CDTF">2021-11-17T18:05:01Z</dcterms:created>
  <dcterms:modified xsi:type="dcterms:W3CDTF">2021-11-17T20:53:03Z</dcterms:modified>
</cp:coreProperties>
</file>