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gn, player, holding, white&#10;&#10;Description automatically generated">
            <a:extLst>
              <a:ext uri="{FF2B5EF4-FFF2-40B4-BE49-F238E27FC236}">
                <a16:creationId xmlns:a16="http://schemas.microsoft.com/office/drawing/2014/main" id="{1C5DA0E5-5331-7649-8E7A-7B6C99566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5C897-FF6C-4F4E-92E8-32A7AD516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58" y="466623"/>
            <a:ext cx="8165690" cy="2387600"/>
          </a:xfrm>
        </p:spPr>
        <p:txBody>
          <a:bodyPr anchor="ctr" anchorCtr="0">
            <a:no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E3BB4-F90F-B64A-8270-1ABEBF52E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58" y="3202858"/>
            <a:ext cx="4871884" cy="1284594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5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2C6F-B7CC-2C42-962B-BC4D7416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BFD0-4E85-7E4E-BCF0-47D02E2C7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0607-5CB9-B444-93F1-C21AF390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2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55C2F2A9-A692-B647-A085-FD92BD9B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E2C6F-B7CC-2C42-962B-BC4D74161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71" y="1"/>
            <a:ext cx="10515600" cy="15141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BFD0-4E85-7E4E-BCF0-47D02E2C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" y="1929454"/>
            <a:ext cx="10515600" cy="3867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0607-5CB9-B444-93F1-C21AF390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6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yer, holding, grass, ball&#10;&#10;Description automatically generated">
            <a:extLst>
              <a:ext uri="{FF2B5EF4-FFF2-40B4-BE49-F238E27FC236}">
                <a16:creationId xmlns:a16="http://schemas.microsoft.com/office/drawing/2014/main" id="{0BBE8A10-86A2-9E48-B35D-01D5B5B74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EB392B-2F7E-7541-BF8A-07C21101F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58" y="466623"/>
            <a:ext cx="7251290" cy="2387600"/>
          </a:xfrm>
        </p:spPr>
        <p:txBody>
          <a:bodyPr anchor="ctr" anchorCtr="0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64DC839-20E8-5A4A-99CC-D091D92C0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58" y="3202858"/>
            <a:ext cx="4871884" cy="1284594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4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ED4EA63-8BF4-C842-A52D-C2209CBAD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E2C6F-B7CC-2C42-962B-BC4D74161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71" y="178148"/>
            <a:ext cx="10515600" cy="1514167"/>
          </a:xfrm>
        </p:spPr>
        <p:txBody>
          <a:bodyPr/>
          <a:lstStyle>
            <a:lvl1pPr>
              <a:defRPr>
                <a:solidFill>
                  <a:srgbClr val="6F8FA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BFD0-4E85-7E4E-BCF0-47D02E2C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" y="1929454"/>
            <a:ext cx="10515600" cy="3867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0607-5CB9-B444-93F1-C21AF390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2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6481-72C8-2641-AB6B-D538918D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AE8F-7DD6-784F-9362-CC697AAAA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07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601E1-CB20-E74B-8C39-CA01787DF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68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4B1E9-D823-914D-A90B-B8B0EFB3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8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7F479FC4-20C9-B441-8C69-AE7DEED65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34110-1708-AD44-9A80-14D2C77A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" y="1"/>
            <a:ext cx="10515600" cy="1081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637F2-8F5E-2440-B6DD-0A7958E36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071" y="1491328"/>
            <a:ext cx="10515600" cy="386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BB36-3B0F-AE48-8F83-BCF85510A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18" y="6270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A9A16-8295-4213-9F1D-54B4B32A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8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9C455"/>
        </a:buClr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8FA9"/>
        </a:buClr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455"/>
        </a:buClr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8FA9"/>
        </a:buClr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455"/>
        </a:buClr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D4A8-FEB8-4BD5-A45E-9637F1235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57" y="466623"/>
            <a:ext cx="10290293" cy="2387600"/>
          </a:xfrm>
        </p:spPr>
        <p:txBody>
          <a:bodyPr/>
          <a:lstStyle/>
          <a:p>
            <a:r>
              <a:rPr lang="en-US" sz="4800" dirty="0"/>
              <a:t>Federal COVID Response - Audience Feedback to Inform Ongoing Messaging and Strategies for “Combat COVID” #0925-0769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5816D-D2DB-4E29-A3A2-11488D7EF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57" y="3202858"/>
            <a:ext cx="7693743" cy="1284594"/>
          </a:xfrm>
        </p:spPr>
        <p:txBody>
          <a:bodyPr>
            <a:normAutofit fontScale="92500"/>
          </a:bodyPr>
          <a:lstStyle/>
          <a:p>
            <a:r>
              <a:rPr lang="en-US" dirty="0"/>
              <a:t>Supplementary Documents: Healthcare Provider Message Recall Stimuli</a:t>
            </a:r>
          </a:p>
        </p:txBody>
      </p:sp>
    </p:spTree>
    <p:extLst>
      <p:ext uri="{BB962C8B-B14F-4D97-AF65-F5344CB8AC3E}">
        <p14:creationId xmlns:p14="http://schemas.microsoft.com/office/powerpoint/2010/main" val="3831613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088-F20D-4D61-9406-E4627C15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" y="1"/>
            <a:ext cx="11467020" cy="1081547"/>
          </a:xfrm>
        </p:spPr>
        <p:txBody>
          <a:bodyPr>
            <a:normAutofit/>
          </a:bodyPr>
          <a:lstStyle/>
          <a:p>
            <a:r>
              <a:rPr lang="en-US" dirty="0"/>
              <a:t>Healthcare Providers – Video Ad Stimulus</a:t>
            </a:r>
          </a:p>
        </p:txBody>
      </p:sp>
      <p:pic>
        <p:nvPicPr>
          <p:cNvPr id="3" name="HCPStim-1">
            <a:hlinkClick r:id="" action="ppaction://media"/>
            <a:extLst>
              <a:ext uri="{FF2B5EF4-FFF2-40B4-BE49-F238E27FC236}">
                <a16:creationId xmlns:a16="http://schemas.microsoft.com/office/drawing/2014/main" id="{BA7B80B6-ADCA-4974-9365-A8AFCEB0D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1216" y="1394846"/>
            <a:ext cx="8349568" cy="46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088-F20D-4D61-9406-E4627C15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" y="1"/>
            <a:ext cx="11467020" cy="1081547"/>
          </a:xfrm>
        </p:spPr>
        <p:txBody>
          <a:bodyPr>
            <a:normAutofit/>
          </a:bodyPr>
          <a:lstStyle/>
          <a:p>
            <a:r>
              <a:rPr lang="en-US" dirty="0"/>
              <a:t>Healthcare Providers – Email Newsletter Stimulus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3952D8-9FEC-4C44-9F53-DDBF332C20FE}"/>
              </a:ext>
            </a:extLst>
          </p:cNvPr>
          <p:cNvPicPr/>
          <p:nvPr/>
        </p:nvPicPr>
        <p:blipFill rotWithShape="1">
          <a:blip r:embed="rId2"/>
          <a:srcRect t="3425" b="34491"/>
          <a:stretch/>
        </p:blipFill>
        <p:spPr>
          <a:xfrm>
            <a:off x="1775691" y="1497215"/>
            <a:ext cx="8809182" cy="49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22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088-F20D-4D61-9406-E4627C1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Providers – Web Ad Stimulus</a:t>
            </a:r>
          </a:p>
        </p:txBody>
      </p:sp>
      <p:pic>
        <p:nvPicPr>
          <p:cNvPr id="4" name="71084DC9">
            <a:hlinkClick r:id="" action="ppaction://media"/>
            <a:extLst>
              <a:ext uri="{FF2B5EF4-FFF2-40B4-BE49-F238E27FC236}">
                <a16:creationId xmlns:a16="http://schemas.microsoft.com/office/drawing/2014/main" id="{A9E0FCC0-6CE7-4DD2-845B-3E8C65890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160" y="1287440"/>
            <a:ext cx="4931679" cy="49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QS Templat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IQS Template 2021</Template>
  <TotalTime>165</TotalTime>
  <Words>45</Words>
  <Application>Microsoft Office PowerPoint</Application>
  <PresentationFormat>Widescreen</PresentationFormat>
  <Paragraphs>5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IQS Template 2021</vt:lpstr>
      <vt:lpstr>Federal COVID Response - Audience Feedback to Inform Ongoing Messaging and Strategies for “Combat COVID” #0925-0769</vt:lpstr>
      <vt:lpstr>Healthcare Providers – Video Ad Stimulus</vt:lpstr>
      <vt:lpstr>Healthcare Providers – Email Newsletter Stimulus</vt:lpstr>
      <vt:lpstr>Healthcare Providers – Web Ad Stimulus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COVID Response</dc:title>
  <dc:creator>Liz Gall</dc:creator>
  <cp:lastModifiedBy>Abdelmouti, Tawanda (NIH/OD) [E]</cp:lastModifiedBy>
  <cp:revision>11</cp:revision>
  <dcterms:created xsi:type="dcterms:W3CDTF">2021-11-17T18:05:01Z</dcterms:created>
  <dcterms:modified xsi:type="dcterms:W3CDTF">2021-11-18T16:07:36Z</dcterms:modified>
</cp:coreProperties>
</file>