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9E6CC-A0D5-480C-9701-7613465D2E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1407C0-750E-473F-8095-551315BF3D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26D51-1AD6-41F0-9FC0-532385B95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8081-1C02-4ED3-BF63-2AD78B7CD169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4D8729-557C-4384-B5B4-581610436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D3C5A2-2582-4019-85ED-C8F8EB754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8D1B-8F67-4A09-A9EC-5274F7826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457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D8CE9-4255-4761-8D74-6E0A42B23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7591C9-0E49-4ECB-B5D7-07434B3306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C2AFFE-A745-4EDA-9D3B-BBCB56F6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8081-1C02-4ED3-BF63-2AD78B7CD169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509D8-6647-4004-BE10-05680CF34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CC6D2-50E1-4A5D-AAA5-D90800738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8D1B-8F67-4A09-A9EC-5274F7826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879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E1170F-576F-4D67-8FCC-04824285F4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C0122E-07CD-4C64-83F0-03629C564D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ABC7A5-C9F6-4E5A-BCE1-0F4FBBF42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8081-1C02-4ED3-BF63-2AD78B7CD169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0C9AEE-DEA1-4CB4-8310-7233BD17A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EF4EDE-D6EF-47FA-A251-BD8AE649C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8D1B-8F67-4A09-A9EC-5274F7826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143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8D302-009F-4003-8BAD-3E0047259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33AE2-4C7B-427C-8F84-CC297747D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248DE1-E74D-420A-B2BA-24664F468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8081-1C02-4ED3-BF63-2AD78B7CD169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7E694D-BEC2-4E01-897C-3AF713B41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53268-EF40-4A9B-8066-F17FC2AB6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8D1B-8F67-4A09-A9EC-5274F7826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360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D1F29-E4F9-48ED-97CF-AF83D0A62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C294F1-A656-486B-AD05-8F8DF7EF1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4C344-630F-4E74-B25D-48D8F6291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8081-1C02-4ED3-BF63-2AD78B7CD169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739BE9-B790-44AA-8F02-538871B7A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B24FC-3816-47FF-BA57-E6C194EA7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8D1B-8F67-4A09-A9EC-5274F7826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659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2E848-D8DB-48FC-8797-386824250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08D00-0885-444C-B4D3-ACDB605C73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EC2B26-EFB4-4139-8F6D-CF0AADCBF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13AFDE-D738-4EED-8B6D-25268DCB2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8081-1C02-4ED3-BF63-2AD78B7CD169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0C0FC1-8264-46AA-B925-86914E4D3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1CA0B7-22F9-42A2-9F38-E0171B7E4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8D1B-8F67-4A09-A9EC-5274F7826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55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16B5F-40A0-4C63-B435-D84B99C2C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4F42A7-2B2B-47E5-A41B-545512649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4FE8DE-D2C4-4A28-857E-5274F187C9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42A152-CCF9-4A45-95CC-76A60D53C5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FB6B2C-E013-436C-93F5-CE24FED48C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8E4AAF-1930-41ED-8A33-F9C438A2F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8081-1C02-4ED3-BF63-2AD78B7CD169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67A17B-F936-41B8-97FA-9EDC01C65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9929F8-4967-4FF8-8B63-EB84D15CD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8D1B-8F67-4A09-A9EC-5274F7826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607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5D7B5-5EE2-4E30-BA95-41D029831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449966-21B6-4FDD-BFF2-72D33D39E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8081-1C02-4ED3-BF63-2AD78B7CD169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EE20DB-C14D-40AA-9E9C-2D9498D0F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8E7957-F5E8-4550-9CF4-D36AC3986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8D1B-8F67-4A09-A9EC-5274F7826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740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21C50F-D373-4831-A734-A134DC83E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8081-1C02-4ED3-BF63-2AD78B7CD169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CAFF9E-112B-4F72-B401-BE525698C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D48239-568C-4A04-BD06-84F42C2A5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8D1B-8F67-4A09-A9EC-5274F7826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932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6FB6D-3D5A-4DC0-9E89-EDE071520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840FF-1936-49FE-9B58-0811007EA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D2BB1B-CFFC-4DBF-93B3-A66B631F19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17BB68-BE47-4F4E-BED7-A7C0481E5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8081-1C02-4ED3-BF63-2AD78B7CD169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D741D-EB83-41AB-BDCD-9FC592B26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213DA2-8B31-4298-8FFE-2B9690AD1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8D1B-8F67-4A09-A9EC-5274F7826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392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FF640-63E0-4C74-87CF-63431BD88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69D3CA-8C1B-40D5-8268-E05495D31B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3044E2-EF67-4541-9797-A3D4ED09B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5F6593-8C29-4B32-B1B2-5224A38F4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8081-1C02-4ED3-BF63-2AD78B7CD169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C9E667-45A0-4503-B55E-35F9CBFAF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AFC791-0797-4C53-A9F1-EDCEA707A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8D1B-8F67-4A09-A9EC-5274F7826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570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11B394-B500-4FA2-8588-A96FE69B2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2BE15A-5280-4F14-A2BC-52A1E016A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82FE2-EC30-47A3-88DD-6D737BD7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68081-1C02-4ED3-BF63-2AD78B7CD169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8216D-4513-44E6-8B78-4ED10BC168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038BC8-721B-4ED5-9EA3-A2C5264C2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68D1B-8F67-4A09-A9EC-5274F7826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409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MG21_038_Beers 16 x 9 open captioned_compressed">
            <a:hlinkClick r:id="" action="ppaction://media"/>
            <a:extLst>
              <a:ext uri="{FF2B5EF4-FFF2-40B4-BE49-F238E27FC236}">
                <a16:creationId xmlns:a16="http://schemas.microsoft.com/office/drawing/2014/main" id="{9004ED1D-EC4A-43CA-AAF6-9FEC9C0063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14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Erik Lund</dc:creator>
  <cp:lastModifiedBy>Erik Lund</cp:lastModifiedBy>
  <cp:revision>1</cp:revision>
  <dcterms:created xsi:type="dcterms:W3CDTF">2021-11-09T15:30:26Z</dcterms:created>
  <dcterms:modified xsi:type="dcterms:W3CDTF">2021-11-09T15:31:30Z</dcterms:modified>
</cp:coreProperties>
</file>