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4" r:id="rId4"/>
    <p:sldId id="285" r:id="rId5"/>
    <p:sldId id="288" r:id="rId6"/>
    <p:sldId id="290" r:id="rId7"/>
    <p:sldId id="292" r:id="rId8"/>
    <p:sldId id="289" r:id="rId9"/>
    <p:sldId id="277" r:id="rId10"/>
    <p:sldId id="278" r:id="rId11"/>
    <p:sldId id="298" r:id="rId12"/>
    <p:sldId id="324" r:id="rId13"/>
    <p:sldId id="269" r:id="rId14"/>
    <p:sldId id="299" r:id="rId15"/>
    <p:sldId id="300" r:id="rId16"/>
    <p:sldId id="323" r:id="rId17"/>
    <p:sldId id="325" r:id="rId18"/>
    <p:sldId id="326" r:id="rId19"/>
    <p:sldId id="327" r:id="rId20"/>
    <p:sldId id="301" r:id="rId21"/>
    <p:sldId id="302" r:id="rId22"/>
    <p:sldId id="303" r:id="rId23"/>
    <p:sldId id="328" r:id="rId24"/>
    <p:sldId id="329" r:id="rId25"/>
    <p:sldId id="331" r:id="rId26"/>
    <p:sldId id="332" r:id="rId27"/>
    <p:sldId id="304" r:id="rId28"/>
    <p:sldId id="334" r:id="rId29"/>
    <p:sldId id="333" r:id="rId30"/>
    <p:sldId id="335" r:id="rId31"/>
    <p:sldId id="336" r:id="rId32"/>
    <p:sldId id="338" r:id="rId33"/>
    <p:sldId id="339" r:id="rId34"/>
    <p:sldId id="306" r:id="rId35"/>
    <p:sldId id="307" r:id="rId36"/>
    <p:sldId id="308" r:id="rId37"/>
    <p:sldId id="309" r:id="rId38"/>
    <p:sldId id="310" r:id="rId39"/>
    <p:sldId id="311" r:id="rId40"/>
    <p:sldId id="31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Kimberly" initials="MK" lastIdx="3" clrIdx="0">
    <p:extLst>
      <p:ext uri="{19B8F6BF-5375-455C-9EA6-DF929625EA0E}">
        <p15:presenceInfo xmlns:p15="http://schemas.microsoft.com/office/powerpoint/2012/main" userId="S::Kimberly.Miller1@fda.gov::7b13700e-5f76-4b72-b5df-5201a8ebab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6F10-56C5-44F1-83FC-DB4048F6E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6DD-08A1-41AB-9B29-AA00FD0F6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6EB01-2B44-47FA-A718-2539A7EE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98D19-52F8-4E80-9419-91BDFE5B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2C6CA-B6C7-4E04-A6D5-4A93A231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0D1F-7B03-4021-ABA0-8BE2BFDB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C2A24-A193-4B05-ADF9-86396765A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7D3B-60D5-4EF5-973B-CEE2E078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E1633-BCC0-4A00-8BAA-25AEB306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7061-F5E3-44FD-B84E-5865F66E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D9E5-491F-4062-A152-36F8E928F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3DC88-13DC-449D-8FB4-F78512C9B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1C5AB-17CA-4071-BAA3-4113457C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E1AF0-D04A-4682-B70C-CEFF6D75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B2E75-F27C-4C05-97D7-309E2844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F79A-508D-4867-9190-7013552A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D6BC-36B2-4603-9B20-09C2F717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4FA0-232D-447A-8354-249B7F10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E52EC-F80A-4038-B88F-38DEA5D0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8014B-ADB8-4E75-A558-6F0C0A7C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BD34-7F8F-4EA1-8EFE-CC0FB652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2F29B-C387-4A0C-B5F4-EA7940A2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7CBC1-85D1-4AC4-8283-C66F743A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3905-886B-4EDF-80AF-E155E4A3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6CFCD-23C1-41F8-B914-40430B90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2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CBC6-6B8B-4B08-A30C-5CC68001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64EE-FEEC-4A4F-B3DC-B06E3D299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579EF-A96D-4EE8-9B59-672C854ED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5AE5E-673A-4273-9E33-4F9FEE52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2771A-ACB9-4E27-A0F0-DC8E9D6A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10ED7-7EA2-401E-B6B7-DAE419E3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0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5E59-CB70-49AF-BE21-81536AF4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09AC1-9C22-4D12-98C0-5B0C1E7F3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4BC75-E7AF-4901-8F61-CB3D23B17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49FB4-BB1D-4BF7-B663-4B131251D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F0376-A8C8-4BB6-867C-75C38CE8A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2E40B-70D0-4393-A375-1157D348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37588-C0B4-49E1-A112-EF2712AC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81BB02-CAA6-467F-B061-AE6FDC8F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8E85-7B24-4935-BF68-61E65756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64121-2372-456E-A12B-340580CC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9CACD-7A2C-4296-8325-0D18189F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CD3B4-C389-4315-A09B-4D3BB377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8FC89-F859-4544-B8B9-4B373D59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42134-38FF-4479-8B07-357A13DB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07F9A-5E19-4C61-8B00-AF9FF83E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CB51-0ED9-4761-9980-D1E7128C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E743-6269-4EF0-9C8D-114E7874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59F9A-0824-4CA1-8EA4-CC55A35F6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25AB9-C339-4F58-9F73-66B47E3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8A53F-2DFF-46CD-BF20-4762053E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CB0AC-FD28-427C-BF2C-B28A44A3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ED02-9C6A-4BD0-976A-7A7D03A4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A88A6-E228-4B7B-81E9-F2A162A81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7FC3C-5C31-44A9-9F4C-FB24BF4EB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62A7D-F0B9-49F2-BFBB-D6ED57C1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38E22-F79F-40A1-842C-1608881A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8F7A5-9C33-4D0A-95F0-0C2A3368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1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DF412-A4C5-46B0-B003-E98B4EC6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03F62-D1EA-4305-A104-393D777F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000F5-6FDD-41AF-9AD2-800931CFF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C82C-A93C-45B3-B1F7-5B6B8F09AF0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2D9-AE3C-4E34-BA2C-82650447F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D6F7-C3E5-4953-B5F1-C10486EF3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4E9E-D4CF-421A-BB02-8A8D2CD0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631BF-C788-44B5-BDFB-AE390C5C9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21"/>
            <a:ext cx="12192000" cy="6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A6372E-A812-443D-A019-D31A8E78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15" y="0"/>
            <a:ext cx="11491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3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41306-D29A-4E06-BEE9-D34F47E1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7" y="0"/>
            <a:ext cx="11318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35710-85DF-4AA1-8EBC-6B7488BC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78" y="0"/>
            <a:ext cx="3806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E3997-2DBB-4064-956B-A06553A8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65" y="0"/>
            <a:ext cx="7038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180BD-0CE7-44A5-9357-B42A5C4D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004887"/>
            <a:ext cx="72104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44CF1-EABA-4A90-B9AC-F682069D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47625"/>
            <a:ext cx="76104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A6768-A9E1-4D98-A9B6-7D4A0673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266700"/>
            <a:ext cx="96488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ADE32-09BA-4A0D-94CE-F6023552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6" y="0"/>
            <a:ext cx="374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9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4DB17-FAAA-4CD2-B5F7-DD8F3745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576" y="0"/>
            <a:ext cx="3786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D69C3-FF3C-4879-A8EA-C8730839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8" y="0"/>
            <a:ext cx="10631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3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B7F8E-4349-4160-9143-CC214B54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153"/>
            <a:ext cx="12192000" cy="5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1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DC722-FF61-4ECC-8305-3A419FD4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67" y="0"/>
            <a:ext cx="861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7F531-47D1-436F-8BAE-EB9CBAAF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29" y="0"/>
            <a:ext cx="987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88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6F338-343B-45E4-81EA-A6AC1D25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42" y="0"/>
            <a:ext cx="9185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8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720D3-761C-44FD-8D69-1F4D25A1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731" y="0"/>
            <a:ext cx="4748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7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9C201-299C-4F69-BCE4-4E725172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76" y="0"/>
            <a:ext cx="683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1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6C761-CF1D-453A-B4CD-5F6473D5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90" y="0"/>
            <a:ext cx="6076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2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8F541-1BFF-41DF-81DC-CF383C6C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933450"/>
            <a:ext cx="113823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97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146E0-41EE-4EE9-8498-17E659B3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09650"/>
            <a:ext cx="110871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4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D8417-54BB-41E0-87DD-0ABE9F33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95262"/>
            <a:ext cx="104298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81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0CEB0-1405-4570-BE29-8065EC840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71450"/>
            <a:ext cx="94583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8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E1413-E403-495C-80F2-649B8724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44" y="0"/>
            <a:ext cx="5639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28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4FEC5-4D0D-4975-A501-930B3CD5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303" y="0"/>
            <a:ext cx="758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27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E8F52-08FF-4644-8E4B-A95B34232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17" y="0"/>
            <a:ext cx="7330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5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3C586-4BE4-4D55-87F5-B40616F9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61937"/>
            <a:ext cx="102012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2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EB359-AEA7-4F7F-B2D3-6D159F84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02" y="0"/>
            <a:ext cx="9591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07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889F7-D740-4D93-88A5-14ABCAAA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332" y="0"/>
            <a:ext cx="4729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48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A4E95-B3A5-4077-B913-AD4EEF35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93" y="0"/>
            <a:ext cx="6253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7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D353C-221B-4A4A-A596-C5C1B9BC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80" y="0"/>
            <a:ext cx="8803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01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8B583-4BB0-4043-83BE-EFF2BBC2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75" y="0"/>
            <a:ext cx="902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0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B9871-E0B4-4E7E-AE61-C166E114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39" y="0"/>
            <a:ext cx="7886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95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FC86C-261E-41D4-82CA-74045610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233487"/>
            <a:ext cx="101631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1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B475E-F9B6-434A-9B51-9C0A705E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13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77910-5DD9-4098-86F4-81F35403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81012"/>
            <a:ext cx="9525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1AEE2-F0D0-47BC-A551-2F26D818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42900"/>
            <a:ext cx="112204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0C9D3-CFD8-4E1A-893F-C5D01D939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1962"/>
            <a:ext cx="112776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1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9BDED-9165-4AE3-BBAC-6BC08B60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05" y="0"/>
            <a:ext cx="5991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A0B48-9025-4335-B45B-71FB059B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02"/>
            <a:ext cx="12192000" cy="5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2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9B855-4C06-4FFE-BD7F-7D975F24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90575"/>
            <a:ext cx="98488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8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Kimberly</dc:creator>
  <cp:lastModifiedBy>Sanford, Amber</cp:lastModifiedBy>
  <cp:revision>17</cp:revision>
  <dcterms:created xsi:type="dcterms:W3CDTF">2022-05-31T17:20:00Z</dcterms:created>
  <dcterms:modified xsi:type="dcterms:W3CDTF">2022-08-10T19:16:54Z</dcterms:modified>
</cp:coreProperties>
</file>