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3.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4.xml" ContentType="application/vnd.openxmlformats-officedocument.them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5.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6.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7.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theme/theme8.xml" ContentType="application/vnd.openxmlformats-officedocument.them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theme/theme9.xml" ContentType="application/vnd.openxmlformats-officedocument.theme+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theme/theme10.xml" ContentType="application/vnd.openxmlformats-officedocument.them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11.xml" ContentType="application/vnd.openxmlformats-officedocument.them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theme/theme12.xml" ContentType="application/vnd.openxmlformats-officedocument.theme+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7" r:id="rId5"/>
    <p:sldMasterId id="2147483782" r:id="rId6"/>
    <p:sldMasterId id="2147483854" r:id="rId7"/>
    <p:sldMasterId id="2147483945" r:id="rId8"/>
    <p:sldMasterId id="2147483989" r:id="rId9"/>
    <p:sldMasterId id="2147484045" r:id="rId10"/>
    <p:sldMasterId id="2147484088" r:id="rId11"/>
    <p:sldMasterId id="2147484190" r:id="rId12"/>
    <p:sldMasterId id="2147484238" r:id="rId13"/>
    <p:sldMasterId id="2147484281" r:id="rId14"/>
    <p:sldMasterId id="2147484326" r:id="rId15"/>
    <p:sldMasterId id="2147484376" r:id="rId16"/>
  </p:sldMasterIdLst>
  <p:notesMasterIdLst>
    <p:notesMasterId r:id="rId68"/>
  </p:notesMasterIdLst>
  <p:handoutMasterIdLst>
    <p:handoutMasterId r:id="rId69"/>
  </p:handoutMasterIdLst>
  <p:sldIdLst>
    <p:sldId id="257" r:id="rId17"/>
    <p:sldId id="330" r:id="rId18"/>
    <p:sldId id="399" r:id="rId19"/>
    <p:sldId id="400" r:id="rId20"/>
    <p:sldId id="425" r:id="rId21"/>
    <p:sldId id="401" r:id="rId22"/>
    <p:sldId id="426" r:id="rId23"/>
    <p:sldId id="427" r:id="rId24"/>
    <p:sldId id="428" r:id="rId25"/>
    <p:sldId id="429" r:id="rId26"/>
    <p:sldId id="402" r:id="rId27"/>
    <p:sldId id="430" r:id="rId28"/>
    <p:sldId id="431" r:id="rId29"/>
    <p:sldId id="432" r:id="rId30"/>
    <p:sldId id="433" r:id="rId31"/>
    <p:sldId id="434" r:id="rId32"/>
    <p:sldId id="435" r:id="rId33"/>
    <p:sldId id="403" r:id="rId34"/>
    <p:sldId id="404" r:id="rId35"/>
    <p:sldId id="405" r:id="rId36"/>
    <p:sldId id="406" r:id="rId37"/>
    <p:sldId id="407" r:id="rId38"/>
    <p:sldId id="392" r:id="rId39"/>
    <p:sldId id="394" r:id="rId40"/>
    <p:sldId id="393" r:id="rId41"/>
    <p:sldId id="437" r:id="rId42"/>
    <p:sldId id="396" r:id="rId43"/>
    <p:sldId id="410" r:id="rId44"/>
    <p:sldId id="438" r:id="rId45"/>
    <p:sldId id="411" r:id="rId46"/>
    <p:sldId id="439" r:id="rId47"/>
    <p:sldId id="412" r:id="rId48"/>
    <p:sldId id="440" r:id="rId49"/>
    <p:sldId id="414" r:id="rId50"/>
    <p:sldId id="415" r:id="rId51"/>
    <p:sldId id="416" r:id="rId52"/>
    <p:sldId id="417" r:id="rId53"/>
    <p:sldId id="449" r:id="rId54"/>
    <p:sldId id="441" r:id="rId55"/>
    <p:sldId id="419" r:id="rId56"/>
    <p:sldId id="421" r:id="rId57"/>
    <p:sldId id="422" r:id="rId58"/>
    <p:sldId id="442" r:id="rId59"/>
    <p:sldId id="448" r:id="rId60"/>
    <p:sldId id="443" r:id="rId61"/>
    <p:sldId id="444" r:id="rId62"/>
    <p:sldId id="445" r:id="rId63"/>
    <p:sldId id="446" r:id="rId64"/>
    <p:sldId id="447" r:id="rId65"/>
    <p:sldId id="424" r:id="rId66"/>
    <p:sldId id="376" r:id="rId67"/>
  </p:sldIdLst>
  <p:sldSz cx="12192000" cy="6858000"/>
  <p:notesSz cx="6985000" cy="92837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883375-A542-456E-B91D-6324B049A83D}">
          <p14:sldIdLst>
            <p14:sldId id="257"/>
            <p14:sldId id="330"/>
            <p14:sldId id="399"/>
            <p14:sldId id="400"/>
            <p14:sldId id="425"/>
            <p14:sldId id="401"/>
            <p14:sldId id="426"/>
            <p14:sldId id="427"/>
            <p14:sldId id="428"/>
            <p14:sldId id="429"/>
            <p14:sldId id="402"/>
            <p14:sldId id="430"/>
            <p14:sldId id="431"/>
            <p14:sldId id="432"/>
            <p14:sldId id="433"/>
            <p14:sldId id="434"/>
            <p14:sldId id="435"/>
            <p14:sldId id="403"/>
            <p14:sldId id="404"/>
            <p14:sldId id="405"/>
            <p14:sldId id="406"/>
            <p14:sldId id="407"/>
            <p14:sldId id="392"/>
            <p14:sldId id="394"/>
            <p14:sldId id="393"/>
            <p14:sldId id="437"/>
            <p14:sldId id="396"/>
            <p14:sldId id="410"/>
            <p14:sldId id="438"/>
            <p14:sldId id="411"/>
            <p14:sldId id="439"/>
            <p14:sldId id="412"/>
            <p14:sldId id="440"/>
            <p14:sldId id="414"/>
            <p14:sldId id="415"/>
            <p14:sldId id="416"/>
            <p14:sldId id="417"/>
            <p14:sldId id="449"/>
            <p14:sldId id="441"/>
            <p14:sldId id="419"/>
            <p14:sldId id="421"/>
            <p14:sldId id="422"/>
            <p14:sldId id="442"/>
            <p14:sldId id="448"/>
            <p14:sldId id="443"/>
            <p14:sldId id="444"/>
            <p14:sldId id="445"/>
            <p14:sldId id="446"/>
            <p14:sldId id="447"/>
            <p14:sldId id="424"/>
            <p14:sldId id="37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cher, Mark E" initials="MEA" lastIdx="17" clrIdx="0"/>
  <p:cmAuthor id="1" name="Adam J Venem" initials="AJV" lastIdx="15" clrIdx="1"/>
  <p:cmAuthor id="2" name="Sjoblad, Bethany D" initials="SBD" lastIdx="10" clrIdx="2"/>
  <p:cmAuthor id="3" name="Stankiewicz, Dennis A" initials="SDA" lastIdx="3" clrIdx="3"/>
  <p:cmAuthor id="4" name="kmetzl3" initials="k"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FFB7B7"/>
    <a:srgbClr val="003C71"/>
    <a:srgbClr val="A7D5FF"/>
    <a:srgbClr val="FCAE00"/>
    <a:srgbClr val="000000"/>
    <a:srgbClr val="009104"/>
    <a:srgbClr val="ADADAD"/>
    <a:srgbClr val="999999"/>
    <a:srgbClr val="B0D6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57BDC9-FC6D-412A-BCAE-75CFD424CE33}" v="7" dt="2021-09-03T19:58:25.6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7" autoAdjust="0"/>
    <p:restoredTop sz="96357" autoAdjust="0"/>
  </p:normalViewPr>
  <p:slideViewPr>
    <p:cSldViewPr snapToGrid="0" showGuides="1">
      <p:cViewPr varScale="1">
        <p:scale>
          <a:sx n="73" d="100"/>
          <a:sy n="73" d="100"/>
        </p:scale>
        <p:origin x="582" y="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5" d="100"/>
          <a:sy n="85" d="100"/>
        </p:scale>
        <p:origin x="3852" y="108"/>
      </p:cViewPr>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notesMaster" Target="notesMasters/notesMaster1.xml"/><Relationship Id="rId76" Type="http://schemas.microsoft.com/office/2016/11/relationships/changesInfo" Target="changesInfos/changesInfo1.xml"/><Relationship Id="rId7" Type="http://schemas.openxmlformats.org/officeDocument/2006/relationships/slideMaster" Target="slideMasters/slideMaster4.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slide" Target="slides/slide45.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handoutMaster" Target="handoutMasters/handoutMaster1.xml"/><Relationship Id="rId77"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35.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uru, Lavanya" userId="c16884fb-b441-48f3-b7c4-fa0fadf1edba" providerId="ADAL" clId="{FB57BDC9-FC6D-412A-BCAE-75CFD424CE33}"/>
    <pc:docChg chg="custSel modSld">
      <pc:chgData name="Aluru, Lavanya" userId="c16884fb-b441-48f3-b7c4-fa0fadf1edba" providerId="ADAL" clId="{FB57BDC9-FC6D-412A-BCAE-75CFD424CE33}" dt="2021-09-03T20:00:50.856" v="130" actId="20577"/>
      <pc:docMkLst>
        <pc:docMk/>
      </pc:docMkLst>
      <pc:sldChg chg="modSp mod">
        <pc:chgData name="Aluru, Lavanya" userId="c16884fb-b441-48f3-b7c4-fa0fadf1edba" providerId="ADAL" clId="{FB57BDC9-FC6D-412A-BCAE-75CFD424CE33}" dt="2021-09-03T19:44:58.545" v="12" actId="14100"/>
        <pc:sldMkLst>
          <pc:docMk/>
          <pc:sldMk cId="359347566" sldId="257"/>
        </pc:sldMkLst>
        <pc:spChg chg="mod">
          <ac:chgData name="Aluru, Lavanya" userId="c16884fb-b441-48f3-b7c4-fa0fadf1edba" providerId="ADAL" clId="{FB57BDC9-FC6D-412A-BCAE-75CFD424CE33}" dt="2021-09-03T19:44:58.545" v="12" actId="14100"/>
          <ac:spMkLst>
            <pc:docMk/>
            <pc:sldMk cId="359347566" sldId="257"/>
            <ac:spMk id="2" creationId="{F1651631-58B3-45E6-BE32-58FFB39996C1}"/>
          </ac:spMkLst>
        </pc:spChg>
      </pc:sldChg>
      <pc:sldChg chg="modSp mod">
        <pc:chgData name="Aluru, Lavanya" userId="c16884fb-b441-48f3-b7c4-fa0fadf1edba" providerId="ADAL" clId="{FB57BDC9-FC6D-412A-BCAE-75CFD424CE33}" dt="2021-09-03T19:24:19.510" v="4" actId="20577"/>
        <pc:sldMkLst>
          <pc:docMk/>
          <pc:sldMk cId="252051744" sldId="330"/>
        </pc:sldMkLst>
        <pc:spChg chg="mod">
          <ac:chgData name="Aluru, Lavanya" userId="c16884fb-b441-48f3-b7c4-fa0fadf1edba" providerId="ADAL" clId="{FB57BDC9-FC6D-412A-BCAE-75CFD424CE33}" dt="2021-09-03T19:24:19.510" v="4" actId="20577"/>
          <ac:spMkLst>
            <pc:docMk/>
            <pc:sldMk cId="252051744" sldId="330"/>
            <ac:spMk id="2" creationId="{00000000-0000-0000-0000-000000000000}"/>
          </ac:spMkLst>
        </pc:spChg>
      </pc:sldChg>
      <pc:sldChg chg="modNotesTx">
        <pc:chgData name="Aluru, Lavanya" userId="c16884fb-b441-48f3-b7c4-fa0fadf1edba" providerId="ADAL" clId="{FB57BDC9-FC6D-412A-BCAE-75CFD424CE33}" dt="2021-09-03T19:59:26.050" v="69" actId="6549"/>
        <pc:sldMkLst>
          <pc:docMk/>
          <pc:sldMk cId="1768409152" sldId="399"/>
        </pc:sldMkLst>
      </pc:sldChg>
      <pc:sldChg chg="modNotesTx">
        <pc:chgData name="Aluru, Lavanya" userId="c16884fb-b441-48f3-b7c4-fa0fadf1edba" providerId="ADAL" clId="{FB57BDC9-FC6D-412A-BCAE-75CFD424CE33}" dt="2021-09-03T20:00:31.062" v="108" actId="20577"/>
        <pc:sldMkLst>
          <pc:docMk/>
          <pc:sldMk cId="4002519070" sldId="401"/>
        </pc:sldMkLst>
      </pc:sldChg>
      <pc:sldChg chg="modSp mod">
        <pc:chgData name="Aluru, Lavanya" userId="c16884fb-b441-48f3-b7c4-fa0fadf1edba" providerId="ADAL" clId="{FB57BDC9-FC6D-412A-BCAE-75CFD424CE33}" dt="2021-09-03T19:24:37.659" v="10" actId="20577"/>
        <pc:sldMkLst>
          <pc:docMk/>
          <pc:sldMk cId="2102242483" sldId="403"/>
        </pc:sldMkLst>
        <pc:spChg chg="mod">
          <ac:chgData name="Aluru, Lavanya" userId="c16884fb-b441-48f3-b7c4-fa0fadf1edba" providerId="ADAL" clId="{FB57BDC9-FC6D-412A-BCAE-75CFD424CE33}" dt="2021-09-03T19:24:37.659" v="10" actId="20577"/>
          <ac:spMkLst>
            <pc:docMk/>
            <pc:sldMk cId="2102242483" sldId="403"/>
            <ac:spMk id="2" creationId="{00000000-0000-0000-0000-000000000000}"/>
          </ac:spMkLst>
        </pc:spChg>
      </pc:sldChg>
      <pc:sldChg chg="modNotesTx">
        <pc:chgData name="Aluru, Lavanya" userId="c16884fb-b441-48f3-b7c4-fa0fadf1edba" providerId="ADAL" clId="{FB57BDC9-FC6D-412A-BCAE-75CFD424CE33}" dt="2021-09-03T19:59:55.747" v="71" actId="20577"/>
        <pc:sldMkLst>
          <pc:docMk/>
          <pc:sldMk cId="3164405339" sldId="425"/>
        </pc:sldMkLst>
      </pc:sldChg>
      <pc:sldChg chg="modNotesTx">
        <pc:chgData name="Aluru, Lavanya" userId="c16884fb-b441-48f3-b7c4-fa0fadf1edba" providerId="ADAL" clId="{FB57BDC9-FC6D-412A-BCAE-75CFD424CE33}" dt="2021-09-03T20:00:50.856" v="130" actId="20577"/>
        <pc:sldMkLst>
          <pc:docMk/>
          <pc:sldMk cId="8697041" sldId="426"/>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6" rIns="92951" bIns="46476"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1" tIns="46476" rIns="92951" bIns="46476" rtlCol="0"/>
          <a:lstStyle>
            <a:lvl1pPr algn="r">
              <a:defRPr sz="1200"/>
            </a:lvl1pPr>
          </a:lstStyle>
          <a:p>
            <a:fld id="{9B6F9CC7-A661-1A4E-A6A8-32B1898B85F1}" type="datetimeFigureOut">
              <a:rPr lang="en-US" smtClean="0"/>
              <a:t>1/14/2022</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1" tIns="46476" rIns="92951" bIns="46476"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1" tIns="46476" rIns="92951" bIns="46476" rtlCol="0" anchor="b"/>
          <a:lstStyle>
            <a:lvl1pPr algn="r">
              <a:defRPr sz="1200"/>
            </a:lvl1pPr>
          </a:lstStyle>
          <a:p>
            <a:fld id="{FA4A3040-57E1-9842-871F-A54D1C6150C2}" type="slidenum">
              <a:rPr lang="en-US" smtClean="0"/>
              <a:t>‹#›</a:t>
            </a:fld>
            <a:endParaRPr lang="en-US"/>
          </a:p>
        </p:txBody>
      </p:sp>
    </p:spTree>
    <p:extLst>
      <p:ext uri="{BB962C8B-B14F-4D97-AF65-F5344CB8AC3E}">
        <p14:creationId xmlns:p14="http://schemas.microsoft.com/office/powerpoint/2010/main" val="6368978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6" rIns="92951" bIns="46476"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1" tIns="46476" rIns="92951" bIns="46476" rtlCol="0"/>
          <a:lstStyle>
            <a:lvl1pPr algn="r">
              <a:defRPr sz="1200"/>
            </a:lvl1pPr>
          </a:lstStyle>
          <a:p>
            <a:fld id="{638F8F64-9C61-D445-B66B-487A9AA63591}" type="datetimeFigureOut">
              <a:rPr lang="en-US" smtClean="0"/>
              <a:t>1/14/2022</a:t>
            </a:fld>
            <a:endParaRPr lang="en-US"/>
          </a:p>
        </p:txBody>
      </p:sp>
      <p:sp>
        <p:nvSpPr>
          <p:cNvPr id="4" name="Slide Image Placeholder 3"/>
          <p:cNvSpPr>
            <a:spLocks noGrp="1" noRot="1" noChangeAspect="1"/>
          </p:cNvSpPr>
          <p:nvPr>
            <p:ph type="sldImg" idx="2"/>
          </p:nvPr>
        </p:nvSpPr>
        <p:spPr>
          <a:xfrm>
            <a:off x="398463" y="695325"/>
            <a:ext cx="6188075" cy="3481388"/>
          </a:xfrm>
          <a:prstGeom prst="rect">
            <a:avLst/>
          </a:prstGeom>
          <a:noFill/>
          <a:ln w="12700">
            <a:solidFill>
              <a:prstClr val="black"/>
            </a:solidFill>
          </a:ln>
        </p:spPr>
        <p:txBody>
          <a:bodyPr vert="horz" lIns="92951" tIns="46476" rIns="92951" bIns="46476"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1" tIns="46476" rIns="92951" bIns="464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1" tIns="46476" rIns="92951" bIns="46476"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1" tIns="46476" rIns="92951" bIns="46476" rtlCol="0" anchor="b"/>
          <a:lstStyle>
            <a:lvl1pPr algn="r">
              <a:defRPr sz="1200"/>
            </a:lvl1pPr>
          </a:lstStyle>
          <a:p>
            <a:fld id="{E4458E03-19E1-9046-80D8-7C2702296107}" type="slidenum">
              <a:rPr lang="en-US" smtClean="0"/>
              <a:t>‹#›</a:t>
            </a:fld>
            <a:endParaRPr lang="en-US"/>
          </a:p>
        </p:txBody>
      </p:sp>
    </p:spTree>
    <p:extLst>
      <p:ext uri="{BB962C8B-B14F-4D97-AF65-F5344CB8AC3E}">
        <p14:creationId xmlns:p14="http://schemas.microsoft.com/office/powerpoint/2010/main" val="40130039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527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Confirmation</a:t>
            </a:r>
          </a:p>
        </p:txBody>
      </p:sp>
      <p:sp>
        <p:nvSpPr>
          <p:cNvPr id="4" name="Slide Number Placeholder 3"/>
          <p:cNvSpPr>
            <a:spLocks noGrp="1"/>
          </p:cNvSpPr>
          <p:nvPr>
            <p:ph type="sldNum" sz="quarter" idx="5"/>
          </p:nvPr>
        </p:nvSpPr>
        <p:spPr/>
        <p:txBody>
          <a:bodyPr/>
          <a:lstStyle/>
          <a:p>
            <a:fld id="{CAA11B83-7453-4C63-9F24-B8D95A5E7065}" type="slidenum">
              <a:rPr lang="en-US" smtClean="0"/>
              <a:t>11</a:t>
            </a:fld>
            <a:endParaRPr lang="en-US" dirty="0"/>
          </a:p>
        </p:txBody>
      </p:sp>
    </p:spTree>
    <p:extLst>
      <p:ext uri="{BB962C8B-B14F-4D97-AF65-F5344CB8AC3E}">
        <p14:creationId xmlns:p14="http://schemas.microsoft.com/office/powerpoint/2010/main" val="806477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enter complete check number, exact amount and continue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7994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Review and Accept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1482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attest to Payment Terms Attestation, enter information in all the required fields, agree to terms and conditions and accept or reject payments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6132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attest to Payment Terms Attestation, enter information in all the required fields, agree to terms and conditions and accept or reject payments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1619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attest to Payment Terms Attestation, enter information in all the required fields, agree to terms and conditions and accept or reject payments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274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7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Landing Page:</a:t>
            </a:r>
          </a:p>
          <a:p>
            <a:pPr marL="171450" indent="-171450">
              <a:buFont typeface="Arial" panose="020B0604020202020204" pitchFamily="34" charset="0"/>
              <a:buChar char="•"/>
            </a:pPr>
            <a:r>
              <a:rPr lang="en-US" dirty="0"/>
              <a:t>Contains general information about the program and how to request funds</a:t>
            </a:r>
          </a:p>
        </p:txBody>
      </p:sp>
      <p:sp>
        <p:nvSpPr>
          <p:cNvPr id="4" name="Slide Number Placeholder 3"/>
          <p:cNvSpPr>
            <a:spLocks noGrp="1"/>
          </p:cNvSpPr>
          <p:nvPr>
            <p:ph type="sldNum" sz="quarter" idx="5"/>
          </p:nvPr>
        </p:nvSpPr>
        <p:spPr/>
        <p:txBody>
          <a:bodyPr/>
          <a:lstStyle/>
          <a:p>
            <a:fld id="{CAA11B83-7453-4C63-9F24-B8D95A5E7065}" type="slidenum">
              <a:rPr lang="en-US" smtClean="0"/>
              <a:t>19</a:t>
            </a:fld>
            <a:endParaRPr lang="en-US" dirty="0"/>
          </a:p>
        </p:txBody>
      </p:sp>
    </p:spTree>
    <p:extLst>
      <p:ext uri="{BB962C8B-B14F-4D97-AF65-F5344CB8AC3E}">
        <p14:creationId xmlns:p14="http://schemas.microsoft.com/office/powerpoint/2010/main" val="4219614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Instructions to set up Optum ID </a:t>
            </a:r>
          </a:p>
        </p:txBody>
      </p:sp>
      <p:sp>
        <p:nvSpPr>
          <p:cNvPr id="4" name="Slide Number Placeholder 3"/>
          <p:cNvSpPr>
            <a:spLocks noGrp="1"/>
          </p:cNvSpPr>
          <p:nvPr>
            <p:ph type="sldNum" sz="quarter" idx="5"/>
          </p:nvPr>
        </p:nvSpPr>
        <p:spPr/>
        <p:txBody>
          <a:bodyPr/>
          <a:lstStyle/>
          <a:p>
            <a:fld id="{CAA11B83-7453-4C63-9F24-B8D95A5E7065}" type="slidenum">
              <a:rPr lang="en-US" smtClean="0"/>
              <a:t>20</a:t>
            </a:fld>
            <a:endParaRPr lang="en-US" dirty="0"/>
          </a:p>
        </p:txBody>
      </p:sp>
    </p:spTree>
    <p:extLst>
      <p:ext uri="{BB962C8B-B14F-4D97-AF65-F5344CB8AC3E}">
        <p14:creationId xmlns:p14="http://schemas.microsoft.com/office/powerpoint/2010/main" val="3962408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you need tab has some additional information about the three main steps for this program</a:t>
            </a:r>
          </a:p>
          <a:p>
            <a:r>
              <a:rPr lang="en-US" dirty="0"/>
              <a:t>Once I log into the portal, I will walk through these three steps</a:t>
            </a:r>
          </a:p>
        </p:txBody>
      </p:sp>
      <p:sp>
        <p:nvSpPr>
          <p:cNvPr id="4" name="Slide Number Placeholder 3"/>
          <p:cNvSpPr>
            <a:spLocks noGrp="1"/>
          </p:cNvSpPr>
          <p:nvPr>
            <p:ph type="sldNum" sz="quarter" idx="5"/>
          </p:nvPr>
        </p:nvSpPr>
        <p:spPr/>
        <p:txBody>
          <a:bodyPr/>
          <a:lstStyle/>
          <a:p>
            <a:fld id="{CAA11B83-7453-4C63-9F24-B8D95A5E7065}" type="slidenum">
              <a:rPr lang="en-US" smtClean="0"/>
              <a:t>21</a:t>
            </a:fld>
            <a:endParaRPr lang="en-US" dirty="0"/>
          </a:p>
        </p:txBody>
      </p:sp>
    </p:spTree>
    <p:extLst>
      <p:ext uri="{BB962C8B-B14F-4D97-AF65-F5344CB8AC3E}">
        <p14:creationId xmlns:p14="http://schemas.microsoft.com/office/powerpoint/2010/main" val="2123455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proceed further, please select Eligibility ‘Yes’.</a:t>
            </a:r>
          </a:p>
        </p:txBody>
      </p:sp>
      <p:sp>
        <p:nvSpPr>
          <p:cNvPr id="4" name="Slide Number Placeholder 3"/>
          <p:cNvSpPr>
            <a:spLocks noGrp="1"/>
          </p:cNvSpPr>
          <p:nvPr>
            <p:ph type="sldNum" sz="quarter" idx="5"/>
          </p:nvPr>
        </p:nvSpPr>
        <p:spPr/>
        <p:txBody>
          <a:bodyPr/>
          <a:lstStyle/>
          <a:p>
            <a:fld id="{CAA11B83-7453-4C63-9F24-B8D95A5E7065}" type="slidenum">
              <a:rPr lang="en-US" smtClean="0"/>
              <a:t>3</a:t>
            </a:fld>
            <a:endParaRPr lang="en-US" dirty="0"/>
          </a:p>
        </p:txBody>
      </p:sp>
    </p:spTree>
    <p:extLst>
      <p:ext uri="{BB962C8B-B14F-4D97-AF65-F5344CB8AC3E}">
        <p14:creationId xmlns:p14="http://schemas.microsoft.com/office/powerpoint/2010/main" val="4219614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resources and support tab has some reference material. The first link is an interactive guide with some helpful tips. </a:t>
            </a:r>
          </a:p>
          <a:p>
            <a:endParaRPr lang="en-US" dirty="0"/>
          </a:p>
          <a:p>
            <a:r>
              <a:rPr lang="en-US" dirty="0"/>
              <a:t>Once you have reviewed the program materials and created an Optum ID (if required), please select “Sign In” in the upper righthand corner to access the portal and begin with TIN submission process.</a:t>
            </a:r>
          </a:p>
        </p:txBody>
      </p:sp>
      <p:sp>
        <p:nvSpPr>
          <p:cNvPr id="4" name="Slide Number Placeholder 3"/>
          <p:cNvSpPr>
            <a:spLocks noGrp="1"/>
          </p:cNvSpPr>
          <p:nvPr>
            <p:ph type="sldNum" sz="quarter" idx="5"/>
          </p:nvPr>
        </p:nvSpPr>
        <p:spPr/>
        <p:txBody>
          <a:bodyPr/>
          <a:lstStyle/>
          <a:p>
            <a:fld id="{CAA11B83-7453-4C63-9F24-B8D95A5E7065}" type="slidenum">
              <a:rPr lang="en-US" smtClean="0"/>
              <a:t>22</a:t>
            </a:fld>
            <a:endParaRPr lang="en-US" dirty="0"/>
          </a:p>
        </p:txBody>
      </p:sp>
    </p:spTree>
    <p:extLst>
      <p:ext uri="{BB962C8B-B14F-4D97-AF65-F5344CB8AC3E}">
        <p14:creationId xmlns:p14="http://schemas.microsoft.com/office/powerpoint/2010/main" val="2198198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Organization TIN, Provider Name and TIN Type</a:t>
            </a:r>
          </a:p>
          <a:p>
            <a:r>
              <a:rPr lang="en-US" dirty="0"/>
              <a:t>Note: Please enter the Provider Organization Name exactly as it appears on your W-9</a:t>
            </a:r>
          </a:p>
        </p:txBody>
      </p:sp>
      <p:sp>
        <p:nvSpPr>
          <p:cNvPr id="4" name="Slide Number Placeholder 3"/>
          <p:cNvSpPr>
            <a:spLocks noGrp="1"/>
          </p:cNvSpPr>
          <p:nvPr>
            <p:ph type="sldNum" sz="quarter" idx="5"/>
          </p:nvPr>
        </p:nvSpPr>
        <p:spPr/>
        <p:txBody>
          <a:bodyPr/>
          <a:lstStyle/>
          <a:p>
            <a:fld id="{CAA11B83-7453-4C63-9F24-B8D95A5E7065}" type="slidenum">
              <a:rPr lang="en-US" smtClean="0"/>
              <a:t>23</a:t>
            </a:fld>
            <a:endParaRPr lang="en-US" dirty="0"/>
          </a:p>
        </p:txBody>
      </p:sp>
    </p:spTree>
    <p:extLst>
      <p:ext uri="{BB962C8B-B14F-4D97-AF65-F5344CB8AC3E}">
        <p14:creationId xmlns:p14="http://schemas.microsoft.com/office/powerpoint/2010/main" val="439755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attest to serve as the program administrator role for the tax ID. </a:t>
            </a:r>
          </a:p>
          <a:p>
            <a:r>
              <a:rPr lang="en-US" dirty="0"/>
              <a:t>Note: No other user will be able to access this tax ID if you attest as the program administrator. </a:t>
            </a:r>
          </a:p>
          <a:p>
            <a:endParaRPr lang="en-US" dirty="0"/>
          </a:p>
          <a:p>
            <a:endParaRPr lang="en-US" dirty="0"/>
          </a:p>
        </p:txBody>
      </p:sp>
      <p:sp>
        <p:nvSpPr>
          <p:cNvPr id="4" name="Slide Number Placeholder 3"/>
          <p:cNvSpPr>
            <a:spLocks noGrp="1"/>
          </p:cNvSpPr>
          <p:nvPr>
            <p:ph type="sldNum" sz="quarter" idx="5"/>
          </p:nvPr>
        </p:nvSpPr>
        <p:spPr/>
        <p:txBody>
          <a:bodyPr/>
          <a:lstStyle/>
          <a:p>
            <a:fld id="{CAA11B83-7453-4C63-9F24-B8D95A5E7065}" type="slidenum">
              <a:rPr lang="en-US" smtClean="0"/>
              <a:t>24</a:t>
            </a:fld>
            <a:endParaRPr lang="en-US" dirty="0"/>
          </a:p>
        </p:txBody>
      </p:sp>
    </p:spTree>
    <p:extLst>
      <p:ext uri="{BB962C8B-B14F-4D97-AF65-F5344CB8AC3E}">
        <p14:creationId xmlns:p14="http://schemas.microsoft.com/office/powerpoint/2010/main" val="2483048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select your Organization Federal Tax Classification, Exempt Payee Code, and Exempt from FATCA reporting code and select Continue </a:t>
            </a:r>
          </a:p>
        </p:txBody>
      </p:sp>
      <p:sp>
        <p:nvSpPr>
          <p:cNvPr id="4" name="Slide Number Placeholder 3"/>
          <p:cNvSpPr>
            <a:spLocks noGrp="1"/>
          </p:cNvSpPr>
          <p:nvPr>
            <p:ph type="sldNum" sz="quarter" idx="5"/>
          </p:nvPr>
        </p:nvSpPr>
        <p:spPr/>
        <p:txBody>
          <a:bodyPr/>
          <a:lstStyle/>
          <a:p>
            <a:fld id="{CAA11B83-7453-4C63-9F24-B8D95A5E7065}" type="slidenum">
              <a:rPr lang="en-US" smtClean="0"/>
              <a:t>25</a:t>
            </a:fld>
            <a:endParaRPr lang="en-US" dirty="0"/>
          </a:p>
        </p:txBody>
      </p:sp>
    </p:spTree>
    <p:extLst>
      <p:ext uri="{BB962C8B-B14F-4D97-AF65-F5344CB8AC3E}">
        <p14:creationId xmlns:p14="http://schemas.microsoft.com/office/powerpoint/2010/main" val="201874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select your Organization Federal Tax Classification, Exempt Payee Code, and Exempt from FATCA reporting code and select Continue </a:t>
            </a:r>
          </a:p>
        </p:txBody>
      </p:sp>
      <p:sp>
        <p:nvSpPr>
          <p:cNvPr id="4" name="Slide Number Placeholder 3"/>
          <p:cNvSpPr>
            <a:spLocks noGrp="1"/>
          </p:cNvSpPr>
          <p:nvPr>
            <p:ph type="sldNum" sz="quarter" idx="5"/>
          </p:nvPr>
        </p:nvSpPr>
        <p:spPr/>
        <p:txBody>
          <a:bodyPr/>
          <a:lstStyle/>
          <a:p>
            <a:fld id="{CAA11B83-7453-4C63-9F24-B8D95A5E7065}" type="slidenum">
              <a:rPr lang="en-US" smtClean="0"/>
              <a:t>26</a:t>
            </a:fld>
            <a:endParaRPr lang="en-US" dirty="0"/>
          </a:p>
        </p:txBody>
      </p:sp>
    </p:spTree>
    <p:extLst>
      <p:ext uri="{BB962C8B-B14F-4D97-AF65-F5344CB8AC3E}">
        <p14:creationId xmlns:p14="http://schemas.microsoft.com/office/powerpoint/2010/main" val="4214077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enter Organization TIN Address and/or Billing Company information and Continue</a:t>
            </a:r>
          </a:p>
        </p:txBody>
      </p:sp>
      <p:sp>
        <p:nvSpPr>
          <p:cNvPr id="4" name="Slide Number Placeholder 3"/>
          <p:cNvSpPr>
            <a:spLocks noGrp="1"/>
          </p:cNvSpPr>
          <p:nvPr>
            <p:ph type="sldNum" sz="quarter" idx="5"/>
          </p:nvPr>
        </p:nvSpPr>
        <p:spPr/>
        <p:txBody>
          <a:bodyPr/>
          <a:lstStyle/>
          <a:p>
            <a:fld id="{E4458E03-19E1-9046-80D8-7C2702296107}" type="slidenum">
              <a:rPr lang="en-US" smtClean="0"/>
              <a:t>27</a:t>
            </a:fld>
            <a:endParaRPr lang="en-US"/>
          </a:p>
        </p:txBody>
      </p:sp>
    </p:spTree>
    <p:extLst>
      <p:ext uri="{BB962C8B-B14F-4D97-AF65-F5344CB8AC3E}">
        <p14:creationId xmlns:p14="http://schemas.microsoft.com/office/powerpoint/2010/main" val="1033203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enter Organization TIN Address and/or Billing Company information and Continue</a:t>
            </a:r>
          </a:p>
        </p:txBody>
      </p:sp>
      <p:sp>
        <p:nvSpPr>
          <p:cNvPr id="4" name="Slide Number Placeholder 3"/>
          <p:cNvSpPr>
            <a:spLocks noGrp="1"/>
          </p:cNvSpPr>
          <p:nvPr>
            <p:ph type="sldNum" sz="quarter" idx="5"/>
          </p:nvPr>
        </p:nvSpPr>
        <p:spPr/>
        <p:txBody>
          <a:bodyPr/>
          <a:lstStyle/>
          <a:p>
            <a:fld id="{CAA11B83-7453-4C63-9F24-B8D95A5E7065}" type="slidenum">
              <a:rPr lang="en-US" smtClean="0"/>
              <a:t>28</a:t>
            </a:fld>
            <a:endParaRPr lang="en-US" dirty="0"/>
          </a:p>
        </p:txBody>
      </p:sp>
    </p:spTree>
    <p:extLst>
      <p:ext uri="{BB962C8B-B14F-4D97-AF65-F5344CB8AC3E}">
        <p14:creationId xmlns:p14="http://schemas.microsoft.com/office/powerpoint/2010/main" val="2441920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enter primary servicing location information for your organization TIN.</a:t>
            </a:r>
          </a:p>
        </p:txBody>
      </p:sp>
      <p:sp>
        <p:nvSpPr>
          <p:cNvPr id="4" name="Slide Number Placeholder 3"/>
          <p:cNvSpPr>
            <a:spLocks noGrp="1"/>
          </p:cNvSpPr>
          <p:nvPr>
            <p:ph type="sldNum" sz="quarter" idx="5"/>
          </p:nvPr>
        </p:nvSpPr>
        <p:spPr/>
        <p:txBody>
          <a:bodyPr/>
          <a:lstStyle/>
          <a:p>
            <a:fld id="{CAA11B83-7453-4C63-9F24-B8D95A5E7065}" type="slidenum">
              <a:rPr lang="en-US" smtClean="0"/>
              <a:t>29</a:t>
            </a:fld>
            <a:endParaRPr lang="en-US" dirty="0"/>
          </a:p>
        </p:txBody>
      </p:sp>
    </p:spTree>
    <p:extLst>
      <p:ext uri="{BB962C8B-B14F-4D97-AF65-F5344CB8AC3E}">
        <p14:creationId xmlns:p14="http://schemas.microsoft.com/office/powerpoint/2010/main" val="475164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select your registration type – either Group or Individual and provider information in all the required fields</a:t>
            </a:r>
          </a:p>
          <a:p>
            <a:endParaRPr lang="en-US" dirty="0"/>
          </a:p>
          <a:p>
            <a:r>
              <a:rPr lang="en-US" dirty="0"/>
              <a:t>All required fields are marked with an Asterix</a:t>
            </a:r>
          </a:p>
          <a:p>
            <a:endParaRPr lang="en-US" dirty="0"/>
          </a:p>
          <a:p>
            <a:r>
              <a:rPr lang="en-US" dirty="0"/>
              <a:t>Please enter subsidiary TIN and TIN Type. </a:t>
            </a:r>
          </a:p>
          <a:p>
            <a:r>
              <a:rPr lang="en-US" dirty="0"/>
              <a:t>If your organization doesn’t have any Subsidiary TINs, please re-enter your Organization TIN and select TIN Type.</a:t>
            </a:r>
          </a:p>
          <a:p>
            <a:r>
              <a:rPr lang="en-US" dirty="0"/>
              <a:t>If your organization has multiple Subsidiary TINs, please type or paste TINs, select TIN Type for each TIN.</a:t>
            </a:r>
          </a:p>
        </p:txBody>
      </p:sp>
      <p:sp>
        <p:nvSpPr>
          <p:cNvPr id="4" name="Slide Number Placeholder 3"/>
          <p:cNvSpPr>
            <a:spLocks noGrp="1"/>
          </p:cNvSpPr>
          <p:nvPr>
            <p:ph type="sldNum" sz="quarter" idx="5"/>
          </p:nvPr>
        </p:nvSpPr>
        <p:spPr/>
        <p:txBody>
          <a:bodyPr/>
          <a:lstStyle/>
          <a:p>
            <a:fld id="{CAA11B83-7453-4C63-9F24-B8D95A5E7065}" type="slidenum">
              <a:rPr lang="en-US" smtClean="0"/>
              <a:t>30</a:t>
            </a:fld>
            <a:endParaRPr lang="en-US" dirty="0"/>
          </a:p>
        </p:txBody>
      </p:sp>
    </p:spTree>
    <p:extLst>
      <p:ext uri="{BB962C8B-B14F-4D97-AF65-F5344CB8AC3E}">
        <p14:creationId xmlns:p14="http://schemas.microsoft.com/office/powerpoint/2010/main" val="1089386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select your registration type – either Group or Individual and provider information in all the required fields</a:t>
            </a:r>
          </a:p>
          <a:p>
            <a:endParaRPr lang="en-US" dirty="0"/>
          </a:p>
          <a:p>
            <a:r>
              <a:rPr lang="en-US" dirty="0"/>
              <a:t>All required fields are marked with an Asterix</a:t>
            </a:r>
          </a:p>
          <a:p>
            <a:endParaRPr lang="en-US" dirty="0"/>
          </a:p>
          <a:p>
            <a:r>
              <a:rPr lang="en-US" dirty="0"/>
              <a:t>Please enter subsidiary TIN and TIN Type. </a:t>
            </a:r>
          </a:p>
          <a:p>
            <a:r>
              <a:rPr lang="en-US" dirty="0"/>
              <a:t>If your organization doesn’t have any Subsidiary TINs, please re-enter your Organization TIN and select TIN Type.</a:t>
            </a:r>
          </a:p>
          <a:p>
            <a:r>
              <a:rPr lang="en-US" dirty="0"/>
              <a:t>If your organization has multiple Subsidiary TINs, please type or paste TINs, select TIN Type for each TIN.</a:t>
            </a:r>
          </a:p>
        </p:txBody>
      </p:sp>
      <p:sp>
        <p:nvSpPr>
          <p:cNvPr id="4" name="Slide Number Placeholder 3"/>
          <p:cNvSpPr>
            <a:spLocks noGrp="1"/>
          </p:cNvSpPr>
          <p:nvPr>
            <p:ph type="sldNum" sz="quarter" idx="5"/>
          </p:nvPr>
        </p:nvSpPr>
        <p:spPr/>
        <p:txBody>
          <a:bodyPr/>
          <a:lstStyle/>
          <a:p>
            <a:fld id="{CAA11B83-7453-4C63-9F24-B8D95A5E7065}" type="slidenum">
              <a:rPr lang="en-US" smtClean="0"/>
              <a:t>31</a:t>
            </a:fld>
            <a:endParaRPr lang="en-US" dirty="0"/>
          </a:p>
        </p:txBody>
      </p:sp>
    </p:spTree>
    <p:extLst>
      <p:ext uri="{BB962C8B-B14F-4D97-AF65-F5344CB8AC3E}">
        <p14:creationId xmlns:p14="http://schemas.microsoft.com/office/powerpoint/2010/main" val="475086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Please select Eligibility ‘Yes’ and continue</a:t>
            </a:r>
          </a:p>
        </p:txBody>
      </p:sp>
      <p:sp>
        <p:nvSpPr>
          <p:cNvPr id="4" name="Slide Number Placeholder 3"/>
          <p:cNvSpPr>
            <a:spLocks noGrp="1"/>
          </p:cNvSpPr>
          <p:nvPr>
            <p:ph type="sldNum" sz="quarter" idx="5"/>
          </p:nvPr>
        </p:nvSpPr>
        <p:spPr/>
        <p:txBody>
          <a:bodyPr/>
          <a:lstStyle/>
          <a:p>
            <a:fld id="{CAA11B83-7453-4C63-9F24-B8D95A5E7065}" type="slidenum">
              <a:rPr lang="en-US" smtClean="0"/>
              <a:t>4</a:t>
            </a:fld>
            <a:endParaRPr lang="en-US" dirty="0"/>
          </a:p>
        </p:txBody>
      </p:sp>
    </p:spTree>
    <p:extLst>
      <p:ext uri="{BB962C8B-B14F-4D97-AF65-F5344CB8AC3E}">
        <p14:creationId xmlns:p14="http://schemas.microsoft.com/office/powerpoint/2010/main" val="3962408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detail to make sure all information was inputted correctly. If there are any changes needed, select the back button in the upper left corner – otherwise select Submit TIN</a:t>
            </a:r>
          </a:p>
        </p:txBody>
      </p:sp>
      <p:sp>
        <p:nvSpPr>
          <p:cNvPr id="4" name="Slide Number Placeholder 3"/>
          <p:cNvSpPr>
            <a:spLocks noGrp="1"/>
          </p:cNvSpPr>
          <p:nvPr>
            <p:ph type="sldNum" sz="quarter" idx="5"/>
          </p:nvPr>
        </p:nvSpPr>
        <p:spPr/>
        <p:txBody>
          <a:bodyPr/>
          <a:lstStyle/>
          <a:p>
            <a:fld id="{CAA11B83-7453-4C63-9F24-B8D95A5E7065}" type="slidenum">
              <a:rPr lang="en-US" smtClean="0"/>
              <a:t>32</a:t>
            </a:fld>
            <a:endParaRPr lang="en-US" dirty="0"/>
          </a:p>
        </p:txBody>
      </p:sp>
    </p:spTree>
    <p:extLst>
      <p:ext uri="{BB962C8B-B14F-4D97-AF65-F5344CB8AC3E}">
        <p14:creationId xmlns:p14="http://schemas.microsoft.com/office/powerpoint/2010/main" val="372282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now be brought back to the Organization TIN Dashboard. </a:t>
            </a:r>
          </a:p>
          <a:p>
            <a:endParaRPr lang="en-US" dirty="0"/>
          </a:p>
          <a:p>
            <a:r>
              <a:rPr lang="en-US" dirty="0"/>
              <a:t>You will receive an email once your TIN validation is complete. </a:t>
            </a:r>
          </a:p>
          <a:p>
            <a:endParaRPr lang="en-US" dirty="0"/>
          </a:p>
        </p:txBody>
      </p:sp>
      <p:sp>
        <p:nvSpPr>
          <p:cNvPr id="4" name="Slide Number Placeholder 3"/>
          <p:cNvSpPr>
            <a:spLocks noGrp="1"/>
          </p:cNvSpPr>
          <p:nvPr>
            <p:ph type="sldNum" sz="quarter" idx="5"/>
          </p:nvPr>
        </p:nvSpPr>
        <p:spPr/>
        <p:txBody>
          <a:bodyPr/>
          <a:lstStyle/>
          <a:p>
            <a:fld id="{CAA11B83-7453-4C63-9F24-B8D95A5E7065}" type="slidenum">
              <a:rPr lang="en-US" smtClean="0"/>
              <a:t>33</a:t>
            </a:fld>
            <a:endParaRPr lang="en-US" dirty="0"/>
          </a:p>
        </p:txBody>
      </p:sp>
    </p:spTree>
    <p:extLst>
      <p:ext uri="{BB962C8B-B14F-4D97-AF65-F5344CB8AC3E}">
        <p14:creationId xmlns:p14="http://schemas.microsoft.com/office/powerpoint/2010/main" val="4278894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TIN validation is complete and can proceed with Revenue and Tax Information step.</a:t>
            </a:r>
          </a:p>
          <a:p>
            <a:r>
              <a:rPr lang="en-US" dirty="0"/>
              <a:t>Select Get Started link under Revenue and Tax Information, proceed to the DocuSign form.</a:t>
            </a:r>
          </a:p>
        </p:txBody>
      </p:sp>
      <p:sp>
        <p:nvSpPr>
          <p:cNvPr id="4" name="Slide Number Placeholder 3"/>
          <p:cNvSpPr>
            <a:spLocks noGrp="1"/>
          </p:cNvSpPr>
          <p:nvPr>
            <p:ph type="sldNum" sz="quarter" idx="5"/>
          </p:nvPr>
        </p:nvSpPr>
        <p:spPr/>
        <p:txBody>
          <a:bodyPr/>
          <a:lstStyle/>
          <a:p>
            <a:fld id="{CAA11B83-7453-4C63-9F24-B8D95A5E7065}" type="slidenum">
              <a:rPr lang="en-US" smtClean="0"/>
              <a:t>34</a:t>
            </a:fld>
            <a:endParaRPr lang="en-US" dirty="0"/>
          </a:p>
        </p:txBody>
      </p:sp>
    </p:spTree>
    <p:extLst>
      <p:ext uri="{BB962C8B-B14F-4D97-AF65-F5344CB8AC3E}">
        <p14:creationId xmlns:p14="http://schemas.microsoft.com/office/powerpoint/2010/main" val="70960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receive an email with an Access Code to proceed to the </a:t>
            </a:r>
            <a:r>
              <a:rPr lang="en-US" dirty="0" err="1"/>
              <a:t>Docusign</a:t>
            </a:r>
            <a:r>
              <a:rPr lang="en-US" dirty="0"/>
              <a:t> form </a:t>
            </a:r>
          </a:p>
        </p:txBody>
      </p:sp>
      <p:sp>
        <p:nvSpPr>
          <p:cNvPr id="4" name="Slide Number Placeholder 3"/>
          <p:cNvSpPr>
            <a:spLocks noGrp="1"/>
          </p:cNvSpPr>
          <p:nvPr>
            <p:ph type="sldNum" sz="quarter" idx="5"/>
          </p:nvPr>
        </p:nvSpPr>
        <p:spPr/>
        <p:txBody>
          <a:bodyPr/>
          <a:lstStyle/>
          <a:p>
            <a:fld id="{CAA11B83-7453-4C63-9F24-B8D95A5E7065}" type="slidenum">
              <a:rPr lang="en-US" smtClean="0"/>
              <a:t>35</a:t>
            </a:fld>
            <a:endParaRPr lang="en-US" dirty="0"/>
          </a:p>
        </p:txBody>
      </p:sp>
    </p:spTree>
    <p:extLst>
      <p:ext uri="{BB962C8B-B14F-4D97-AF65-F5344CB8AC3E}">
        <p14:creationId xmlns:p14="http://schemas.microsoft.com/office/powerpoint/2010/main" val="19736070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information in all the required fields within the DocuSign form </a:t>
            </a:r>
          </a:p>
          <a:p>
            <a:r>
              <a:rPr lang="en-US" dirty="0"/>
              <a:t>You will notice certain data from the TIN validation step is automatically populated for you</a:t>
            </a:r>
          </a:p>
          <a:p>
            <a:r>
              <a:rPr lang="en-US" dirty="0"/>
              <a:t>Many of the fields have tooltips to help you through the application process.</a:t>
            </a:r>
          </a:p>
          <a:p>
            <a:endParaRPr lang="en-US" dirty="0"/>
          </a:p>
        </p:txBody>
      </p:sp>
      <p:sp>
        <p:nvSpPr>
          <p:cNvPr id="4" name="Slide Number Placeholder 3"/>
          <p:cNvSpPr>
            <a:spLocks noGrp="1"/>
          </p:cNvSpPr>
          <p:nvPr>
            <p:ph type="sldNum" sz="quarter" idx="5"/>
          </p:nvPr>
        </p:nvSpPr>
        <p:spPr/>
        <p:txBody>
          <a:bodyPr/>
          <a:lstStyle/>
          <a:p>
            <a:fld id="{CAA11B83-7453-4C63-9F24-B8D95A5E7065}" type="slidenum">
              <a:rPr lang="en-US" smtClean="0"/>
              <a:t>36</a:t>
            </a:fld>
            <a:endParaRPr lang="en-US" dirty="0"/>
          </a:p>
        </p:txBody>
      </p:sp>
    </p:spTree>
    <p:extLst>
      <p:ext uri="{BB962C8B-B14F-4D97-AF65-F5344CB8AC3E}">
        <p14:creationId xmlns:p14="http://schemas.microsoft.com/office/powerpoint/2010/main" val="2617689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information in all the required fields within the DocuSign form </a:t>
            </a:r>
          </a:p>
          <a:p>
            <a:r>
              <a:rPr lang="en-US" dirty="0"/>
              <a:t>Many of the fields have tooltips to help you through the application process.</a:t>
            </a:r>
          </a:p>
          <a:p>
            <a:endParaRPr lang="en-US" dirty="0"/>
          </a:p>
        </p:txBody>
      </p:sp>
      <p:sp>
        <p:nvSpPr>
          <p:cNvPr id="4" name="Slide Number Placeholder 3"/>
          <p:cNvSpPr>
            <a:spLocks noGrp="1"/>
          </p:cNvSpPr>
          <p:nvPr>
            <p:ph type="sldNum" sz="quarter" idx="5"/>
          </p:nvPr>
        </p:nvSpPr>
        <p:spPr/>
        <p:txBody>
          <a:bodyPr/>
          <a:lstStyle/>
          <a:p>
            <a:fld id="{CAA11B83-7453-4C63-9F24-B8D95A5E7065}" type="slidenum">
              <a:rPr lang="en-US" smtClean="0"/>
              <a:t>37</a:t>
            </a:fld>
            <a:endParaRPr lang="en-US" dirty="0"/>
          </a:p>
        </p:txBody>
      </p:sp>
    </p:spTree>
    <p:extLst>
      <p:ext uri="{BB962C8B-B14F-4D97-AF65-F5344CB8AC3E}">
        <p14:creationId xmlns:p14="http://schemas.microsoft.com/office/powerpoint/2010/main" val="1406681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finished filling in all the required information, please submit </a:t>
            </a:r>
          </a:p>
        </p:txBody>
      </p:sp>
      <p:sp>
        <p:nvSpPr>
          <p:cNvPr id="4" name="Slide Number Placeholder 3"/>
          <p:cNvSpPr>
            <a:spLocks noGrp="1"/>
          </p:cNvSpPr>
          <p:nvPr>
            <p:ph type="sldNum" sz="quarter" idx="5"/>
          </p:nvPr>
        </p:nvSpPr>
        <p:spPr/>
        <p:txBody>
          <a:bodyPr/>
          <a:lstStyle/>
          <a:p>
            <a:fld id="{CAA11B83-7453-4C63-9F24-B8D95A5E7065}" type="slidenum">
              <a:rPr lang="en-US" smtClean="0"/>
              <a:t>38</a:t>
            </a:fld>
            <a:endParaRPr lang="en-US" dirty="0"/>
          </a:p>
        </p:txBody>
      </p:sp>
    </p:spTree>
    <p:extLst>
      <p:ext uri="{BB962C8B-B14F-4D97-AF65-F5344CB8AC3E}">
        <p14:creationId xmlns:p14="http://schemas.microsoft.com/office/powerpoint/2010/main" val="11247879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taken back to the Dashboard.</a:t>
            </a:r>
          </a:p>
        </p:txBody>
      </p:sp>
      <p:sp>
        <p:nvSpPr>
          <p:cNvPr id="4" name="Slide Number Placeholder 3"/>
          <p:cNvSpPr>
            <a:spLocks noGrp="1"/>
          </p:cNvSpPr>
          <p:nvPr>
            <p:ph type="sldNum" sz="quarter" idx="5"/>
          </p:nvPr>
        </p:nvSpPr>
        <p:spPr/>
        <p:txBody>
          <a:bodyPr/>
          <a:lstStyle/>
          <a:p>
            <a:fld id="{CAA11B83-7453-4C63-9F24-B8D95A5E7065}" type="slidenum">
              <a:rPr lang="en-US" smtClean="0"/>
              <a:t>39</a:t>
            </a:fld>
            <a:endParaRPr lang="en-US" dirty="0"/>
          </a:p>
        </p:txBody>
      </p:sp>
    </p:spTree>
    <p:extLst>
      <p:ext uri="{BB962C8B-B14F-4D97-AF65-F5344CB8AC3E}">
        <p14:creationId xmlns:p14="http://schemas.microsoft.com/office/powerpoint/2010/main" val="34723306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received payment, the dashboard option to Attest to Payment and Terms will be activated. </a:t>
            </a:r>
          </a:p>
          <a:p>
            <a:endParaRPr lang="en-US" dirty="0"/>
          </a:p>
          <a:p>
            <a:r>
              <a:rPr lang="en-US" dirty="0"/>
              <a:t>In this last step, you will attest to accepting or rejecting funds. Payments will include “HHS.gov” in the ACH descriptor. If you do receive a check, you may notice “UnitedHealth Group / </a:t>
            </a:r>
            <a:r>
              <a:rPr lang="en-US" dirty="0" err="1"/>
              <a:t>OptumRx</a:t>
            </a:r>
            <a:r>
              <a:rPr lang="en-US" dirty="0"/>
              <a:t>” on the check; the funds, however, are from HHS. Please have the exact amount of the payment available to complete the attestation.</a:t>
            </a:r>
          </a:p>
          <a:p>
            <a:endParaRPr lang="en-US" dirty="0"/>
          </a:p>
          <a:p>
            <a:r>
              <a:rPr lang="en-US" dirty="0"/>
              <a:t>As a reminder, HHS will make publicly available the names of providers and amounts received as part of the relief fund.</a:t>
            </a:r>
          </a:p>
        </p:txBody>
      </p:sp>
      <p:sp>
        <p:nvSpPr>
          <p:cNvPr id="4" name="Slide Number Placeholder 3"/>
          <p:cNvSpPr>
            <a:spLocks noGrp="1"/>
          </p:cNvSpPr>
          <p:nvPr>
            <p:ph type="sldNum" sz="quarter" idx="5"/>
          </p:nvPr>
        </p:nvSpPr>
        <p:spPr/>
        <p:txBody>
          <a:bodyPr/>
          <a:lstStyle/>
          <a:p>
            <a:fld id="{CAA11B83-7453-4C63-9F24-B8D95A5E7065}" type="slidenum">
              <a:rPr lang="en-US" smtClean="0"/>
              <a:t>40</a:t>
            </a:fld>
            <a:endParaRPr lang="en-US" dirty="0"/>
          </a:p>
        </p:txBody>
      </p:sp>
    </p:spTree>
    <p:extLst>
      <p:ext uri="{BB962C8B-B14F-4D97-AF65-F5344CB8AC3E}">
        <p14:creationId xmlns:p14="http://schemas.microsoft.com/office/powerpoint/2010/main" val="1336703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input the check number or last 6 digits of your account number along with the relief fund payment amount you received and continue</a:t>
            </a:r>
          </a:p>
        </p:txBody>
      </p:sp>
      <p:sp>
        <p:nvSpPr>
          <p:cNvPr id="4" name="Slide Number Placeholder 3"/>
          <p:cNvSpPr>
            <a:spLocks noGrp="1"/>
          </p:cNvSpPr>
          <p:nvPr>
            <p:ph type="sldNum" sz="quarter" idx="5"/>
          </p:nvPr>
        </p:nvSpPr>
        <p:spPr/>
        <p:txBody>
          <a:bodyPr/>
          <a:lstStyle/>
          <a:p>
            <a:fld id="{CAA11B83-7453-4C63-9F24-B8D95A5E7065}" type="slidenum">
              <a:rPr lang="en-US" smtClean="0"/>
              <a:t>41</a:t>
            </a:fld>
            <a:endParaRPr lang="en-US" dirty="0"/>
          </a:p>
        </p:txBody>
      </p:sp>
    </p:spTree>
    <p:extLst>
      <p:ext uri="{BB962C8B-B14F-4D97-AF65-F5344CB8AC3E}">
        <p14:creationId xmlns:p14="http://schemas.microsoft.com/office/powerpoint/2010/main" val="4127647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Please enter Billing TIN and continue.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AA11B83-7453-4C63-9F24-B8D95A5E7065}" type="slidenum">
              <a:rPr lang="en-US" smtClean="0"/>
              <a:t>5</a:t>
            </a:fld>
            <a:endParaRPr lang="en-US" dirty="0"/>
          </a:p>
        </p:txBody>
      </p:sp>
    </p:spTree>
    <p:extLst>
      <p:ext uri="{BB962C8B-B14F-4D97-AF65-F5344CB8AC3E}">
        <p14:creationId xmlns:p14="http://schemas.microsoft.com/office/powerpoint/2010/main" val="7778801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accept to the funds and terms and conditions. </a:t>
            </a:r>
          </a:p>
          <a:p>
            <a:endParaRPr lang="en-US" dirty="0"/>
          </a:p>
          <a:p>
            <a:r>
              <a:rPr lang="en-US" dirty="0"/>
              <a:t>If you choose to accept and attest to the funds, no further l action is required!</a:t>
            </a:r>
          </a:p>
        </p:txBody>
      </p:sp>
      <p:sp>
        <p:nvSpPr>
          <p:cNvPr id="4" name="Slide Number Placeholder 3"/>
          <p:cNvSpPr>
            <a:spLocks noGrp="1"/>
          </p:cNvSpPr>
          <p:nvPr>
            <p:ph type="sldNum" sz="quarter" idx="5"/>
          </p:nvPr>
        </p:nvSpPr>
        <p:spPr/>
        <p:txBody>
          <a:bodyPr/>
          <a:lstStyle/>
          <a:p>
            <a:fld id="{E4458E03-19E1-9046-80D8-7C2702296107}" type="slidenum">
              <a:rPr lang="en-US" smtClean="0"/>
              <a:t>42</a:t>
            </a:fld>
            <a:endParaRPr lang="en-US"/>
          </a:p>
        </p:txBody>
      </p:sp>
    </p:spTree>
    <p:extLst>
      <p:ext uri="{BB962C8B-B14F-4D97-AF65-F5344CB8AC3E}">
        <p14:creationId xmlns:p14="http://schemas.microsoft.com/office/powerpoint/2010/main" val="1343414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taken back to the Organization TIN Dashboard</a:t>
            </a:r>
          </a:p>
        </p:txBody>
      </p:sp>
      <p:sp>
        <p:nvSpPr>
          <p:cNvPr id="4" name="Slide Number Placeholder 3"/>
          <p:cNvSpPr>
            <a:spLocks noGrp="1"/>
          </p:cNvSpPr>
          <p:nvPr>
            <p:ph type="sldNum" sz="quarter" idx="5"/>
          </p:nvPr>
        </p:nvSpPr>
        <p:spPr/>
        <p:txBody>
          <a:bodyPr/>
          <a:lstStyle/>
          <a:p>
            <a:fld id="{E4458E03-19E1-9046-80D8-7C2702296107}" type="slidenum">
              <a:rPr lang="en-US" smtClean="0"/>
              <a:t>43</a:t>
            </a:fld>
            <a:endParaRPr lang="en-US"/>
          </a:p>
        </p:txBody>
      </p:sp>
    </p:spTree>
    <p:extLst>
      <p:ext uri="{BB962C8B-B14F-4D97-AF65-F5344CB8AC3E}">
        <p14:creationId xmlns:p14="http://schemas.microsoft.com/office/powerpoint/2010/main" val="5713288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received payment, the dashboard option to Attest to Payment and Terms will be activated. </a:t>
            </a:r>
          </a:p>
          <a:p>
            <a:endParaRPr lang="en-US" dirty="0"/>
          </a:p>
          <a:p>
            <a:r>
              <a:rPr lang="en-US" dirty="0"/>
              <a:t>In this last step, you will attest to accepting or rejecting funds. Payments will include “HHS.gov” in the ACH descriptor. If you do receive a check, you may notice “UnitedHealth Group / OptumRx” on the check; the funds, however, are from HHS. Please have the exact amount of the payment available to complete the attestation.</a:t>
            </a:r>
          </a:p>
          <a:p>
            <a:endParaRPr lang="en-US" dirty="0"/>
          </a:p>
          <a:p>
            <a:r>
              <a:rPr lang="en-US" dirty="0"/>
              <a:t>As a reminder, HHS will make publicly available the names of providers and amounts received as part of the relief fund.</a:t>
            </a:r>
          </a:p>
          <a:p>
            <a:endParaRPr lang="en-US" dirty="0"/>
          </a:p>
        </p:txBody>
      </p:sp>
      <p:sp>
        <p:nvSpPr>
          <p:cNvPr id="4" name="Slide Number Placeholder 3"/>
          <p:cNvSpPr>
            <a:spLocks noGrp="1"/>
          </p:cNvSpPr>
          <p:nvPr>
            <p:ph type="sldNum" sz="quarter" idx="5"/>
          </p:nvPr>
        </p:nvSpPr>
        <p:spPr/>
        <p:txBody>
          <a:bodyPr/>
          <a:lstStyle/>
          <a:p>
            <a:fld id="{E4458E03-19E1-9046-80D8-7C2702296107}" type="slidenum">
              <a:rPr lang="en-US" smtClean="0"/>
              <a:t>44</a:t>
            </a:fld>
            <a:endParaRPr lang="en-US"/>
          </a:p>
        </p:txBody>
      </p:sp>
    </p:spTree>
    <p:extLst>
      <p:ext uri="{BB962C8B-B14F-4D97-AF65-F5344CB8AC3E}">
        <p14:creationId xmlns:p14="http://schemas.microsoft.com/office/powerpoint/2010/main" val="35192026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Please input the check number or last 6 digits of your account number along with the relief fund payment amount you received and continue</a:t>
            </a:r>
          </a:p>
          <a:p>
            <a:endParaRPr lang="en-US" dirty="0"/>
          </a:p>
        </p:txBody>
      </p:sp>
      <p:sp>
        <p:nvSpPr>
          <p:cNvPr id="4" name="Slide Number Placeholder 3"/>
          <p:cNvSpPr>
            <a:spLocks noGrp="1"/>
          </p:cNvSpPr>
          <p:nvPr>
            <p:ph type="sldNum" sz="quarter" idx="5"/>
          </p:nvPr>
        </p:nvSpPr>
        <p:spPr/>
        <p:txBody>
          <a:bodyPr/>
          <a:lstStyle/>
          <a:p>
            <a:fld id="{E4458E03-19E1-9046-80D8-7C2702296107}" type="slidenum">
              <a:rPr lang="en-US" smtClean="0"/>
              <a:t>45</a:t>
            </a:fld>
            <a:endParaRPr lang="en-US"/>
          </a:p>
        </p:txBody>
      </p:sp>
    </p:spTree>
    <p:extLst>
      <p:ext uri="{BB962C8B-B14F-4D97-AF65-F5344CB8AC3E}">
        <p14:creationId xmlns:p14="http://schemas.microsoft.com/office/powerpoint/2010/main" val="10296804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accept to the funds and terms and conditions. </a:t>
            </a:r>
          </a:p>
          <a:p>
            <a:endParaRPr lang="en-US" dirty="0"/>
          </a:p>
          <a:p>
            <a:r>
              <a:rPr lang="en-US" dirty="0"/>
              <a:t>If you choose to accept and attest to the funds, no further l action is required!</a:t>
            </a:r>
          </a:p>
          <a:p>
            <a:r>
              <a:rPr lang="en-US" dirty="0"/>
              <a:t>If you choose to reject and return the funds, the portal will provide instructions to return your Check or Bank Deposit</a:t>
            </a:r>
          </a:p>
        </p:txBody>
      </p:sp>
      <p:sp>
        <p:nvSpPr>
          <p:cNvPr id="4" name="Slide Number Placeholder 3"/>
          <p:cNvSpPr>
            <a:spLocks noGrp="1"/>
          </p:cNvSpPr>
          <p:nvPr>
            <p:ph type="sldNum" sz="quarter" idx="5"/>
          </p:nvPr>
        </p:nvSpPr>
        <p:spPr/>
        <p:txBody>
          <a:bodyPr/>
          <a:lstStyle/>
          <a:p>
            <a:fld id="{E4458E03-19E1-9046-80D8-7C2702296107}" type="slidenum">
              <a:rPr lang="en-US" smtClean="0"/>
              <a:t>46</a:t>
            </a:fld>
            <a:endParaRPr lang="en-US"/>
          </a:p>
        </p:txBody>
      </p:sp>
    </p:spTree>
    <p:extLst>
      <p:ext uri="{BB962C8B-B14F-4D97-AF65-F5344CB8AC3E}">
        <p14:creationId xmlns:p14="http://schemas.microsoft.com/office/powerpoint/2010/main" val="24876551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Rejected Payment Information – how to return funds</a:t>
            </a:r>
          </a:p>
        </p:txBody>
      </p:sp>
      <p:sp>
        <p:nvSpPr>
          <p:cNvPr id="4" name="Slide Number Placeholder 3"/>
          <p:cNvSpPr>
            <a:spLocks noGrp="1"/>
          </p:cNvSpPr>
          <p:nvPr>
            <p:ph type="sldNum" sz="quarter" idx="5"/>
          </p:nvPr>
        </p:nvSpPr>
        <p:spPr/>
        <p:txBody>
          <a:bodyPr/>
          <a:lstStyle/>
          <a:p>
            <a:fld id="{E4458E03-19E1-9046-80D8-7C2702296107}" type="slidenum">
              <a:rPr lang="en-US" smtClean="0"/>
              <a:t>47</a:t>
            </a:fld>
            <a:endParaRPr lang="en-US"/>
          </a:p>
        </p:txBody>
      </p:sp>
    </p:spTree>
    <p:extLst>
      <p:ext uri="{BB962C8B-B14F-4D97-AF65-F5344CB8AC3E}">
        <p14:creationId xmlns:p14="http://schemas.microsoft.com/office/powerpoint/2010/main" val="15435984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Rejected Payment Information – how to return funds and Reject Payment</a:t>
            </a:r>
          </a:p>
          <a:p>
            <a:endParaRPr lang="en-US" dirty="0"/>
          </a:p>
        </p:txBody>
      </p:sp>
      <p:sp>
        <p:nvSpPr>
          <p:cNvPr id="4" name="Slide Number Placeholder 3"/>
          <p:cNvSpPr>
            <a:spLocks noGrp="1"/>
          </p:cNvSpPr>
          <p:nvPr>
            <p:ph type="sldNum" sz="quarter" idx="5"/>
          </p:nvPr>
        </p:nvSpPr>
        <p:spPr/>
        <p:txBody>
          <a:bodyPr/>
          <a:lstStyle/>
          <a:p>
            <a:fld id="{E4458E03-19E1-9046-80D8-7C2702296107}" type="slidenum">
              <a:rPr lang="en-US" smtClean="0"/>
              <a:t>48</a:t>
            </a:fld>
            <a:endParaRPr lang="en-US"/>
          </a:p>
        </p:txBody>
      </p:sp>
    </p:spTree>
    <p:extLst>
      <p:ext uri="{BB962C8B-B14F-4D97-AF65-F5344CB8AC3E}">
        <p14:creationId xmlns:p14="http://schemas.microsoft.com/office/powerpoint/2010/main" val="15014862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taken back to the Organization TIN Dashboard</a:t>
            </a:r>
          </a:p>
        </p:txBody>
      </p:sp>
      <p:sp>
        <p:nvSpPr>
          <p:cNvPr id="4" name="Slide Number Placeholder 3"/>
          <p:cNvSpPr>
            <a:spLocks noGrp="1"/>
          </p:cNvSpPr>
          <p:nvPr>
            <p:ph type="sldNum" sz="quarter" idx="5"/>
          </p:nvPr>
        </p:nvSpPr>
        <p:spPr/>
        <p:txBody>
          <a:bodyPr/>
          <a:lstStyle/>
          <a:p>
            <a:fld id="{E4458E03-19E1-9046-80D8-7C2702296107}" type="slidenum">
              <a:rPr lang="en-US" smtClean="0"/>
              <a:t>49</a:t>
            </a:fld>
            <a:endParaRPr lang="en-US"/>
          </a:p>
        </p:txBody>
      </p:sp>
    </p:spTree>
    <p:extLst>
      <p:ext uri="{BB962C8B-B14F-4D97-AF65-F5344CB8AC3E}">
        <p14:creationId xmlns:p14="http://schemas.microsoft.com/office/powerpoint/2010/main" val="3575250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458E03-19E1-9046-80D8-7C2702296107}" type="slidenum">
              <a:rPr lang="en-US" smtClean="0"/>
              <a:t>50</a:t>
            </a:fld>
            <a:endParaRPr lang="en-US"/>
          </a:p>
        </p:txBody>
      </p:sp>
    </p:spTree>
    <p:extLst>
      <p:ext uri="{BB962C8B-B14F-4D97-AF65-F5344CB8AC3E}">
        <p14:creationId xmlns:p14="http://schemas.microsoft.com/office/powerpoint/2010/main" val="150518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enter last six digits of the account number, exact amount and continue</a:t>
            </a:r>
          </a:p>
        </p:txBody>
      </p:sp>
      <p:sp>
        <p:nvSpPr>
          <p:cNvPr id="4" name="Slide Number Placeholder 3"/>
          <p:cNvSpPr>
            <a:spLocks noGrp="1"/>
          </p:cNvSpPr>
          <p:nvPr>
            <p:ph type="sldNum" sz="quarter" idx="5"/>
          </p:nvPr>
        </p:nvSpPr>
        <p:spPr/>
        <p:txBody>
          <a:bodyPr/>
          <a:lstStyle/>
          <a:p>
            <a:fld id="{CAA11B83-7453-4C63-9F24-B8D95A5E7065}" type="slidenum">
              <a:rPr lang="en-US" smtClean="0"/>
              <a:t>6</a:t>
            </a:fld>
            <a:endParaRPr lang="en-US" dirty="0"/>
          </a:p>
        </p:txBody>
      </p:sp>
    </p:spTree>
    <p:extLst>
      <p:ext uri="{BB962C8B-B14F-4D97-AF65-F5344CB8AC3E}">
        <p14:creationId xmlns:p14="http://schemas.microsoft.com/office/powerpoint/2010/main" val="2198198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Review the information and Accept</a:t>
            </a:r>
          </a:p>
        </p:txBody>
      </p:sp>
      <p:sp>
        <p:nvSpPr>
          <p:cNvPr id="4" name="Slide Number Placeholder 3"/>
          <p:cNvSpPr>
            <a:spLocks noGrp="1"/>
          </p:cNvSpPr>
          <p:nvPr>
            <p:ph type="sldNum" sz="quarter" idx="5"/>
          </p:nvPr>
        </p:nvSpPr>
        <p:spPr/>
        <p:txBody>
          <a:bodyPr/>
          <a:lstStyle/>
          <a:p>
            <a:fld id="{CAA11B83-7453-4C63-9F24-B8D95A5E7065}" type="slidenum">
              <a:rPr lang="en-US" smtClean="0"/>
              <a:t>7</a:t>
            </a:fld>
            <a:endParaRPr lang="en-US" dirty="0"/>
          </a:p>
        </p:txBody>
      </p:sp>
    </p:spTree>
    <p:extLst>
      <p:ext uri="{BB962C8B-B14F-4D97-AF65-F5344CB8AC3E}">
        <p14:creationId xmlns:p14="http://schemas.microsoft.com/office/powerpoint/2010/main" val="148236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attest to Payment Terms Attestation, enter information in all the required fields, agree to terms and conditions and select I Accept Payment</a:t>
            </a:r>
          </a:p>
        </p:txBody>
      </p:sp>
      <p:sp>
        <p:nvSpPr>
          <p:cNvPr id="4" name="Slide Number Placeholder 3"/>
          <p:cNvSpPr>
            <a:spLocks noGrp="1"/>
          </p:cNvSpPr>
          <p:nvPr>
            <p:ph type="sldNum" sz="quarter" idx="5"/>
          </p:nvPr>
        </p:nvSpPr>
        <p:spPr/>
        <p:txBody>
          <a:bodyPr/>
          <a:lstStyle/>
          <a:p>
            <a:fld id="{CAA11B83-7453-4C63-9F24-B8D95A5E7065}" type="slidenum">
              <a:rPr lang="en-US" smtClean="0"/>
              <a:t>8</a:t>
            </a:fld>
            <a:endParaRPr lang="en-US" dirty="0"/>
          </a:p>
        </p:txBody>
      </p:sp>
    </p:spTree>
    <p:extLst>
      <p:ext uri="{BB962C8B-B14F-4D97-AF65-F5344CB8AC3E}">
        <p14:creationId xmlns:p14="http://schemas.microsoft.com/office/powerpoint/2010/main" val="1033869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attest to Payment Terms Attestation, enter information in all the required fields, agree to terms and conditions and select I Accept Payment</a:t>
            </a:r>
          </a:p>
        </p:txBody>
      </p:sp>
      <p:sp>
        <p:nvSpPr>
          <p:cNvPr id="4" name="Slide Number Placeholder 3"/>
          <p:cNvSpPr>
            <a:spLocks noGrp="1"/>
          </p:cNvSpPr>
          <p:nvPr>
            <p:ph type="sldNum" sz="quarter" idx="5"/>
          </p:nvPr>
        </p:nvSpPr>
        <p:spPr/>
        <p:txBody>
          <a:bodyPr/>
          <a:lstStyle/>
          <a:p>
            <a:fld id="{CAA11B83-7453-4C63-9F24-B8D95A5E7065}" type="slidenum">
              <a:rPr lang="en-US" smtClean="0"/>
              <a:t>9</a:t>
            </a:fld>
            <a:endParaRPr lang="en-US" dirty="0"/>
          </a:p>
        </p:txBody>
      </p:sp>
    </p:spTree>
    <p:extLst>
      <p:ext uri="{BB962C8B-B14F-4D97-AF65-F5344CB8AC3E}">
        <p14:creationId xmlns:p14="http://schemas.microsoft.com/office/powerpoint/2010/main" val="3091266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attest to Payment Terms Attestation, enter information in all the required fields, agree to terms and conditions and select I Accept Payment</a:t>
            </a:r>
          </a:p>
        </p:txBody>
      </p:sp>
      <p:sp>
        <p:nvSpPr>
          <p:cNvPr id="4" name="Slide Number Placeholder 3"/>
          <p:cNvSpPr>
            <a:spLocks noGrp="1"/>
          </p:cNvSpPr>
          <p:nvPr>
            <p:ph type="sldNum" sz="quarter" idx="5"/>
          </p:nvPr>
        </p:nvSpPr>
        <p:spPr/>
        <p:txBody>
          <a:bodyPr/>
          <a:lstStyle/>
          <a:p>
            <a:fld id="{CAA11B83-7453-4C63-9F24-B8D95A5E7065}" type="slidenum">
              <a:rPr lang="en-US" smtClean="0"/>
              <a:t>10</a:t>
            </a:fld>
            <a:endParaRPr lang="en-US" dirty="0"/>
          </a:p>
        </p:txBody>
      </p:sp>
    </p:spTree>
    <p:extLst>
      <p:ext uri="{BB962C8B-B14F-4D97-AF65-F5344CB8AC3E}">
        <p14:creationId xmlns:p14="http://schemas.microsoft.com/office/powerpoint/2010/main" val="3502983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oleObject" Target="../embeddings/oleObject45.bin"/><Relationship Id="rId2" Type="http://schemas.openxmlformats.org/officeDocument/2006/relationships/tags" Target="../tags/tag45.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tags" Target="../tags/tag50.xml"/><Relationship Id="rId7" Type="http://schemas.openxmlformats.org/officeDocument/2006/relationships/image" Target="../media/image3.emf"/><Relationship Id="rId2" Type="http://schemas.openxmlformats.org/officeDocument/2006/relationships/tags" Target="../tags/tag49.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48.bin"/><Relationship Id="rId4"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tags" Target="../tags/tag52.xml"/><Relationship Id="rId7" Type="http://schemas.openxmlformats.org/officeDocument/2006/relationships/image" Target="../media/image3.emf"/><Relationship Id="rId2" Type="http://schemas.openxmlformats.org/officeDocument/2006/relationships/tags" Target="../tags/tag51.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50.bin"/><Relationship Id="rId4"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tags" Target="../tags/tag54.xml"/><Relationship Id="rId7" Type="http://schemas.openxmlformats.org/officeDocument/2006/relationships/image" Target="../media/image3.emf"/><Relationship Id="rId2" Type="http://schemas.openxmlformats.org/officeDocument/2006/relationships/tags" Target="../tags/tag53.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52.bin"/><Relationship Id="rId4"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oleObject" Target="../embeddings/oleObject55.bin"/><Relationship Id="rId2" Type="http://schemas.openxmlformats.org/officeDocument/2006/relationships/tags" Target="../tags/tag55.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oleObject" Target="../embeddings/oleObject57.bin"/><Relationship Id="rId2" Type="http://schemas.openxmlformats.org/officeDocument/2006/relationships/tags" Target="../tags/tag57.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56.bin"/><Relationship Id="rId4"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tags" Target="../tags/tag60.xml"/><Relationship Id="rId7" Type="http://schemas.openxmlformats.org/officeDocument/2006/relationships/image" Target="../media/image3.emf"/><Relationship Id="rId2" Type="http://schemas.openxmlformats.org/officeDocument/2006/relationships/tags" Target="../tags/tag59.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58.bin"/><Relationship Id="rId4"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40.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tags" Target="../tags/tag62.xml"/><Relationship Id="rId7" Type="http://schemas.openxmlformats.org/officeDocument/2006/relationships/image" Target="../media/image3.emf"/><Relationship Id="rId2" Type="http://schemas.openxmlformats.org/officeDocument/2006/relationships/tags" Target="../tags/tag61.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60.bin"/><Relationship Id="rId4"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oleObject" Target="../embeddings/oleObject63.bin"/><Relationship Id="rId2" Type="http://schemas.openxmlformats.org/officeDocument/2006/relationships/tags" Target="../tags/tag63.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62.bin"/><Relationship Id="rId4"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tags" Target="../tags/tag68.xml"/><Relationship Id="rId7" Type="http://schemas.openxmlformats.org/officeDocument/2006/relationships/image" Target="../media/image3.emf"/><Relationship Id="rId2" Type="http://schemas.openxmlformats.org/officeDocument/2006/relationships/tags" Target="../tags/tag67.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66.bin"/><Relationship Id="rId4"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tags" Target="../tags/tag70.xml"/><Relationship Id="rId7" Type="http://schemas.openxmlformats.org/officeDocument/2006/relationships/image" Target="../media/image3.emf"/><Relationship Id="rId2" Type="http://schemas.openxmlformats.org/officeDocument/2006/relationships/tags" Target="../tags/tag69.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68.bin"/><Relationship Id="rId4"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tags" Target="../tags/tag72.xml"/><Relationship Id="rId7" Type="http://schemas.openxmlformats.org/officeDocument/2006/relationships/image" Target="../media/image3.emf"/><Relationship Id="rId2" Type="http://schemas.openxmlformats.org/officeDocument/2006/relationships/tags" Target="../tags/tag71.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70.bin"/><Relationship Id="rId4"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oleObject" Target="../embeddings/oleObject73.bin"/><Relationship Id="rId2" Type="http://schemas.openxmlformats.org/officeDocument/2006/relationships/tags" Target="../tags/tag73.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72.bin"/><Relationship Id="rId4"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oleObject" Target="../embeddings/oleObject75.bin"/><Relationship Id="rId2" Type="http://schemas.openxmlformats.org/officeDocument/2006/relationships/tags" Target="../tags/tag75.xml"/><Relationship Id="rId1" Type="http://schemas.openxmlformats.org/officeDocument/2006/relationships/vmlDrawing" Target="../drawings/vmlDrawing42.v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tags" Target="../tags/tag78.xml"/><Relationship Id="rId7" Type="http://schemas.openxmlformats.org/officeDocument/2006/relationships/image" Target="../media/image3.emf"/><Relationship Id="rId2" Type="http://schemas.openxmlformats.org/officeDocument/2006/relationships/tags" Target="../tags/tag77.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76.bin"/><Relationship Id="rId4"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tags" Target="../tags/tag80.xml"/><Relationship Id="rId7" Type="http://schemas.openxmlformats.org/officeDocument/2006/relationships/image" Target="../media/image3.emf"/><Relationship Id="rId2" Type="http://schemas.openxmlformats.org/officeDocument/2006/relationships/tags" Target="../tags/tag79.xml"/><Relationship Id="rId1" Type="http://schemas.openxmlformats.org/officeDocument/2006/relationships/vmlDrawing" Target="../drawings/vmlDrawing44.vml"/><Relationship Id="rId6" Type="http://schemas.openxmlformats.org/officeDocument/2006/relationships/image" Target="../media/image1.emf"/><Relationship Id="rId5" Type="http://schemas.openxmlformats.org/officeDocument/2006/relationships/oleObject" Target="../embeddings/oleObject78.bin"/><Relationship Id="rId4"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oleObject" Target="../embeddings/oleObject81.bin"/><Relationship Id="rId2" Type="http://schemas.openxmlformats.org/officeDocument/2006/relationships/tags" Target="../tags/tag81.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80.bin"/><Relationship Id="rId4"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20.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tags" Target="../tags/tag86.xml"/><Relationship Id="rId7" Type="http://schemas.openxmlformats.org/officeDocument/2006/relationships/image" Target="../media/image3.emf"/><Relationship Id="rId2" Type="http://schemas.openxmlformats.org/officeDocument/2006/relationships/tags" Target="../tags/tag85.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84.bin"/><Relationship Id="rId4"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tags" Target="../tags/tag88.xml"/><Relationship Id="rId7" Type="http://schemas.openxmlformats.org/officeDocument/2006/relationships/image" Target="../media/image3.emf"/><Relationship Id="rId2" Type="http://schemas.openxmlformats.org/officeDocument/2006/relationships/tags" Target="../tags/tag87.xml"/><Relationship Id="rId1" Type="http://schemas.openxmlformats.org/officeDocument/2006/relationships/vmlDrawing" Target="../drawings/vmlDrawing48.vml"/><Relationship Id="rId6" Type="http://schemas.openxmlformats.org/officeDocument/2006/relationships/image" Target="../media/image1.emf"/><Relationship Id="rId5" Type="http://schemas.openxmlformats.org/officeDocument/2006/relationships/oleObject" Target="../embeddings/oleObject86.bin"/><Relationship Id="rId4"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8" Type="http://schemas.openxmlformats.org/officeDocument/2006/relationships/oleObject" Target="../embeddings/oleObject89.bin"/><Relationship Id="rId3" Type="http://schemas.openxmlformats.org/officeDocument/2006/relationships/tags" Target="../tags/tag90.xml"/><Relationship Id="rId7" Type="http://schemas.openxmlformats.org/officeDocument/2006/relationships/image" Target="../media/image3.emf"/><Relationship Id="rId2" Type="http://schemas.openxmlformats.org/officeDocument/2006/relationships/tags" Target="../tags/tag89.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88.bin"/><Relationship Id="rId4"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oleObject" Target="../embeddings/oleObject91.bin"/><Relationship Id="rId2" Type="http://schemas.openxmlformats.org/officeDocument/2006/relationships/tags" Target="../tags/tag91.xml"/><Relationship Id="rId1" Type="http://schemas.openxmlformats.org/officeDocument/2006/relationships/vmlDrawing" Target="../drawings/vmlDrawing50.vml"/><Relationship Id="rId6" Type="http://schemas.openxmlformats.org/officeDocument/2006/relationships/image" Target="../media/image1.emf"/><Relationship Id="rId5" Type="http://schemas.openxmlformats.org/officeDocument/2006/relationships/oleObject" Target="../embeddings/oleObject90.bin"/><Relationship Id="rId4"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oleObject" Target="../embeddings/oleObject93.bin"/><Relationship Id="rId2" Type="http://schemas.openxmlformats.org/officeDocument/2006/relationships/tags" Target="../tags/tag93.xml"/><Relationship Id="rId1" Type="http://schemas.openxmlformats.org/officeDocument/2006/relationships/vmlDrawing" Target="../drawings/vmlDrawing51.vml"/><Relationship Id="rId6" Type="http://schemas.openxmlformats.org/officeDocument/2006/relationships/image" Target="../media/image1.emf"/><Relationship Id="rId5" Type="http://schemas.openxmlformats.org/officeDocument/2006/relationships/oleObject" Target="../embeddings/oleObject92.bin"/><Relationship Id="rId4"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8" Type="http://schemas.openxmlformats.org/officeDocument/2006/relationships/oleObject" Target="../embeddings/oleObject95.bin"/><Relationship Id="rId3" Type="http://schemas.openxmlformats.org/officeDocument/2006/relationships/tags" Target="../tags/tag96.xml"/><Relationship Id="rId7" Type="http://schemas.openxmlformats.org/officeDocument/2006/relationships/image" Target="../media/image3.emf"/><Relationship Id="rId2" Type="http://schemas.openxmlformats.org/officeDocument/2006/relationships/tags" Target="../tags/tag95.xml"/><Relationship Id="rId1" Type="http://schemas.openxmlformats.org/officeDocument/2006/relationships/vmlDrawing" Target="../drawings/vmlDrawing52.vml"/><Relationship Id="rId6" Type="http://schemas.openxmlformats.org/officeDocument/2006/relationships/image" Target="../media/image1.emf"/><Relationship Id="rId5" Type="http://schemas.openxmlformats.org/officeDocument/2006/relationships/oleObject" Target="../embeddings/oleObject94.bin"/><Relationship Id="rId4"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8" Type="http://schemas.openxmlformats.org/officeDocument/2006/relationships/oleObject" Target="../embeddings/oleObject97.bin"/><Relationship Id="rId3" Type="http://schemas.openxmlformats.org/officeDocument/2006/relationships/tags" Target="../tags/tag98.xml"/><Relationship Id="rId7" Type="http://schemas.openxmlformats.org/officeDocument/2006/relationships/image" Target="../media/image3.emf"/><Relationship Id="rId2" Type="http://schemas.openxmlformats.org/officeDocument/2006/relationships/tags" Target="../tags/tag97.xml"/><Relationship Id="rId1" Type="http://schemas.openxmlformats.org/officeDocument/2006/relationships/vmlDrawing" Target="../drawings/vmlDrawing53.vml"/><Relationship Id="rId6" Type="http://schemas.openxmlformats.org/officeDocument/2006/relationships/image" Target="../media/image1.emf"/><Relationship Id="rId5" Type="http://schemas.openxmlformats.org/officeDocument/2006/relationships/oleObject" Target="../embeddings/oleObject96.bin"/><Relationship Id="rId4"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oleObject" Target="../embeddings/oleObject99.bin"/><Relationship Id="rId2" Type="http://schemas.openxmlformats.org/officeDocument/2006/relationships/tags" Target="../tags/tag99.xml"/><Relationship Id="rId1" Type="http://schemas.openxmlformats.org/officeDocument/2006/relationships/vmlDrawing" Target="../drawings/vmlDrawing54.vml"/><Relationship Id="rId6" Type="http://schemas.openxmlformats.org/officeDocument/2006/relationships/image" Target="../media/image1.emf"/><Relationship Id="rId5" Type="http://schemas.openxmlformats.org/officeDocument/2006/relationships/oleObject" Target="../embeddings/oleObject98.bin"/><Relationship Id="rId4"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8" Type="http://schemas.openxmlformats.org/officeDocument/2006/relationships/oleObject" Target="../embeddings/oleObject103.bin"/><Relationship Id="rId3" Type="http://schemas.openxmlformats.org/officeDocument/2006/relationships/tags" Target="../tags/tag104.xml"/><Relationship Id="rId7" Type="http://schemas.openxmlformats.org/officeDocument/2006/relationships/image" Target="../media/image3.emf"/><Relationship Id="rId2" Type="http://schemas.openxmlformats.org/officeDocument/2006/relationships/tags" Target="../tags/tag103.xml"/><Relationship Id="rId1" Type="http://schemas.openxmlformats.org/officeDocument/2006/relationships/vmlDrawing" Target="../drawings/vmlDrawing56.vml"/><Relationship Id="rId6" Type="http://schemas.openxmlformats.org/officeDocument/2006/relationships/image" Target="../media/image1.emf"/><Relationship Id="rId5" Type="http://schemas.openxmlformats.org/officeDocument/2006/relationships/oleObject" Target="../embeddings/oleObject102.bin"/><Relationship Id="rId4"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8" Type="http://schemas.openxmlformats.org/officeDocument/2006/relationships/oleObject" Target="../embeddings/oleObject105.bin"/><Relationship Id="rId3" Type="http://schemas.openxmlformats.org/officeDocument/2006/relationships/tags" Target="../tags/tag106.xml"/><Relationship Id="rId7" Type="http://schemas.openxmlformats.org/officeDocument/2006/relationships/image" Target="../media/image3.emf"/><Relationship Id="rId2" Type="http://schemas.openxmlformats.org/officeDocument/2006/relationships/tags" Target="../tags/tag105.xml"/><Relationship Id="rId1" Type="http://schemas.openxmlformats.org/officeDocument/2006/relationships/vmlDrawing" Target="../drawings/vmlDrawing57.vml"/><Relationship Id="rId6" Type="http://schemas.openxmlformats.org/officeDocument/2006/relationships/image" Target="../media/image1.emf"/><Relationship Id="rId5" Type="http://schemas.openxmlformats.org/officeDocument/2006/relationships/oleObject" Target="../embeddings/oleObject104.bin"/><Relationship Id="rId4"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8" Type="http://schemas.openxmlformats.org/officeDocument/2006/relationships/oleObject" Target="../embeddings/oleObject107.bin"/><Relationship Id="rId3" Type="http://schemas.openxmlformats.org/officeDocument/2006/relationships/tags" Target="../tags/tag108.xml"/><Relationship Id="rId7" Type="http://schemas.openxmlformats.org/officeDocument/2006/relationships/image" Target="../media/image3.emf"/><Relationship Id="rId2" Type="http://schemas.openxmlformats.org/officeDocument/2006/relationships/tags" Target="../tags/tag107.xml"/><Relationship Id="rId1" Type="http://schemas.openxmlformats.org/officeDocument/2006/relationships/vmlDrawing" Target="../drawings/vmlDrawing58.vml"/><Relationship Id="rId6" Type="http://schemas.openxmlformats.org/officeDocument/2006/relationships/image" Target="../media/image1.emf"/><Relationship Id="rId5" Type="http://schemas.openxmlformats.org/officeDocument/2006/relationships/oleObject" Target="../embeddings/oleObject106.bin"/><Relationship Id="rId4"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oleObject" Target="../embeddings/oleObject109.bin"/><Relationship Id="rId2" Type="http://schemas.openxmlformats.org/officeDocument/2006/relationships/tags" Target="../tags/tag109.xml"/><Relationship Id="rId1" Type="http://schemas.openxmlformats.org/officeDocument/2006/relationships/vmlDrawing" Target="../drawings/vmlDrawing59.vml"/><Relationship Id="rId6" Type="http://schemas.openxmlformats.org/officeDocument/2006/relationships/image" Target="../media/image1.emf"/><Relationship Id="rId5" Type="http://schemas.openxmlformats.org/officeDocument/2006/relationships/oleObject" Target="../embeddings/oleObject108.bin"/><Relationship Id="rId4"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oleObject" Target="../embeddings/oleObject111.bin"/><Relationship Id="rId2" Type="http://schemas.openxmlformats.org/officeDocument/2006/relationships/tags" Target="../tags/tag111.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110.bin"/><Relationship Id="rId4"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8" Type="http://schemas.openxmlformats.org/officeDocument/2006/relationships/oleObject" Target="../embeddings/oleObject113.bin"/><Relationship Id="rId3" Type="http://schemas.openxmlformats.org/officeDocument/2006/relationships/tags" Target="../tags/tag114.xml"/><Relationship Id="rId7" Type="http://schemas.openxmlformats.org/officeDocument/2006/relationships/image" Target="../media/image3.emf"/><Relationship Id="rId2" Type="http://schemas.openxmlformats.org/officeDocument/2006/relationships/tags" Target="../tags/tag113.xml"/><Relationship Id="rId1" Type="http://schemas.openxmlformats.org/officeDocument/2006/relationships/vmlDrawing" Target="../drawings/vmlDrawing61.vml"/><Relationship Id="rId6" Type="http://schemas.openxmlformats.org/officeDocument/2006/relationships/image" Target="../media/image1.emf"/><Relationship Id="rId5" Type="http://schemas.openxmlformats.org/officeDocument/2006/relationships/oleObject" Target="../embeddings/oleObject112.bin"/><Relationship Id="rId4"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8" Type="http://schemas.openxmlformats.org/officeDocument/2006/relationships/oleObject" Target="../embeddings/oleObject115.bin"/><Relationship Id="rId3" Type="http://schemas.openxmlformats.org/officeDocument/2006/relationships/tags" Target="../tags/tag116.xml"/><Relationship Id="rId7" Type="http://schemas.openxmlformats.org/officeDocument/2006/relationships/image" Target="../media/image3.emf"/><Relationship Id="rId2" Type="http://schemas.openxmlformats.org/officeDocument/2006/relationships/tags" Target="../tags/tag115.xml"/><Relationship Id="rId1" Type="http://schemas.openxmlformats.org/officeDocument/2006/relationships/vmlDrawing" Target="../drawings/vmlDrawing62.vml"/><Relationship Id="rId6" Type="http://schemas.openxmlformats.org/officeDocument/2006/relationships/image" Target="../media/image1.emf"/><Relationship Id="rId5" Type="http://schemas.openxmlformats.org/officeDocument/2006/relationships/oleObject" Target="../embeddings/oleObject114.bin"/><Relationship Id="rId4"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oleObject" Target="../embeddings/oleObject117.bin"/><Relationship Id="rId2" Type="http://schemas.openxmlformats.org/officeDocument/2006/relationships/tags" Target="../tags/tag117.xml"/><Relationship Id="rId1" Type="http://schemas.openxmlformats.org/officeDocument/2006/relationships/vmlDrawing" Target="../drawings/vmlDrawing63.vml"/><Relationship Id="rId6" Type="http://schemas.openxmlformats.org/officeDocument/2006/relationships/image" Target="../media/image1.emf"/><Relationship Id="rId5" Type="http://schemas.openxmlformats.org/officeDocument/2006/relationships/oleObject" Target="../embeddings/oleObject116.bin"/><Relationship Id="rId4"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304.xml.rels><?xml version="1.0" encoding="UTF-8" standalone="yes"?>
<Relationships xmlns="http://schemas.openxmlformats.org/package/2006/relationships"><Relationship Id="rId8" Type="http://schemas.openxmlformats.org/officeDocument/2006/relationships/oleObject" Target="../embeddings/oleObject121.bin"/><Relationship Id="rId3" Type="http://schemas.openxmlformats.org/officeDocument/2006/relationships/tags" Target="../tags/tag122.xml"/><Relationship Id="rId7" Type="http://schemas.openxmlformats.org/officeDocument/2006/relationships/image" Target="../media/image3.emf"/><Relationship Id="rId2" Type="http://schemas.openxmlformats.org/officeDocument/2006/relationships/tags" Target="../tags/tag121.xml"/><Relationship Id="rId1" Type="http://schemas.openxmlformats.org/officeDocument/2006/relationships/vmlDrawing" Target="../drawings/vmlDrawing65.vml"/><Relationship Id="rId6" Type="http://schemas.openxmlformats.org/officeDocument/2006/relationships/image" Target="../media/image1.emf"/><Relationship Id="rId5" Type="http://schemas.openxmlformats.org/officeDocument/2006/relationships/oleObject" Target="../embeddings/oleObject120.bin"/><Relationship Id="rId4" Type="http://schemas.openxmlformats.org/officeDocument/2006/relationships/slideMaster" Target="../slideMasters/slideMaster8.xml"/></Relationships>
</file>

<file path=ppt/slideLayouts/_rels/slideLayout305.xml.rels><?xml version="1.0" encoding="UTF-8" standalone="yes"?>
<Relationships xmlns="http://schemas.openxmlformats.org/package/2006/relationships"><Relationship Id="rId8" Type="http://schemas.openxmlformats.org/officeDocument/2006/relationships/oleObject" Target="../embeddings/oleObject123.bin"/><Relationship Id="rId3" Type="http://schemas.openxmlformats.org/officeDocument/2006/relationships/tags" Target="../tags/tag124.xml"/><Relationship Id="rId7" Type="http://schemas.openxmlformats.org/officeDocument/2006/relationships/image" Target="../media/image3.emf"/><Relationship Id="rId2" Type="http://schemas.openxmlformats.org/officeDocument/2006/relationships/tags" Target="../tags/tag123.xml"/><Relationship Id="rId1" Type="http://schemas.openxmlformats.org/officeDocument/2006/relationships/vmlDrawing" Target="../drawings/vmlDrawing66.vml"/><Relationship Id="rId6" Type="http://schemas.openxmlformats.org/officeDocument/2006/relationships/image" Target="../media/image1.emf"/><Relationship Id="rId5" Type="http://schemas.openxmlformats.org/officeDocument/2006/relationships/oleObject" Target="../embeddings/oleObject122.bin"/><Relationship Id="rId4" Type="http://schemas.openxmlformats.org/officeDocument/2006/relationships/slideMaster" Target="../slideMasters/slideMaster8.xml"/></Relationships>
</file>

<file path=ppt/slideLayouts/_rels/slideLayout306.xml.rels><?xml version="1.0" encoding="UTF-8" standalone="yes"?>
<Relationships xmlns="http://schemas.openxmlformats.org/package/2006/relationships"><Relationship Id="rId8" Type="http://schemas.openxmlformats.org/officeDocument/2006/relationships/oleObject" Target="../embeddings/oleObject125.bin"/><Relationship Id="rId3" Type="http://schemas.openxmlformats.org/officeDocument/2006/relationships/tags" Target="../tags/tag126.xml"/><Relationship Id="rId7" Type="http://schemas.openxmlformats.org/officeDocument/2006/relationships/image" Target="../media/image3.emf"/><Relationship Id="rId2" Type="http://schemas.openxmlformats.org/officeDocument/2006/relationships/tags" Target="../tags/tag125.xml"/><Relationship Id="rId1" Type="http://schemas.openxmlformats.org/officeDocument/2006/relationships/vmlDrawing" Target="../drawings/vmlDrawing67.vml"/><Relationship Id="rId6" Type="http://schemas.openxmlformats.org/officeDocument/2006/relationships/image" Target="../media/image1.emf"/><Relationship Id="rId5" Type="http://schemas.openxmlformats.org/officeDocument/2006/relationships/oleObject" Target="../embeddings/oleObject124.bin"/><Relationship Id="rId4" Type="http://schemas.openxmlformats.org/officeDocument/2006/relationships/slideMaster" Target="../slideMasters/slideMaster8.xml"/></Relationships>
</file>

<file path=ppt/slideLayouts/_rels/slideLayout307.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oleObject" Target="../embeddings/oleObject127.bin"/><Relationship Id="rId2" Type="http://schemas.openxmlformats.org/officeDocument/2006/relationships/tags" Target="../tags/tag127.xml"/><Relationship Id="rId1" Type="http://schemas.openxmlformats.org/officeDocument/2006/relationships/vmlDrawing" Target="../drawings/vmlDrawing68.vml"/><Relationship Id="rId6" Type="http://schemas.openxmlformats.org/officeDocument/2006/relationships/image" Target="../media/image1.emf"/><Relationship Id="rId5" Type="http://schemas.openxmlformats.org/officeDocument/2006/relationships/oleObject" Target="../embeddings/oleObject126.bin"/><Relationship Id="rId4" Type="http://schemas.openxmlformats.org/officeDocument/2006/relationships/slideMaster" Target="../slideMasters/slideMaster8.xml"/></Relationships>
</file>

<file path=ppt/slideLayouts/_rels/slideLayout308.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oleObject" Target="../embeddings/oleObject129.bin"/><Relationship Id="rId2" Type="http://schemas.openxmlformats.org/officeDocument/2006/relationships/tags" Target="../tags/tag129.xml"/><Relationship Id="rId1" Type="http://schemas.openxmlformats.org/officeDocument/2006/relationships/vmlDrawing" Target="../drawings/vmlDrawing69.vml"/><Relationship Id="rId6" Type="http://schemas.openxmlformats.org/officeDocument/2006/relationships/image" Target="../media/image1.emf"/><Relationship Id="rId5" Type="http://schemas.openxmlformats.org/officeDocument/2006/relationships/oleObject" Target="../embeddings/oleObject128.bin"/><Relationship Id="rId4" Type="http://schemas.openxmlformats.org/officeDocument/2006/relationships/slideMaster" Target="../slideMasters/slideMaster8.xml"/></Relationships>
</file>

<file path=ppt/slideLayouts/_rels/slideLayout309.xml.rels><?xml version="1.0" encoding="UTF-8" standalone="yes"?>
<Relationships xmlns="http://schemas.openxmlformats.org/package/2006/relationships"><Relationship Id="rId8" Type="http://schemas.openxmlformats.org/officeDocument/2006/relationships/oleObject" Target="../embeddings/oleObject131.bin"/><Relationship Id="rId3" Type="http://schemas.openxmlformats.org/officeDocument/2006/relationships/tags" Target="../tags/tag132.xml"/><Relationship Id="rId7" Type="http://schemas.openxmlformats.org/officeDocument/2006/relationships/image" Target="../media/image3.emf"/><Relationship Id="rId2" Type="http://schemas.openxmlformats.org/officeDocument/2006/relationships/tags" Target="../tags/tag131.xml"/><Relationship Id="rId1" Type="http://schemas.openxmlformats.org/officeDocument/2006/relationships/vmlDrawing" Target="../drawings/vmlDrawing70.vml"/><Relationship Id="rId6" Type="http://schemas.openxmlformats.org/officeDocument/2006/relationships/image" Target="../media/image1.emf"/><Relationship Id="rId5" Type="http://schemas.openxmlformats.org/officeDocument/2006/relationships/oleObject" Target="../embeddings/oleObject130.bin"/><Relationship Id="rId4"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8" Type="http://schemas.openxmlformats.org/officeDocument/2006/relationships/oleObject" Target="../embeddings/oleObject133.bin"/><Relationship Id="rId3" Type="http://schemas.openxmlformats.org/officeDocument/2006/relationships/tags" Target="../tags/tag134.xml"/><Relationship Id="rId7" Type="http://schemas.openxmlformats.org/officeDocument/2006/relationships/image" Target="../media/image3.emf"/><Relationship Id="rId2" Type="http://schemas.openxmlformats.org/officeDocument/2006/relationships/tags" Target="../tags/tag133.xml"/><Relationship Id="rId1" Type="http://schemas.openxmlformats.org/officeDocument/2006/relationships/vmlDrawing" Target="../drawings/vmlDrawing71.vml"/><Relationship Id="rId6" Type="http://schemas.openxmlformats.org/officeDocument/2006/relationships/image" Target="../media/image1.emf"/><Relationship Id="rId5" Type="http://schemas.openxmlformats.org/officeDocument/2006/relationships/oleObject" Target="../embeddings/oleObject132.bin"/><Relationship Id="rId4" Type="http://schemas.openxmlformats.org/officeDocument/2006/relationships/slideMaster" Target="../slideMasters/slideMaster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8.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oleObject" Target="../embeddings/oleObject135.bin"/><Relationship Id="rId2" Type="http://schemas.openxmlformats.org/officeDocument/2006/relationships/tags" Target="../tags/tag135.xml"/><Relationship Id="rId1" Type="http://schemas.openxmlformats.org/officeDocument/2006/relationships/vmlDrawing" Target="../drawings/vmlDrawing72.vml"/><Relationship Id="rId6" Type="http://schemas.openxmlformats.org/officeDocument/2006/relationships/image" Target="../media/image1.emf"/><Relationship Id="rId5" Type="http://schemas.openxmlformats.org/officeDocument/2006/relationships/oleObject" Target="../embeddings/oleObject134.bin"/><Relationship Id="rId4" Type="http://schemas.openxmlformats.org/officeDocument/2006/relationships/slideMaster" Target="../slideMasters/slideMaster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358.xml.rels><?xml version="1.0" encoding="UTF-8" standalone="yes"?>
<Relationships xmlns="http://schemas.openxmlformats.org/package/2006/relationships"><Relationship Id="rId8" Type="http://schemas.openxmlformats.org/officeDocument/2006/relationships/oleObject" Target="../embeddings/oleObject139.bin"/><Relationship Id="rId3" Type="http://schemas.openxmlformats.org/officeDocument/2006/relationships/tags" Target="../tags/tag140.xml"/><Relationship Id="rId7" Type="http://schemas.openxmlformats.org/officeDocument/2006/relationships/image" Target="../media/image3.emf"/><Relationship Id="rId2" Type="http://schemas.openxmlformats.org/officeDocument/2006/relationships/tags" Target="../tags/tag139.xml"/><Relationship Id="rId1" Type="http://schemas.openxmlformats.org/officeDocument/2006/relationships/vmlDrawing" Target="../drawings/vmlDrawing74.vml"/><Relationship Id="rId6" Type="http://schemas.openxmlformats.org/officeDocument/2006/relationships/image" Target="../media/image1.emf"/><Relationship Id="rId5" Type="http://schemas.openxmlformats.org/officeDocument/2006/relationships/oleObject" Target="../embeddings/oleObject138.bin"/><Relationship Id="rId4" Type="http://schemas.openxmlformats.org/officeDocument/2006/relationships/slideMaster" Target="../slideMasters/slideMaster10.xml"/></Relationships>
</file>

<file path=ppt/slideLayouts/_rels/slideLayout359.xml.rels><?xml version="1.0" encoding="UTF-8" standalone="yes"?>
<Relationships xmlns="http://schemas.openxmlformats.org/package/2006/relationships"><Relationship Id="rId8" Type="http://schemas.openxmlformats.org/officeDocument/2006/relationships/oleObject" Target="../embeddings/oleObject141.bin"/><Relationship Id="rId3" Type="http://schemas.openxmlformats.org/officeDocument/2006/relationships/tags" Target="../tags/tag142.xml"/><Relationship Id="rId7" Type="http://schemas.openxmlformats.org/officeDocument/2006/relationships/image" Target="../media/image3.emf"/><Relationship Id="rId2" Type="http://schemas.openxmlformats.org/officeDocument/2006/relationships/tags" Target="../tags/tag141.xml"/><Relationship Id="rId1" Type="http://schemas.openxmlformats.org/officeDocument/2006/relationships/vmlDrawing" Target="../drawings/vmlDrawing75.vml"/><Relationship Id="rId6" Type="http://schemas.openxmlformats.org/officeDocument/2006/relationships/image" Target="../media/image1.emf"/><Relationship Id="rId5" Type="http://schemas.openxmlformats.org/officeDocument/2006/relationships/oleObject" Target="../embeddings/oleObject140.bin"/><Relationship Id="rId4"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8" Type="http://schemas.openxmlformats.org/officeDocument/2006/relationships/oleObject" Target="../embeddings/oleObject143.bin"/><Relationship Id="rId3" Type="http://schemas.openxmlformats.org/officeDocument/2006/relationships/tags" Target="../tags/tag144.xml"/><Relationship Id="rId7" Type="http://schemas.openxmlformats.org/officeDocument/2006/relationships/image" Target="../media/image3.emf"/><Relationship Id="rId2" Type="http://schemas.openxmlformats.org/officeDocument/2006/relationships/tags" Target="../tags/tag143.xml"/><Relationship Id="rId1" Type="http://schemas.openxmlformats.org/officeDocument/2006/relationships/vmlDrawing" Target="../drawings/vmlDrawing76.vml"/><Relationship Id="rId6" Type="http://schemas.openxmlformats.org/officeDocument/2006/relationships/image" Target="../media/image1.emf"/><Relationship Id="rId5" Type="http://schemas.openxmlformats.org/officeDocument/2006/relationships/oleObject" Target="../embeddings/oleObject142.bin"/><Relationship Id="rId4" Type="http://schemas.openxmlformats.org/officeDocument/2006/relationships/slideMaster" Target="../slideMasters/slideMaster10.xml"/></Relationships>
</file>

<file path=ppt/slideLayouts/_rels/slideLayout361.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oleObject" Target="../embeddings/oleObject145.bin"/><Relationship Id="rId2" Type="http://schemas.openxmlformats.org/officeDocument/2006/relationships/tags" Target="../tags/tag145.xml"/><Relationship Id="rId1" Type="http://schemas.openxmlformats.org/officeDocument/2006/relationships/vmlDrawing" Target="../drawings/vmlDrawing77.vml"/><Relationship Id="rId6" Type="http://schemas.openxmlformats.org/officeDocument/2006/relationships/image" Target="../media/image1.emf"/><Relationship Id="rId5" Type="http://schemas.openxmlformats.org/officeDocument/2006/relationships/oleObject" Target="../embeddings/oleObject144.bin"/><Relationship Id="rId4" Type="http://schemas.openxmlformats.org/officeDocument/2006/relationships/slideMaster" Target="../slideMasters/slideMaster10.xml"/></Relationships>
</file>

<file path=ppt/slideLayouts/_rels/slideLayout362.xml.rels><?xml version="1.0" encoding="UTF-8" standalone="yes"?>
<Relationships xmlns="http://schemas.openxmlformats.org/package/2006/relationships"><Relationship Id="rId3" Type="http://schemas.openxmlformats.org/officeDocument/2006/relationships/tags" Target="../tags/tag148.xml"/><Relationship Id="rId7" Type="http://schemas.openxmlformats.org/officeDocument/2006/relationships/oleObject" Target="../embeddings/oleObject147.bin"/><Relationship Id="rId2" Type="http://schemas.openxmlformats.org/officeDocument/2006/relationships/tags" Target="../tags/tag147.xml"/><Relationship Id="rId1" Type="http://schemas.openxmlformats.org/officeDocument/2006/relationships/vmlDrawing" Target="../drawings/vmlDrawing78.vml"/><Relationship Id="rId6" Type="http://schemas.openxmlformats.org/officeDocument/2006/relationships/image" Target="../media/image1.emf"/><Relationship Id="rId5" Type="http://schemas.openxmlformats.org/officeDocument/2006/relationships/oleObject" Target="../embeddings/oleObject146.bin"/><Relationship Id="rId4" Type="http://schemas.openxmlformats.org/officeDocument/2006/relationships/slideMaster" Target="../slideMasters/slideMaster10.xml"/></Relationships>
</file>

<file path=ppt/slideLayouts/_rels/slideLayout363.xml.rels><?xml version="1.0" encoding="UTF-8" standalone="yes"?>
<Relationships xmlns="http://schemas.openxmlformats.org/package/2006/relationships"><Relationship Id="rId8" Type="http://schemas.openxmlformats.org/officeDocument/2006/relationships/oleObject" Target="../embeddings/oleObject149.bin"/><Relationship Id="rId3" Type="http://schemas.openxmlformats.org/officeDocument/2006/relationships/tags" Target="../tags/tag150.xml"/><Relationship Id="rId7" Type="http://schemas.openxmlformats.org/officeDocument/2006/relationships/image" Target="../media/image3.emf"/><Relationship Id="rId2" Type="http://schemas.openxmlformats.org/officeDocument/2006/relationships/tags" Target="../tags/tag149.xml"/><Relationship Id="rId1" Type="http://schemas.openxmlformats.org/officeDocument/2006/relationships/vmlDrawing" Target="../drawings/vmlDrawing79.vml"/><Relationship Id="rId6" Type="http://schemas.openxmlformats.org/officeDocument/2006/relationships/image" Target="../media/image1.emf"/><Relationship Id="rId5" Type="http://schemas.openxmlformats.org/officeDocument/2006/relationships/oleObject" Target="../embeddings/oleObject148.bin"/><Relationship Id="rId4" Type="http://schemas.openxmlformats.org/officeDocument/2006/relationships/slideMaster" Target="../slideMasters/slideMaster10.xml"/></Relationships>
</file>

<file path=ppt/slideLayouts/_rels/slideLayout364.xml.rels><?xml version="1.0" encoding="UTF-8" standalone="yes"?>
<Relationships xmlns="http://schemas.openxmlformats.org/package/2006/relationships"><Relationship Id="rId8" Type="http://schemas.openxmlformats.org/officeDocument/2006/relationships/oleObject" Target="../embeddings/oleObject151.bin"/><Relationship Id="rId3" Type="http://schemas.openxmlformats.org/officeDocument/2006/relationships/tags" Target="../tags/tag152.xml"/><Relationship Id="rId7" Type="http://schemas.openxmlformats.org/officeDocument/2006/relationships/image" Target="../media/image3.emf"/><Relationship Id="rId2" Type="http://schemas.openxmlformats.org/officeDocument/2006/relationships/tags" Target="../tags/tag151.xml"/><Relationship Id="rId1" Type="http://schemas.openxmlformats.org/officeDocument/2006/relationships/vmlDrawing" Target="../drawings/vmlDrawing80.vml"/><Relationship Id="rId6" Type="http://schemas.openxmlformats.org/officeDocument/2006/relationships/image" Target="../media/image1.emf"/><Relationship Id="rId5" Type="http://schemas.openxmlformats.org/officeDocument/2006/relationships/oleObject" Target="../embeddings/oleObject150.bin"/><Relationship Id="rId4" Type="http://schemas.openxmlformats.org/officeDocument/2006/relationships/slideMaster" Target="../slideMasters/slideMaster10.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2.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oleObject" Target="../embeddings/oleObject153.bin"/><Relationship Id="rId2" Type="http://schemas.openxmlformats.org/officeDocument/2006/relationships/tags" Target="../tags/tag153.xml"/><Relationship Id="rId1" Type="http://schemas.openxmlformats.org/officeDocument/2006/relationships/vmlDrawing" Target="../drawings/vmlDrawing81.vml"/><Relationship Id="rId6" Type="http://schemas.openxmlformats.org/officeDocument/2006/relationships/image" Target="../media/image1.emf"/><Relationship Id="rId5" Type="http://schemas.openxmlformats.org/officeDocument/2006/relationships/oleObject" Target="../embeddings/oleObject152.bin"/><Relationship Id="rId4" Type="http://schemas.openxmlformats.org/officeDocument/2006/relationships/slideMaster" Target="../slideMasters/slideMaster10.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56.xml"/><Relationship Id="rId1" Type="http://schemas.openxmlformats.org/officeDocument/2006/relationships/vmlDrawing" Target="../drawings/vmlDrawing8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5.bin"/></Relationships>
</file>

<file path=ppt/slideLayouts/_rels/slideLayout40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57.xml"/><Relationship Id="rId1" Type="http://schemas.openxmlformats.org/officeDocument/2006/relationships/vmlDrawing" Target="../drawings/vmlDrawing8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6.bin"/></Relationships>
</file>

<file path=ppt/slideLayouts/_rels/slideLayout40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58.xml"/><Relationship Id="rId1" Type="http://schemas.openxmlformats.org/officeDocument/2006/relationships/vmlDrawing" Target="../drawings/vmlDrawing8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7.bin"/></Relationships>
</file>

<file path=ppt/slideLayouts/_rels/slideLayout40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59.xml"/><Relationship Id="rId1" Type="http://schemas.openxmlformats.org/officeDocument/2006/relationships/vmlDrawing" Target="../drawings/vmlDrawing86.vml"/><Relationship Id="rId5" Type="http://schemas.openxmlformats.org/officeDocument/2006/relationships/image" Target="../media/image1.emf"/><Relationship Id="rId4" Type="http://schemas.openxmlformats.org/officeDocument/2006/relationships/oleObject" Target="../embeddings/oleObject158.bin"/></Relationships>
</file>

<file path=ppt/slideLayouts/_rels/slideLayout40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60.xml"/><Relationship Id="rId1" Type="http://schemas.openxmlformats.org/officeDocument/2006/relationships/vmlDrawing" Target="../drawings/vmlDrawing87.vml"/><Relationship Id="rId5" Type="http://schemas.openxmlformats.org/officeDocument/2006/relationships/image" Target="../media/image1.emf"/><Relationship Id="rId4" Type="http://schemas.openxmlformats.org/officeDocument/2006/relationships/oleObject" Target="../embeddings/oleObject159.bin"/></Relationships>
</file>

<file path=ppt/slideLayouts/_rels/slideLayout40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61.xml"/><Relationship Id="rId1" Type="http://schemas.openxmlformats.org/officeDocument/2006/relationships/vmlDrawing" Target="../drawings/vmlDrawing8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0.bin"/></Relationships>
</file>

<file path=ppt/slideLayouts/_rels/slideLayout40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62.xml"/><Relationship Id="rId1" Type="http://schemas.openxmlformats.org/officeDocument/2006/relationships/vmlDrawing" Target="../drawings/vmlDrawing8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1.bin"/></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63.xml"/><Relationship Id="rId1" Type="http://schemas.openxmlformats.org/officeDocument/2006/relationships/vmlDrawing" Target="../drawings/vmlDrawing90.vml"/><Relationship Id="rId5" Type="http://schemas.openxmlformats.org/officeDocument/2006/relationships/image" Target="../media/image1.emf"/><Relationship Id="rId4" Type="http://schemas.openxmlformats.org/officeDocument/2006/relationships/oleObject" Target="../embeddings/oleObject162.bin"/></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2.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4.xml"/><Relationship Id="rId7" Type="http://schemas.openxmlformats.org/officeDocument/2006/relationships/image" Target="../media/image3.emf"/><Relationship Id="rId2" Type="http://schemas.openxmlformats.org/officeDocument/2006/relationships/tags" Target="../tags/tag13.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6.xml"/><Relationship Id="rId7" Type="http://schemas.openxmlformats.org/officeDocument/2006/relationships/image" Target="../media/image3.emf"/><Relationship Id="rId2" Type="http://schemas.openxmlformats.org/officeDocument/2006/relationships/tags" Target="../tags/tag15.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tags" Target="../tags/tag18.xml"/><Relationship Id="rId7" Type="http://schemas.openxmlformats.org/officeDocument/2006/relationships/image" Target="../media/image3.emf"/><Relationship Id="rId2" Type="http://schemas.openxmlformats.org/officeDocument/2006/relationships/tags" Target="../tags/tag17.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oleObject" Target="../embeddings/oleObject19.bin"/><Relationship Id="rId2" Type="http://schemas.openxmlformats.org/officeDocument/2006/relationships/tags" Target="../tags/tag19.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oleObject" Target="../embeddings/oleObject21.bin"/><Relationship Id="rId2" Type="http://schemas.openxmlformats.org/officeDocument/2006/relationships/tags" Target="../tags/tag21.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tags" Target="../tags/tag24.xml"/><Relationship Id="rId7" Type="http://schemas.openxmlformats.org/officeDocument/2006/relationships/image" Target="../media/image3.emf"/><Relationship Id="rId2" Type="http://schemas.openxmlformats.org/officeDocument/2006/relationships/tags" Target="../tags/tag23.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26.xml"/><Relationship Id="rId7" Type="http://schemas.openxmlformats.org/officeDocument/2006/relationships/image" Target="../media/image3.emf"/><Relationship Id="rId2" Type="http://schemas.openxmlformats.org/officeDocument/2006/relationships/tags" Target="../tags/tag25.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oleObject" Target="../embeddings/oleObject27.bin"/><Relationship Id="rId2" Type="http://schemas.openxmlformats.org/officeDocument/2006/relationships/tags" Target="../tags/tag27.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tags" Target="../tags/tag32.xml"/><Relationship Id="rId7" Type="http://schemas.openxmlformats.org/officeDocument/2006/relationships/image" Target="../media/image3.emf"/><Relationship Id="rId2" Type="http://schemas.openxmlformats.org/officeDocument/2006/relationships/tags" Target="../tags/tag31.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tags" Target="../tags/tag34.xml"/><Relationship Id="rId7" Type="http://schemas.openxmlformats.org/officeDocument/2006/relationships/image" Target="../media/image3.emf"/><Relationship Id="rId2" Type="http://schemas.openxmlformats.org/officeDocument/2006/relationships/tags" Target="../tags/tag33.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tags" Target="../tags/tag36.xml"/><Relationship Id="rId7" Type="http://schemas.openxmlformats.org/officeDocument/2006/relationships/image" Target="../media/image3.emf"/><Relationship Id="rId2" Type="http://schemas.openxmlformats.org/officeDocument/2006/relationships/tags" Target="../tags/tag35.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oleObject" Target="../embeddings/oleObject37.bin"/><Relationship Id="rId2" Type="http://schemas.openxmlformats.org/officeDocument/2006/relationships/tags" Target="../tags/tag37.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oleObject" Target="../embeddings/oleObject39.bin"/><Relationship Id="rId2" Type="http://schemas.openxmlformats.org/officeDocument/2006/relationships/tags" Target="../tags/tag39.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tags" Target="../tags/tag42.xml"/><Relationship Id="rId7" Type="http://schemas.openxmlformats.org/officeDocument/2006/relationships/image" Target="../media/image3.emf"/><Relationship Id="rId2" Type="http://schemas.openxmlformats.org/officeDocument/2006/relationships/tags" Target="../tags/tag41.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tags" Target="../tags/tag44.xml"/><Relationship Id="rId7" Type="http://schemas.openxmlformats.org/officeDocument/2006/relationships/image" Target="../media/image3.emf"/><Relationship Id="rId2" Type="http://schemas.openxmlformats.org/officeDocument/2006/relationships/tags" Target="../tags/tag43.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42.bin"/><Relationship Id="rId4"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No Photo">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1" t="1" r="2064" b="-1"/>
          <a:stretch/>
        </p:blipFill>
        <p:spPr>
          <a:xfrm>
            <a:off x="914403" y="685801"/>
            <a:ext cx="3213100" cy="180045"/>
          </a:xfrm>
          <a:prstGeom prst="rect">
            <a:avLst/>
          </a:prstGeom>
        </p:spPr>
      </p:pic>
      <p:sp>
        <p:nvSpPr>
          <p:cNvPr id="10" name="Text Placeholder 9"/>
          <p:cNvSpPr>
            <a:spLocks noGrp="1"/>
          </p:cNvSpPr>
          <p:nvPr>
            <p:ph type="body" sz="quarter" idx="10" hasCustomPrompt="1"/>
          </p:nvPr>
        </p:nvSpPr>
        <p:spPr>
          <a:xfrm>
            <a:off x="914401" y="2740026"/>
            <a:ext cx="10608705" cy="1044575"/>
          </a:xfrm>
          <a:prstGeom prst="rect">
            <a:avLst/>
          </a:prstGeom>
        </p:spPr>
        <p:txBody>
          <a:bodyPr vert="horz" lIns="0" rIns="0" anchor="b"/>
          <a:lstStyle>
            <a:lvl1pPr marL="0" indent="0">
              <a:buNone/>
              <a:defRPr sz="4800" b="1" i="0">
                <a:solidFill>
                  <a:schemeClr val="bg1"/>
                </a:solidFill>
                <a:latin typeface="+mj-lt"/>
                <a:cs typeface="Arial"/>
              </a:defRPr>
            </a:lvl1pPr>
          </a:lstStyle>
          <a:p>
            <a:r>
              <a:rPr lang="en-US" dirty="0"/>
              <a:t>Title Arial Bold 48pt</a:t>
            </a:r>
          </a:p>
        </p:txBody>
      </p:sp>
      <p:sp>
        <p:nvSpPr>
          <p:cNvPr id="11" name="Text Placeholder 9"/>
          <p:cNvSpPr>
            <a:spLocks noGrp="1"/>
          </p:cNvSpPr>
          <p:nvPr>
            <p:ph type="body" sz="quarter" idx="11" hasCustomPrompt="1"/>
          </p:nvPr>
        </p:nvSpPr>
        <p:spPr>
          <a:xfrm>
            <a:off x="914401" y="3822608"/>
            <a:ext cx="10608705" cy="1044575"/>
          </a:xfrm>
          <a:prstGeom prst="rect">
            <a:avLst/>
          </a:prstGeom>
        </p:spPr>
        <p:txBody>
          <a:bodyPr vert="horz" lIns="0" rIns="0"/>
          <a:lstStyle>
            <a:lvl1pPr marL="0" indent="0">
              <a:buNone/>
              <a:defRPr sz="2000" b="1" i="0">
                <a:solidFill>
                  <a:schemeClr val="accent4"/>
                </a:solidFill>
                <a:latin typeface="+mn-lt"/>
                <a:cs typeface="Arial"/>
              </a:defRPr>
            </a:lvl1pPr>
          </a:lstStyle>
          <a:p>
            <a:r>
              <a:rPr lang="en-US" dirty="0"/>
              <a:t>Subtitle Here Arial 20pt</a:t>
            </a:r>
          </a:p>
        </p:txBody>
      </p:sp>
    </p:spTree>
    <p:extLst>
      <p:ext uri="{BB962C8B-B14F-4D97-AF65-F5344CB8AC3E}">
        <p14:creationId xmlns:p14="http://schemas.microsoft.com/office/powerpoint/2010/main" val="280479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Grey">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EB07A22-DB36-4F5C-8F7B-5F8983EF0C3B}"/>
              </a:ext>
            </a:extLst>
          </p:cNvPr>
          <p:cNvGraphicFramePr>
            <a:graphicFrameLocks noChangeAspect="1"/>
          </p:cNvGraphicFramePr>
          <p:nvPr userDrawn="1">
            <p:custDataLst>
              <p:tags r:id="rId2"/>
            </p:custDataLst>
            <p:extLst>
              <p:ext uri="{D42A27DB-BD31-4B8C-83A1-F6EECF244321}">
                <p14:modId xmlns:p14="http://schemas.microsoft.com/office/powerpoint/2010/main" val="270582591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098" name="think-cell Slide" r:id="rId4" imgW="408" imgH="408" progId="TCLayout.ActiveDocument.1">
                  <p:embed/>
                </p:oleObj>
              </mc:Choice>
              <mc:Fallback>
                <p:oleObj name="think-cell Slide" r:id="rId4" imgW="408" imgH="408" progId="TCLayout.ActiveDocument.1">
                  <p:embed/>
                  <p:pic>
                    <p:nvPicPr>
                      <p:cNvPr id="11" name="Object 10" hidden="1">
                        <a:extLst>
                          <a:ext uri="{FF2B5EF4-FFF2-40B4-BE49-F238E27FC236}">
                            <a16:creationId xmlns:a16="http://schemas.microsoft.com/office/drawing/2014/main" id="{CEB07A22-DB36-4F5C-8F7B-5F8983EF0C3B}"/>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 name="Rectangle 3"/>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chemeClr val="accent1"/>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accent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77DE31FD-76CB-4691-BC02-CD0A00A274BB}"/>
              </a:ext>
            </a:extLst>
          </p:cNvPr>
          <p:cNvSpPr>
            <a:spLocks noGrp="1"/>
          </p:cNvSpPr>
          <p:nvPr>
            <p:ph type="sldNum" sz="quarter" idx="12"/>
          </p:nvPr>
        </p:nvSpPr>
        <p:spPr/>
        <p:txBody>
          <a:bodyPr/>
          <a:lstStyle/>
          <a:p>
            <a:fld id="{C7CA7E87-410D-4887-AABD-1ABCEA8A29CF}" type="slidenum">
              <a:rPr lang="en-US" smtClean="0"/>
              <a:pPr/>
              <a:t>‹#›</a:t>
            </a:fld>
            <a:endParaRPr lang="en-US"/>
          </a:p>
        </p:txBody>
      </p:sp>
      <p:sp>
        <p:nvSpPr>
          <p:cNvPr id="9" name="Content Placeholder 9">
            <a:extLst>
              <a:ext uri="{FF2B5EF4-FFF2-40B4-BE49-F238E27FC236}">
                <a16:creationId xmlns:a16="http://schemas.microsoft.com/office/drawing/2014/main" id="{F2597A71-2A89-40F3-8F99-BA012D275091}"/>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2" name="Content Placeholder 9">
            <a:extLst>
              <a:ext uri="{FF2B5EF4-FFF2-40B4-BE49-F238E27FC236}">
                <a16:creationId xmlns:a16="http://schemas.microsoft.com/office/drawing/2014/main" id="{A75DD227-DEC9-4686-827B-3DB59B08C271}"/>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3" name="TextBox 12">
            <a:extLst>
              <a:ext uri="{FF2B5EF4-FFF2-40B4-BE49-F238E27FC236}">
                <a16:creationId xmlns:a16="http://schemas.microsoft.com/office/drawing/2014/main" id="{450B871E-682A-4C82-90F6-DE8EF04739EB}"/>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t>© 2019 UnitedHealth Group. Any use, copying or distribution without written permission from UnitedHealth Group is prohibited.</a:t>
            </a:r>
          </a:p>
        </p:txBody>
      </p:sp>
      <p:pic>
        <p:nvPicPr>
          <p:cNvPr id="14" name="Picture 13">
            <a:extLst>
              <a:ext uri="{FF2B5EF4-FFF2-40B4-BE49-F238E27FC236}">
                <a16:creationId xmlns:a16="http://schemas.microsoft.com/office/drawing/2014/main" id="{D91EB54D-34D6-49F5-B288-3FC4864FFA60}"/>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19507444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Quote -Slide - Grey">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2213180" y="1436573"/>
            <a:ext cx="7765643" cy="3984854"/>
          </a:xfrm>
          <a:prstGeom prst="rect">
            <a:avLst/>
          </a:prstGeom>
        </p:spPr>
        <p:txBody>
          <a:bodyPr vert="horz" lIns="0" rIns="0" anchor="ctr"/>
          <a:lstStyle>
            <a:lvl1pPr marL="0" indent="0" algn="ctr">
              <a:buNone/>
              <a:defRPr sz="3200" b="0" i="0">
                <a:solidFill>
                  <a:srgbClr val="003C71"/>
                </a:solidFill>
                <a:latin typeface="+mj-lt"/>
                <a:cs typeface="Arial"/>
              </a:defRPr>
            </a:lvl1pPr>
          </a:lstStyle>
          <a:p>
            <a:pPr lvl="0"/>
            <a:r>
              <a:rPr lang="en-US" dirty="0"/>
              <a:t>Arial 32pt</a:t>
            </a:r>
          </a:p>
        </p:txBody>
      </p:sp>
      <p:sp>
        <p:nvSpPr>
          <p:cNvPr id="2" name="Slide Number Placeholder 1">
            <a:extLst>
              <a:ext uri="{FF2B5EF4-FFF2-40B4-BE49-F238E27FC236}">
                <a16:creationId xmlns:a16="http://schemas.microsoft.com/office/drawing/2014/main" id="{F1309AC4-8FA3-46DD-A62A-C8969FCA1FE4}"/>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16467422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allout - Blu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08234" y="1713729"/>
            <a:ext cx="4683941"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EED19DF3-147D-4708-B2F3-7D803781BEBE}"/>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16530510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allout - Whit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08234" y="1713729"/>
            <a:ext cx="4683941"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tx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0CFC494E-489C-428C-9F7A-FE2481D20937}"/>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16086588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2 Key Callouts - 01">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4" name="Rectangle 3"/>
          <p:cNvSpPr/>
          <p:nvPr/>
        </p:nvSpPr>
        <p:spPr>
          <a:xfrm>
            <a:off x="6096000" y="0"/>
            <a:ext cx="6096000" cy="6858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D35E1CC8-863A-4E30-B0CD-2D7D58DB13D3}"/>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8" name="Rectangle 7"/>
          <p:cNvSpPr/>
          <p:nvPr userDrawn="1"/>
        </p:nvSpPr>
        <p:spPr>
          <a:xfrm>
            <a:off x="6096000" y="0"/>
            <a:ext cx="6096000" cy="6858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35957215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2 Key Callouts - 02">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4" name="Rectangle 3"/>
          <p:cNvSpPr/>
          <p:nvPr/>
        </p:nvSpPr>
        <p:spPr>
          <a:xfrm>
            <a:off x="6096000" y="0"/>
            <a:ext cx="6096000" cy="6858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193BFE0A-41E4-4215-A8D5-C69FDF59B116}"/>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8" name="Rectangle 7"/>
          <p:cNvSpPr/>
          <p:nvPr userDrawn="1"/>
        </p:nvSpPr>
        <p:spPr>
          <a:xfrm>
            <a:off x="6096000" y="0"/>
            <a:ext cx="6096000" cy="6858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13171878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2 Key Callouts - 03">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4" name="Rectangle 3"/>
          <p:cNvSpPr/>
          <p:nvPr/>
        </p:nvSpPr>
        <p:spPr>
          <a:xfrm>
            <a:off x="6096000" y="0"/>
            <a:ext cx="6096000" cy="6858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DDAF119C-904B-4C64-A89E-A937DFB84BFE}"/>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8" name="Rectangle 7"/>
          <p:cNvSpPr/>
          <p:nvPr userDrawn="1"/>
        </p:nvSpPr>
        <p:spPr>
          <a:xfrm>
            <a:off x="6096000" y="0"/>
            <a:ext cx="6096000" cy="6858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11523607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2 Key Callouts - 04">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679628-AC3D-4B88-BFD1-D3F1240CCAC2}"/>
              </a:ext>
            </a:extLst>
          </p:cNvPr>
          <p:cNvGraphicFramePr>
            <a:graphicFrameLocks noChangeAspect="1"/>
          </p:cNvGraphicFramePr>
          <p:nvPr>
            <p:custDataLst>
              <p:tags r:id="rId2"/>
            </p:custDataLst>
            <p:extLst>
              <p:ext uri="{D42A27DB-BD31-4B8C-83A1-F6EECF244321}">
                <p14:modId xmlns:p14="http://schemas.microsoft.com/office/powerpoint/2010/main" val="218980236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7650" name="think-cell Slide" r:id="rId5" imgW="408" imgH="408" progId="TCLayout.ActiveDocument.1">
                  <p:embed/>
                </p:oleObj>
              </mc:Choice>
              <mc:Fallback>
                <p:oleObj name="think-cell Slide" r:id="rId5" imgW="408" imgH="408" progId="TCLayout.ActiveDocument.1">
                  <p:embed/>
                  <p:pic>
                    <p:nvPicPr>
                      <p:cNvPr id="4" name="Object 3" hidden="1">
                        <a:extLst>
                          <a:ext uri="{FF2B5EF4-FFF2-40B4-BE49-F238E27FC236}">
                            <a16:creationId xmlns:a16="http://schemas.microsoft.com/office/drawing/2014/main" id="{5D679628-AC3D-4B88-BFD1-D3F1240CCAC2}"/>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8B8B3B3-B4BA-44ED-BCBD-9BE67E5C5939}"/>
              </a:ext>
            </a:extLst>
          </p:cNvPr>
          <p:cNvSpPr/>
          <p:nvPr/>
        </p:nvSpPr>
        <p:spPr>
          <a:xfrm>
            <a:off x="6096000" y="0"/>
            <a:ext cx="6096000" cy="685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F508BA86-FFEE-4622-BBB5-A1E903FF919F}"/>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graphicFrame>
        <p:nvGraphicFramePr>
          <p:cNvPr id="9" name="Object 8" hidden="1">
            <a:extLst>
              <a:ext uri="{FF2B5EF4-FFF2-40B4-BE49-F238E27FC236}">
                <a16:creationId xmlns:a16="http://schemas.microsoft.com/office/drawing/2014/main" id="{5D679628-AC3D-4B88-BFD1-D3F1240CCAC2}"/>
              </a:ext>
            </a:extLst>
          </p:cNvPr>
          <p:cNvGraphicFramePr>
            <a:graphicFrameLocks noChangeAspect="1"/>
          </p:cNvGraphicFramePr>
          <p:nvPr userDrawn="1">
            <p:custDataLst>
              <p:tags r:id="rId3"/>
            </p:custDataLst>
            <p:extLst>
              <p:ext uri="{D42A27DB-BD31-4B8C-83A1-F6EECF244321}">
                <p14:modId xmlns:p14="http://schemas.microsoft.com/office/powerpoint/2010/main" val="353746215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7651" name="think-cell Slide" r:id="rId7" imgW="408" imgH="408" progId="TCLayout.ActiveDocument.1">
                  <p:embed/>
                </p:oleObj>
              </mc:Choice>
              <mc:Fallback>
                <p:oleObj name="think-cell Slide" r:id="rId7" imgW="408" imgH="408" progId="TCLayout.ActiveDocument.1">
                  <p:embed/>
                  <p:pic>
                    <p:nvPicPr>
                      <p:cNvPr id="9" name="Object 8" hidden="1">
                        <a:extLst>
                          <a:ext uri="{FF2B5EF4-FFF2-40B4-BE49-F238E27FC236}">
                            <a16:creationId xmlns:a16="http://schemas.microsoft.com/office/drawing/2014/main" id="{5D679628-AC3D-4B88-BFD1-D3F1240CCAC2}"/>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8B8B3B3-B4BA-44ED-BCBD-9BE67E5C5939}"/>
              </a:ext>
            </a:extLst>
          </p:cNvPr>
          <p:cNvSpPr/>
          <p:nvPr userDrawn="1"/>
        </p:nvSpPr>
        <p:spPr>
          <a:xfrm>
            <a:off x="6096000" y="0"/>
            <a:ext cx="6096000" cy="685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3" name="Rectangle 12"/>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668754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2 Column - Key Callouts - 01">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67EA0AF8-80EB-4DC1-9CC7-8D5DB2BAFCB3}"/>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5" name="Rectangle 4"/>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9491278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2 Column - Key Callouts - 02">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p:nvSpPr>
        <p:spPr>
          <a:xfrm>
            <a:off x="7924800" y="0"/>
            <a:ext cx="4267200"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CF0AF651-02E6-4B30-A22D-888B2699DF66}"/>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userDrawn="1"/>
        </p:nvSpPr>
        <p:spPr>
          <a:xfrm>
            <a:off x="7924800" y="0"/>
            <a:ext cx="4267200"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Tree>
    <p:extLst>
      <p:ext uri="{BB962C8B-B14F-4D97-AF65-F5344CB8AC3E}">
        <p14:creationId xmlns:p14="http://schemas.microsoft.com/office/powerpoint/2010/main" val="39063026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2 Column - Key Callouts - 03">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p:nvSpPr>
        <p:spPr>
          <a:xfrm>
            <a:off x="7924800" y="0"/>
            <a:ext cx="4267200"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4850E4DE-5492-4AD5-92C8-E0776A214A52}"/>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userDrawn="1"/>
        </p:nvSpPr>
        <p:spPr>
          <a:xfrm>
            <a:off x="7924800" y="0"/>
            <a:ext cx="4267200"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Tree>
    <p:extLst>
      <p:ext uri="{BB962C8B-B14F-4D97-AF65-F5344CB8AC3E}">
        <p14:creationId xmlns:p14="http://schemas.microsoft.com/office/powerpoint/2010/main" val="271063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Blue - No Logo">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6C1942A8-754B-445F-BF7E-F2B555C58A62}"/>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1" name="Object 10" hidden="1">
            <a:extLst>
              <a:ext uri="{FF2B5EF4-FFF2-40B4-BE49-F238E27FC236}">
                <a16:creationId xmlns:a16="http://schemas.microsoft.com/office/drawing/2014/main" id="{45240704-9DD9-4D59-BBFF-411FC9AAEC40}"/>
              </a:ext>
            </a:extLst>
          </p:cNvPr>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122" name="think-cell Slide" r:id="rId4" imgW="408" imgH="408" progId="TCLayout.ActiveDocument.1">
                  <p:embed/>
                </p:oleObj>
              </mc:Choice>
              <mc:Fallback>
                <p:oleObj name="think-cell Slide" r:id="rId4" imgW="408" imgH="408" progId="TCLayout.ActiveDocument.1">
                  <p:embed/>
                  <p:pic>
                    <p:nvPicPr>
                      <p:cNvPr id="11" name="Object 10" hidden="1">
                        <a:extLst>
                          <a:ext uri="{FF2B5EF4-FFF2-40B4-BE49-F238E27FC236}">
                            <a16:creationId xmlns:a16="http://schemas.microsoft.com/office/drawing/2014/main" id="{45240704-9DD9-4D59-BBFF-411FC9AAEC40}"/>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DB5CC5C-F030-4724-81FA-33C3B9159A30}"/>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A5D6A73B-A327-4304-AE2F-3414E47D3E62}"/>
              </a:ext>
            </a:extLst>
          </p:cNvPr>
          <p:cNvSpPr>
            <a:spLocks noGrp="1"/>
          </p:cNvSpPr>
          <p:nvPr>
            <p:ph type="sldNum" sz="quarter" idx="12"/>
          </p:nvPr>
        </p:nvSpPr>
        <p:spPr/>
        <p:txBody>
          <a:bodyPr/>
          <a:lstStyle/>
          <a:p>
            <a:fld id="{C7CA7E87-410D-4887-AABD-1ABCEA8A29CF}" type="slidenum">
              <a:rPr lang="en-US" smtClean="0"/>
              <a:pPr/>
              <a:t>‹#›</a:t>
            </a:fld>
            <a:endParaRPr lang="en-US"/>
          </a:p>
        </p:txBody>
      </p:sp>
    </p:spTree>
    <p:extLst>
      <p:ext uri="{BB962C8B-B14F-4D97-AF65-F5344CB8AC3E}">
        <p14:creationId xmlns:p14="http://schemas.microsoft.com/office/powerpoint/2010/main" val="27048312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2 Column - Key Callouts - 04">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p:nvSpPr>
        <p:spPr>
          <a:xfrm>
            <a:off x="7924800" y="0"/>
            <a:ext cx="426720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7" name="Slide Number Placeholder 6">
            <a:extLst>
              <a:ext uri="{FF2B5EF4-FFF2-40B4-BE49-F238E27FC236}">
                <a16:creationId xmlns:a16="http://schemas.microsoft.com/office/drawing/2014/main" id="{5AEF4FD2-137B-4DA9-9C4E-1C98408E308C}"/>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8" name="Rectangle 7"/>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7924800" y="0"/>
            <a:ext cx="426720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Tree>
    <p:extLst>
      <p:ext uri="{BB962C8B-B14F-4D97-AF65-F5344CB8AC3E}">
        <p14:creationId xmlns:p14="http://schemas.microsoft.com/office/powerpoint/2010/main" val="39472200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27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accent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5E671824-AB27-4A04-A61E-6CA454917B28}"/>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40473404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Stacked - Key Callouts -01">
    <p:spTree>
      <p:nvGrpSpPr>
        <p:cNvPr id="1" name=""/>
        <p:cNvGrpSpPr/>
        <p:nvPr/>
      </p:nvGrpSpPr>
      <p:grpSpPr>
        <a:xfrm>
          <a:off x="0" y="0"/>
          <a:ext cx="0" cy="0"/>
          <a:chOff x="0" y="0"/>
          <a:chExt cx="0" cy="0"/>
        </a:xfrm>
      </p:grpSpPr>
      <p:sp>
        <p:nvSpPr>
          <p:cNvPr id="4" name="Rectangle 3"/>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6" name="Title 1"/>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6DA15AF5-4611-427F-B6D7-1BF2272D34D9}"/>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5" name="Rectangle 4"/>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19190680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Stacked - Key Callouts -02">
    <p:spTree>
      <p:nvGrpSpPr>
        <p:cNvPr id="1" name=""/>
        <p:cNvGrpSpPr/>
        <p:nvPr/>
      </p:nvGrpSpPr>
      <p:grpSpPr>
        <a:xfrm>
          <a:off x="0" y="0"/>
          <a:ext cx="0" cy="0"/>
          <a:chOff x="0" y="0"/>
          <a:chExt cx="0" cy="0"/>
        </a:xfrm>
      </p:grpSpPr>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accent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AAD0ECD9-04D3-4F17-86BE-B9E55D6DC7F1}"/>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6" name="Rectangle 5"/>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16879872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Stacked - Key Callouts -03">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3A372490-5BB5-4E46-80F8-94B4E97B2D78}"/>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9" name="Rectangle 8"/>
          <p:cNvSpPr/>
          <p:nvPr userDrawn="1"/>
        </p:nvSpPr>
        <p:spPr>
          <a:xfrm>
            <a:off x="0" y="3429000"/>
            <a:ext cx="12192000" cy="3429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37717370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Stacked - Key Callouts -04">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53CF35B5-B3DE-44ED-93D1-EFEB2CC7B489}"/>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9" name="Rectangle 8"/>
          <p:cNvSpPr/>
          <p:nvPr userDrawn="1"/>
        </p:nvSpPr>
        <p:spPr>
          <a:xfrm>
            <a:off x="0" y="3429000"/>
            <a:ext cx="12192000" cy="3429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17674738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Stacked - Key Callouts -05">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Arial"/>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tx1"/>
                </a:solidFill>
                <a:latin typeface="Arial"/>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72E1AE0A-DC89-4EA6-B36F-D24225FF3D67}"/>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9" name="Rectangle 8"/>
          <p:cNvSpPr/>
          <p:nvPr userDrawn="1"/>
        </p:nvSpPr>
        <p:spPr>
          <a:xfrm>
            <a:off x="0" y="3429000"/>
            <a:ext cx="12192000" cy="3429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34273486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3 Column - Key Callouts - 01">
    <p:spTree>
      <p:nvGrpSpPr>
        <p:cNvPr id="1" name=""/>
        <p:cNvGrpSpPr/>
        <p:nvPr/>
      </p:nvGrpSpPr>
      <p:grpSpPr>
        <a:xfrm>
          <a:off x="0" y="0"/>
          <a:ext cx="0" cy="0"/>
          <a:chOff x="0" y="0"/>
          <a:chExt cx="0" cy="0"/>
        </a:xfrm>
      </p:grpSpPr>
      <p:sp>
        <p:nvSpPr>
          <p:cNvPr id="4" name="Rectangle 3"/>
          <p:cNvSpPr/>
          <p:nvPr/>
        </p:nvSpPr>
        <p:spPr>
          <a:xfrm>
            <a:off x="4059936" y="685800"/>
            <a:ext cx="4072128"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6" name="Rectangle 5"/>
          <p:cNvSpPr/>
          <p:nvPr/>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1" name="Text Placeholder 9"/>
          <p:cNvSpPr>
            <a:spLocks noGrp="1"/>
          </p:cNvSpPr>
          <p:nvPr>
            <p:ph type="body" sz="quarter" idx="10" hasCustomPrompt="1"/>
          </p:nvPr>
        </p:nvSpPr>
        <p:spPr>
          <a:xfrm>
            <a:off x="29547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12" name="Text Placeholder 9"/>
          <p:cNvSpPr>
            <a:spLocks noGrp="1"/>
          </p:cNvSpPr>
          <p:nvPr>
            <p:ph type="body" sz="quarter" idx="11" hasCustomPrompt="1"/>
          </p:nvPr>
        </p:nvSpPr>
        <p:spPr>
          <a:xfrm>
            <a:off x="436140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E6D84179-83D2-4D72-B343-D5999BEEAA7C}"/>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4059936" y="685800"/>
            <a:ext cx="4072128"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userDrawn="1"/>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131757077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3 Column - Key Callouts - 02">
    <p:spTree>
      <p:nvGrpSpPr>
        <p:cNvPr id="1" name=""/>
        <p:cNvGrpSpPr/>
        <p:nvPr/>
      </p:nvGrpSpPr>
      <p:grpSpPr>
        <a:xfrm>
          <a:off x="0" y="0"/>
          <a:ext cx="0" cy="0"/>
          <a:chOff x="0" y="0"/>
          <a:chExt cx="0" cy="0"/>
        </a:xfrm>
      </p:grpSpPr>
      <p:sp>
        <p:nvSpPr>
          <p:cNvPr id="4" name="Rectangle 3"/>
          <p:cNvSpPr/>
          <p:nvPr/>
        </p:nvSpPr>
        <p:spPr>
          <a:xfrm>
            <a:off x="4059936" y="685800"/>
            <a:ext cx="4072128"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6" name="Rectangle 5"/>
          <p:cNvSpPr/>
          <p:nvPr/>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1" name="Text Placeholder 9"/>
          <p:cNvSpPr>
            <a:spLocks noGrp="1"/>
          </p:cNvSpPr>
          <p:nvPr>
            <p:ph type="body" sz="quarter" idx="10" hasCustomPrompt="1"/>
          </p:nvPr>
        </p:nvSpPr>
        <p:spPr>
          <a:xfrm>
            <a:off x="29547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12" name="Text Placeholder 9"/>
          <p:cNvSpPr>
            <a:spLocks noGrp="1"/>
          </p:cNvSpPr>
          <p:nvPr>
            <p:ph type="body" sz="quarter" idx="11" hasCustomPrompt="1"/>
          </p:nvPr>
        </p:nvSpPr>
        <p:spPr>
          <a:xfrm>
            <a:off x="436140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7" name="Rectangle 6"/>
          <p:cNvSpPr/>
          <p:nvPr/>
        </p:nvSpPr>
        <p:spPr>
          <a:xfrm>
            <a:off x="8128000" y="0"/>
            <a:ext cx="408432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Text Placeholder 9"/>
          <p:cNvSpPr>
            <a:spLocks noGrp="1"/>
          </p:cNvSpPr>
          <p:nvPr>
            <p:ph type="body" sz="quarter" idx="12" hasCustomPrompt="1"/>
          </p:nvPr>
        </p:nvSpPr>
        <p:spPr>
          <a:xfrm>
            <a:off x="8456357" y="1578111"/>
            <a:ext cx="3469188" cy="3710572"/>
          </a:xfrm>
          <a:prstGeom prst="rect">
            <a:avLst/>
          </a:prstGeom>
        </p:spPr>
        <p:txBody>
          <a:bodyPr vert="horz" anchor="ctr"/>
          <a:lstStyle>
            <a:lvl1pPr marL="0" indent="0" algn="ctr">
              <a:buNone/>
              <a:defRPr sz="2000" b="0" i="0">
                <a:solidFill>
                  <a:schemeClr val="tx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4065D36-7F11-4FC3-8499-1D7016E2C643}"/>
              </a:ext>
            </a:extLst>
          </p:cNvPr>
          <p:cNvSpPr>
            <a:spLocks noGrp="1"/>
          </p:cNvSpPr>
          <p:nvPr>
            <p:ph type="sldNum" sz="quarter" idx="13"/>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Rectangle 8"/>
          <p:cNvSpPr/>
          <p:nvPr userDrawn="1"/>
        </p:nvSpPr>
        <p:spPr>
          <a:xfrm>
            <a:off x="4059936" y="685800"/>
            <a:ext cx="4072128"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3" name="Rectangle 12"/>
          <p:cNvSpPr/>
          <p:nvPr userDrawn="1"/>
        </p:nvSpPr>
        <p:spPr>
          <a:xfrm>
            <a:off x="8128000" y="0"/>
            <a:ext cx="408432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408419800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2 Column - Key Callouts - 05">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003C71"/>
                </a:solidFill>
                <a:latin typeface="+mj-lt"/>
                <a:cs typeface="Arial"/>
              </a:defRPr>
            </a:lvl1pPr>
          </a:lstStyle>
          <a:p>
            <a:pPr lvl="0"/>
            <a:r>
              <a:rPr lang="en-US" dirty="0"/>
              <a:t>Arial 24pt</a:t>
            </a:r>
          </a:p>
        </p:txBody>
      </p:sp>
      <p:sp>
        <p:nvSpPr>
          <p:cNvPr id="5" name="Rectangle 4"/>
          <p:cNvSpPr/>
          <p:nvPr/>
        </p:nvSpPr>
        <p:spPr>
          <a:xfrm>
            <a:off x="6096000" y="457200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chemeClr val="bg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588DC506-2E65-435F-BC2D-518DDD8FBE81}"/>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6" name="Rectangle 5"/>
          <p:cNvSpPr/>
          <p:nvPr userDrawn="1"/>
        </p:nvSpPr>
        <p:spPr>
          <a:xfrm>
            <a:off x="6096000" y="457200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319403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 Grey - No Logo">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EB07A22-DB36-4F5C-8F7B-5F8983EF0C3B}"/>
              </a:ext>
            </a:extLst>
          </p:cNvPr>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146" name="think-cell Slide" r:id="rId4" imgW="408" imgH="408" progId="TCLayout.ActiveDocument.1">
                  <p:embed/>
                </p:oleObj>
              </mc:Choice>
              <mc:Fallback>
                <p:oleObj name="think-cell Slide" r:id="rId4" imgW="408" imgH="408" progId="TCLayout.ActiveDocument.1">
                  <p:embed/>
                  <p:pic>
                    <p:nvPicPr>
                      <p:cNvPr id="11" name="Object 10" hidden="1">
                        <a:extLst>
                          <a:ext uri="{FF2B5EF4-FFF2-40B4-BE49-F238E27FC236}">
                            <a16:creationId xmlns:a16="http://schemas.microsoft.com/office/drawing/2014/main" id="{CEB07A22-DB36-4F5C-8F7B-5F8983EF0C3B}"/>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 name="Rectangle 3"/>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chemeClr val="accent1"/>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accent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77DE31FD-76CB-4691-BC02-CD0A00A274BB}"/>
              </a:ext>
            </a:extLst>
          </p:cNvPr>
          <p:cNvSpPr>
            <a:spLocks noGrp="1"/>
          </p:cNvSpPr>
          <p:nvPr>
            <p:ph type="sldNum" sz="quarter" idx="12"/>
          </p:nvPr>
        </p:nvSpPr>
        <p:spPr/>
        <p:txBody>
          <a:bodyPr/>
          <a:lstStyle/>
          <a:p>
            <a:fld id="{C7CA7E87-410D-4887-AABD-1ABCEA8A29CF}" type="slidenum">
              <a:rPr lang="en-US" smtClean="0"/>
              <a:pPr/>
              <a:t>‹#›</a:t>
            </a:fld>
            <a:endParaRPr lang="en-US"/>
          </a:p>
        </p:txBody>
      </p:sp>
      <p:sp>
        <p:nvSpPr>
          <p:cNvPr id="9" name="Content Placeholder 9">
            <a:extLst>
              <a:ext uri="{FF2B5EF4-FFF2-40B4-BE49-F238E27FC236}">
                <a16:creationId xmlns:a16="http://schemas.microsoft.com/office/drawing/2014/main" id="{F2597A71-2A89-40F3-8F99-BA012D275091}"/>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2" name="Content Placeholder 9">
            <a:extLst>
              <a:ext uri="{FF2B5EF4-FFF2-40B4-BE49-F238E27FC236}">
                <a16:creationId xmlns:a16="http://schemas.microsoft.com/office/drawing/2014/main" id="{A75DD227-DEC9-4686-827B-3DB59B08C271}"/>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Tree>
    <p:extLst>
      <p:ext uri="{BB962C8B-B14F-4D97-AF65-F5344CB8AC3E}">
        <p14:creationId xmlns:p14="http://schemas.microsoft.com/office/powerpoint/2010/main" val="336166031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2 Column - Key Callouts - 06">
    <p:spTree>
      <p:nvGrpSpPr>
        <p:cNvPr id="1" name=""/>
        <p:cNvGrpSpPr/>
        <p:nvPr/>
      </p:nvGrpSpPr>
      <p:grpSpPr>
        <a:xfrm>
          <a:off x="0" y="0"/>
          <a:ext cx="0" cy="0"/>
          <a:chOff x="0" y="0"/>
          <a:chExt cx="0" cy="0"/>
        </a:xfrm>
      </p:grpSpPr>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chemeClr val="tx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E36C2C92-2CE5-4ABD-972B-42B5B52329D5}"/>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9815767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2 Column - Key Callouts - 07">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A91A15D-16B9-4A74-B0F1-B3E47DF10BB0}"/>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Rectangle 8"/>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13459630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2 Column - Key Callouts - 08">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F23601C5-02F7-445D-AB36-350CE6DF4B05}"/>
              </a:ext>
            </a:extLst>
          </p:cNvPr>
          <p:cNvSpPr>
            <a:spLocks noGrp="1"/>
          </p:cNvSpPr>
          <p:nvPr>
            <p:ph type="sldNum" sz="quarter" idx="13"/>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0" name="Rectangle 9"/>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Rectangle 10"/>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2" name="Rectangle 11"/>
          <p:cNvSpPr/>
          <p:nvPr userDrawn="1"/>
        </p:nvSpPr>
        <p:spPr>
          <a:xfrm>
            <a:off x="6096000" y="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20377448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2 Column - Key Callouts - 09">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03501CD-FBDB-4BFE-8B67-3F9CEC46E818}"/>
              </a:ext>
            </a:extLst>
          </p:cNvPr>
          <p:cNvSpPr>
            <a:spLocks noGrp="1"/>
          </p:cNvSpPr>
          <p:nvPr>
            <p:ph type="sldNum" sz="quarter" idx="13"/>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0" name="Rectangle 9"/>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Rectangle 10"/>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2" name="Rectangle 11"/>
          <p:cNvSpPr/>
          <p:nvPr userDrawn="1"/>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24368064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2 Column - Key Callouts - 10">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10" name="Rectangle 9"/>
          <p:cNvSpPr/>
          <p:nvPr/>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Text Placeholder 9"/>
          <p:cNvSpPr>
            <a:spLocks noGrp="1"/>
          </p:cNvSpPr>
          <p:nvPr>
            <p:ph type="body" sz="quarter" idx="13" hasCustomPrompt="1"/>
          </p:nvPr>
        </p:nvSpPr>
        <p:spPr>
          <a:xfrm>
            <a:off x="7031576" y="2288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9D6E48B6-20E6-4119-8366-1E4FE241DFD2}"/>
              </a:ext>
            </a:extLst>
          </p:cNvPr>
          <p:cNvSpPr>
            <a:spLocks noGrp="1"/>
          </p:cNvSpPr>
          <p:nvPr>
            <p:ph type="sldNum" sz="quarter" idx="14"/>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2" name="Rectangle 11"/>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3" name="Rectangle 12"/>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4" name="Rectangle 13"/>
          <p:cNvSpPr/>
          <p:nvPr userDrawn="1"/>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5" name="Rectangle 14"/>
          <p:cNvSpPr/>
          <p:nvPr userDrawn="1"/>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22181394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2 Column - Key Callouts - 11">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chemeClr val="tx1"/>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10" name="Rectangle 9"/>
          <p:cNvSpPr/>
          <p:nvPr/>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Text Placeholder 9"/>
          <p:cNvSpPr>
            <a:spLocks noGrp="1"/>
          </p:cNvSpPr>
          <p:nvPr>
            <p:ph type="body" sz="quarter" idx="13" hasCustomPrompt="1"/>
          </p:nvPr>
        </p:nvSpPr>
        <p:spPr>
          <a:xfrm>
            <a:off x="7031576" y="2288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CCAA0658-C736-4E01-9628-4A4310E4CC7E}"/>
              </a:ext>
            </a:extLst>
          </p:cNvPr>
          <p:cNvSpPr>
            <a:spLocks noGrp="1"/>
          </p:cNvSpPr>
          <p:nvPr>
            <p:ph type="sldNum" sz="quarter" idx="14"/>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2" name="Rectangle 11"/>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3" name="Rectangle 12"/>
          <p:cNvSpPr/>
          <p:nvPr userDrawn="1"/>
        </p:nvSpPr>
        <p:spPr>
          <a:xfrm>
            <a:off x="6096000" y="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4" name="Rectangle 13"/>
          <p:cNvSpPr/>
          <p:nvPr userDrawn="1"/>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37801072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FBE2-E8AC-4DC9-BEC5-86D077626D3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3E3DF7E-82DA-4511-9613-383EAB5DF045}"/>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4" name="TextBox 3">
            <a:extLst>
              <a:ext uri="{FF2B5EF4-FFF2-40B4-BE49-F238E27FC236}">
                <a16:creationId xmlns:a16="http://schemas.microsoft.com/office/drawing/2014/main" id="{E067E27C-7092-455A-925A-68BBAFC28550}"/>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5" name="Picture 4">
            <a:extLst>
              <a:ext uri="{FF2B5EF4-FFF2-40B4-BE49-F238E27FC236}">
                <a16:creationId xmlns:a16="http://schemas.microsoft.com/office/drawing/2014/main" id="{3DC4B35D-6ECA-4786-BAA2-7671793EAC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
        <p:nvSpPr>
          <p:cNvPr id="6" name="TextBox 5">
            <a:extLst>
              <a:ext uri="{FF2B5EF4-FFF2-40B4-BE49-F238E27FC236}">
                <a16:creationId xmlns:a16="http://schemas.microsoft.com/office/drawing/2014/main" id="{E067E27C-7092-455A-925A-68BBAFC28550}"/>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3DC4B35D-6ECA-4786-BAA2-7671793EAC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39401900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Slide-No Photo">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l="-1" t="1" r="2064" b="-1"/>
          <a:stretch/>
        </p:blipFill>
        <p:spPr>
          <a:xfrm>
            <a:off x="914403" y="685801"/>
            <a:ext cx="3213100" cy="180045"/>
          </a:xfrm>
          <a:prstGeom prst="rect">
            <a:avLst/>
          </a:prstGeom>
        </p:spPr>
      </p:pic>
      <p:sp>
        <p:nvSpPr>
          <p:cNvPr id="10" name="Text Placeholder 9"/>
          <p:cNvSpPr>
            <a:spLocks noGrp="1"/>
          </p:cNvSpPr>
          <p:nvPr>
            <p:ph type="body" sz="quarter" idx="10" hasCustomPrompt="1"/>
          </p:nvPr>
        </p:nvSpPr>
        <p:spPr>
          <a:xfrm>
            <a:off x="914401" y="2740026"/>
            <a:ext cx="10608705" cy="1044575"/>
          </a:xfrm>
          <a:prstGeom prst="rect">
            <a:avLst/>
          </a:prstGeom>
        </p:spPr>
        <p:txBody>
          <a:bodyPr vert="horz" lIns="0" rIns="0" anchor="b"/>
          <a:lstStyle>
            <a:lvl1pPr marL="0" indent="0">
              <a:buNone/>
              <a:defRPr sz="4800" b="1" i="0">
                <a:solidFill>
                  <a:schemeClr val="bg1"/>
                </a:solidFill>
                <a:latin typeface="+mj-lt"/>
                <a:cs typeface="Arial"/>
              </a:defRPr>
            </a:lvl1pPr>
          </a:lstStyle>
          <a:p>
            <a:r>
              <a:rPr lang="en-US" dirty="0"/>
              <a:t>Title Arial Bold 48pt</a:t>
            </a:r>
          </a:p>
        </p:txBody>
      </p:sp>
      <p:sp>
        <p:nvSpPr>
          <p:cNvPr id="11" name="Text Placeholder 9"/>
          <p:cNvSpPr>
            <a:spLocks noGrp="1"/>
          </p:cNvSpPr>
          <p:nvPr>
            <p:ph type="body" sz="quarter" idx="11" hasCustomPrompt="1"/>
          </p:nvPr>
        </p:nvSpPr>
        <p:spPr>
          <a:xfrm>
            <a:off x="914401" y="3822608"/>
            <a:ext cx="10608705" cy="1044575"/>
          </a:xfrm>
          <a:prstGeom prst="rect">
            <a:avLst/>
          </a:prstGeom>
        </p:spPr>
        <p:txBody>
          <a:bodyPr vert="horz" lIns="0" rIns="0"/>
          <a:lstStyle>
            <a:lvl1pPr marL="0" indent="0">
              <a:buNone/>
              <a:defRPr sz="2000" b="1" i="0">
                <a:solidFill>
                  <a:schemeClr val="accent4"/>
                </a:solidFill>
                <a:latin typeface="+mn-lt"/>
                <a:cs typeface="Arial"/>
              </a:defRPr>
            </a:lvl1pPr>
          </a:lstStyle>
          <a:p>
            <a:r>
              <a:rPr lang="en-US" dirty="0"/>
              <a:t>Subtitle Here Arial 20pt</a:t>
            </a:r>
          </a:p>
        </p:txBody>
      </p:sp>
      <p:sp>
        <p:nvSpPr>
          <p:cNvPr id="7" name="TextBox 6"/>
          <p:cNvSpPr txBox="1">
            <a:spLocks noChangeArrowheads="1"/>
          </p:cNvSpPr>
          <p:nvPr userDrawn="1"/>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l="-1" t="1" r="2064" b="-1"/>
          <a:stretch/>
        </p:blipFill>
        <p:spPr>
          <a:xfrm>
            <a:off x="914403" y="685801"/>
            <a:ext cx="3213100" cy="180045"/>
          </a:xfrm>
          <a:prstGeom prst="rect">
            <a:avLst/>
          </a:prstGeom>
        </p:spPr>
      </p:pic>
    </p:spTree>
    <p:extLst>
      <p:ext uri="{BB962C8B-B14F-4D97-AF65-F5344CB8AC3E}">
        <p14:creationId xmlns:p14="http://schemas.microsoft.com/office/powerpoint/2010/main" val="19668799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Slide - Add Photo">
    <p:spTree>
      <p:nvGrpSpPr>
        <p:cNvPr id="1" name=""/>
        <p:cNvGrpSpPr/>
        <p:nvPr/>
      </p:nvGrpSpPr>
      <p:grpSpPr>
        <a:xfrm>
          <a:off x="0" y="0"/>
          <a:ext cx="0" cy="0"/>
          <a:chOff x="0" y="0"/>
          <a:chExt cx="0" cy="0"/>
        </a:xfrm>
      </p:grpSpPr>
      <p:sp>
        <p:nvSpPr>
          <p:cNvPr id="3" name="Rectangle 2"/>
          <p:cNvSpPr/>
          <p:nvPr/>
        </p:nvSpPr>
        <p:spPr>
          <a:xfrm>
            <a:off x="0" y="4343400"/>
            <a:ext cx="12192000" cy="2514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Rectangle 3"/>
          <p:cNvSpPr/>
          <p:nvPr/>
        </p:nvSpPr>
        <p:spPr>
          <a:xfrm>
            <a:off x="0" y="0"/>
            <a:ext cx="12192000" cy="9144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t="2" r="2147" b="-2"/>
          <a:stretch/>
        </p:blipFill>
        <p:spPr>
          <a:xfrm>
            <a:off x="914401" y="367223"/>
            <a:ext cx="3208867" cy="179959"/>
          </a:xfrm>
          <a:prstGeom prst="rect">
            <a:avLst/>
          </a:prstGeom>
        </p:spPr>
      </p:pic>
      <p:sp>
        <p:nvSpPr>
          <p:cNvPr id="8" name="TextBox 7"/>
          <p:cNvSpPr txBox="1">
            <a:spLocks noChangeArrowheads="1"/>
          </p:cNvSpPr>
          <p:nvPr/>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sp>
        <p:nvSpPr>
          <p:cNvPr id="9" name="Text Placeholder 9"/>
          <p:cNvSpPr>
            <a:spLocks noGrp="1"/>
          </p:cNvSpPr>
          <p:nvPr>
            <p:ph type="body" sz="quarter" idx="10" hasCustomPrompt="1"/>
          </p:nvPr>
        </p:nvSpPr>
        <p:spPr>
          <a:xfrm>
            <a:off x="914401" y="4460299"/>
            <a:ext cx="10608705" cy="1044575"/>
          </a:xfrm>
          <a:prstGeom prst="rect">
            <a:avLst/>
          </a:prstGeom>
        </p:spPr>
        <p:txBody>
          <a:bodyPr vert="horz" lIns="0" rIns="0" anchor="b"/>
          <a:lstStyle>
            <a:lvl1pPr marL="0" indent="0">
              <a:buNone/>
              <a:defRPr sz="4800" b="1" i="0">
                <a:solidFill>
                  <a:schemeClr val="bg1"/>
                </a:solidFill>
                <a:latin typeface="Arial"/>
                <a:cs typeface="Arial"/>
              </a:defRPr>
            </a:lvl1pPr>
          </a:lstStyle>
          <a:p>
            <a:r>
              <a:rPr lang="en-US" dirty="0"/>
              <a:t>Title Arial Bold 48pt</a:t>
            </a:r>
          </a:p>
        </p:txBody>
      </p:sp>
      <p:sp>
        <p:nvSpPr>
          <p:cNvPr id="10" name="Text Placeholder 9"/>
          <p:cNvSpPr>
            <a:spLocks noGrp="1"/>
          </p:cNvSpPr>
          <p:nvPr>
            <p:ph type="body" sz="quarter" idx="11" hasCustomPrompt="1"/>
          </p:nvPr>
        </p:nvSpPr>
        <p:spPr>
          <a:xfrm>
            <a:off x="914401" y="5542881"/>
            <a:ext cx="10608705" cy="539224"/>
          </a:xfrm>
          <a:prstGeom prst="rect">
            <a:avLst/>
          </a:prstGeom>
        </p:spPr>
        <p:txBody>
          <a:bodyPr vert="horz" lIns="0" rIns="0"/>
          <a:lstStyle>
            <a:lvl1pPr marL="0" indent="0">
              <a:buNone/>
              <a:defRPr sz="2000" b="1" i="0">
                <a:solidFill>
                  <a:schemeClr val="accent4"/>
                </a:solidFill>
                <a:latin typeface="+mn-lt"/>
                <a:cs typeface="Arial"/>
              </a:defRPr>
            </a:lvl1pPr>
          </a:lstStyle>
          <a:p>
            <a:r>
              <a:rPr lang="en-US" dirty="0"/>
              <a:t>Subtitle Here Arial 20pt</a:t>
            </a:r>
          </a:p>
        </p:txBody>
      </p:sp>
      <p:sp>
        <p:nvSpPr>
          <p:cNvPr id="11" name="Picture Placeholder 3">
            <a:extLst>
              <a:ext uri="{FF2B5EF4-FFF2-40B4-BE49-F238E27FC236}">
                <a16:creationId xmlns:a16="http://schemas.microsoft.com/office/drawing/2014/main" id="{C9996269-7555-4764-A9C4-E64090BCAEEB}"/>
              </a:ext>
            </a:extLst>
          </p:cNvPr>
          <p:cNvSpPr>
            <a:spLocks noGrp="1"/>
          </p:cNvSpPr>
          <p:nvPr>
            <p:ph type="pic" sz="quarter" idx="12" hasCustomPrompt="1"/>
          </p:nvPr>
        </p:nvSpPr>
        <p:spPr>
          <a:xfrm>
            <a:off x="0" y="796926"/>
            <a:ext cx="12192000" cy="3546475"/>
          </a:xfrm>
          <a:solidFill>
            <a:schemeClr val="bg2"/>
          </a:solidFill>
        </p:spPr>
        <p:txBody>
          <a:bodyPr/>
          <a:lstStyle>
            <a:lvl1pPr marL="0" marR="0" indent="0" algn="ctr" defTabSz="685800" rtl="0" eaLnBrk="1" fontAlgn="auto" latinLnBrk="0" hangingPunct="1">
              <a:lnSpc>
                <a:spcPct val="150000"/>
              </a:lnSpc>
              <a:spcBef>
                <a:spcPts val="0"/>
              </a:spcBef>
              <a:spcAft>
                <a:spcPts val="0"/>
              </a:spcAft>
              <a:buClr>
                <a:schemeClr val="tx1"/>
              </a:buClr>
              <a:buSzTx/>
              <a:buFontTx/>
              <a:buNone/>
              <a:tabLst/>
              <a:defRPr/>
            </a:lvl1pPr>
          </a:lstStyle>
          <a:p>
            <a:pPr marL="257175" marR="0" lvl="0" indent="-257175" algn="l" defTabSz="685800" rtl="0" eaLnBrk="1" fontAlgn="auto" latinLnBrk="0" hangingPunct="1">
              <a:lnSpc>
                <a:spcPct val="150000"/>
              </a:lnSpc>
              <a:spcBef>
                <a:spcPts val="0"/>
              </a:spcBef>
              <a:spcAft>
                <a:spcPts val="0"/>
              </a:spcAft>
              <a:buClr>
                <a:schemeClr val="tx1"/>
              </a:buClr>
              <a:buSzTx/>
              <a:buFont typeface="Arial" pitchFamily="34" charset="0"/>
              <a:buChar char="•"/>
              <a:tabLst/>
              <a:defRPr/>
            </a:pPr>
            <a:r>
              <a:rPr lang="en-US" dirty="0"/>
              <a:t>Click icon to add photo</a:t>
            </a:r>
          </a:p>
        </p:txBody>
      </p:sp>
      <p:sp>
        <p:nvSpPr>
          <p:cNvPr id="12" name="Rectangle 11"/>
          <p:cNvSpPr/>
          <p:nvPr userDrawn="1"/>
        </p:nvSpPr>
        <p:spPr>
          <a:xfrm>
            <a:off x="0" y="4343400"/>
            <a:ext cx="12192000" cy="2514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3" name="Rectangle 12"/>
          <p:cNvSpPr/>
          <p:nvPr userDrawn="1"/>
        </p:nvSpPr>
        <p:spPr>
          <a:xfrm>
            <a:off x="0" y="0"/>
            <a:ext cx="12192000" cy="9144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t="2" r="2147" b="-2"/>
          <a:stretch/>
        </p:blipFill>
        <p:spPr>
          <a:xfrm>
            <a:off x="914401" y="367223"/>
            <a:ext cx="3208867" cy="179959"/>
          </a:xfrm>
          <a:prstGeom prst="rect">
            <a:avLst/>
          </a:prstGeom>
        </p:spPr>
      </p:pic>
      <p:sp>
        <p:nvSpPr>
          <p:cNvPr id="15" name="TextBox 14"/>
          <p:cNvSpPr txBox="1">
            <a:spLocks noChangeArrowheads="1"/>
          </p:cNvSpPr>
          <p:nvPr userDrawn="1"/>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spTree>
    <p:extLst>
      <p:ext uri="{BB962C8B-B14F-4D97-AF65-F5344CB8AC3E}">
        <p14:creationId xmlns:p14="http://schemas.microsoft.com/office/powerpoint/2010/main" val="228190570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Breaker-Blu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1318501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 Blu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9283DE3-A361-44CB-A7DB-BB4BA7CA6367}"/>
              </a:ext>
            </a:extLst>
          </p:cNvPr>
          <p:cNvGraphicFramePr>
            <a:graphicFrameLocks noChangeAspect="1"/>
          </p:cNvGraphicFramePr>
          <p:nvPr userDrawn="1">
            <p:custDataLst>
              <p:tags r:id="rId2"/>
            </p:custDataLst>
            <p:extLst>
              <p:ext uri="{D42A27DB-BD31-4B8C-83A1-F6EECF244321}">
                <p14:modId xmlns:p14="http://schemas.microsoft.com/office/powerpoint/2010/main" val="308420363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170" name="think-cell Slide" r:id="rId4" imgW="408" imgH="408" progId="TCLayout.ActiveDocument.1">
                  <p:embed/>
                </p:oleObj>
              </mc:Choice>
              <mc:Fallback>
                <p:oleObj name="think-cell Slide" r:id="rId4" imgW="408" imgH="408" progId="TCLayout.ActiveDocument.1">
                  <p:embed/>
                  <p:pic>
                    <p:nvPicPr>
                      <p:cNvPr id="9" name="Object 8" hidden="1">
                        <a:extLst>
                          <a:ext uri="{FF2B5EF4-FFF2-40B4-BE49-F238E27FC236}">
                            <a16:creationId xmlns:a16="http://schemas.microsoft.com/office/drawing/2014/main" id="{49283DE3-A361-44CB-A7DB-BB4BA7CA6367}"/>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79346EB-56AE-4AF5-897A-A3F2927E236E}"/>
              </a:ext>
            </a:extLst>
          </p:cNvPr>
          <p:cNvSpPr>
            <a:spLocks noGrp="1"/>
          </p:cNvSpPr>
          <p:nvPr>
            <p:ph sz="quarter" idx="12" hasCustomPrompt="1"/>
          </p:nvPr>
        </p:nvSpPr>
        <p:spPr>
          <a:xfrm>
            <a:off x="939800" y="1866901"/>
            <a:ext cx="6096000" cy="4149725"/>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a:p>
            <a:pPr lvl="4"/>
            <a:endParaRPr lang="en-US" dirty="0"/>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084A8A23-9D14-4EAB-8517-67BEE952D6B5}"/>
              </a:ext>
            </a:extLst>
          </p:cNvPr>
          <p:cNvSpPr>
            <a:spLocks noGrp="1"/>
          </p:cNvSpPr>
          <p:nvPr>
            <p:ph type="sldNum" sz="quarter" idx="11"/>
          </p:nvPr>
        </p:nvSpPr>
        <p:spPr/>
        <p:txBody>
          <a:bodyPr/>
          <a:lstStyle/>
          <a:p>
            <a:fld id="{C7CA7E87-410D-4887-AABD-1ABCEA8A29CF}" type="slidenum">
              <a:rPr lang="en-US" smtClean="0"/>
              <a:pPr/>
              <a:t>‹#›</a:t>
            </a:fld>
            <a:endParaRPr lang="en-US"/>
          </a:p>
        </p:txBody>
      </p:sp>
      <p:sp>
        <p:nvSpPr>
          <p:cNvPr id="6" name="TextBox 5">
            <a:extLst>
              <a:ext uri="{FF2B5EF4-FFF2-40B4-BE49-F238E27FC236}">
                <a16:creationId xmlns:a16="http://schemas.microsoft.com/office/drawing/2014/main" id="{FD1BC5E3-1474-44FC-BCE2-01DA46767F41}"/>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t>© 2019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B88C2A44-A2BD-4D81-B101-D7383DF5FFE9}"/>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2921461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Breaker-Lt. Blu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Arial"/>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23904705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Breaker-Green">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30311623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Breaker-Grey">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8050603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Full Pag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0C9-7517-4B2D-AAB7-5F2E4A6EF518}"/>
              </a:ext>
            </a:extLst>
          </p:cNvPr>
          <p:cNvSpPr>
            <a:spLocks noGrp="1"/>
          </p:cNvSpPr>
          <p:nvPr>
            <p:ph type="title" hasCustomPrompt="1"/>
          </p:nvPr>
        </p:nvSpPr>
        <p:spPr/>
        <p:txBody>
          <a:bodyPr/>
          <a:lstStyle>
            <a:lvl1pPr>
              <a:defRPr/>
            </a:lvl1pPr>
          </a:lstStyle>
          <a:p>
            <a:r>
              <a:rPr lang="en-US" dirty="0"/>
              <a:t>Arial Bold 36pt</a:t>
            </a:r>
          </a:p>
        </p:txBody>
      </p:sp>
      <p:sp>
        <p:nvSpPr>
          <p:cNvPr id="4" name="Content Placeholder 3">
            <a:extLst>
              <a:ext uri="{FF2B5EF4-FFF2-40B4-BE49-F238E27FC236}">
                <a16:creationId xmlns:a16="http://schemas.microsoft.com/office/drawing/2014/main" id="{9636DBF8-2606-48AE-B144-B248B9B846AE}"/>
              </a:ext>
            </a:extLst>
          </p:cNvPr>
          <p:cNvSpPr>
            <a:spLocks noGrp="1"/>
          </p:cNvSpPr>
          <p:nvPr>
            <p:ph sz="quarter" idx="10" hasCustomPrompt="1"/>
          </p:nvPr>
        </p:nvSpPr>
        <p:spPr>
          <a:xfrm>
            <a:off x="938784" y="1874520"/>
            <a:ext cx="10643616" cy="4373880"/>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5" name="Slide Number Placeholder 4">
            <a:extLst>
              <a:ext uri="{FF2B5EF4-FFF2-40B4-BE49-F238E27FC236}">
                <a16:creationId xmlns:a16="http://schemas.microsoft.com/office/drawing/2014/main" id="{F838042B-8F0F-4283-A029-A5A4A27BE0DD}"/>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6" name="TextBox 5">
            <a:extLst>
              <a:ext uri="{FF2B5EF4-FFF2-40B4-BE49-F238E27FC236}">
                <a16:creationId xmlns:a16="http://schemas.microsoft.com/office/drawing/2014/main" id="{9424E3CF-D28B-45F2-8635-73C80FADDCA7}"/>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EC34B96C-B0EC-4C75-8939-8BC065EF302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
        <p:nvSpPr>
          <p:cNvPr id="8" name="TextBox 7">
            <a:extLst>
              <a:ext uri="{FF2B5EF4-FFF2-40B4-BE49-F238E27FC236}">
                <a16:creationId xmlns:a16="http://schemas.microsoft.com/office/drawing/2014/main" id="{9424E3CF-D28B-45F2-8635-73C80FADDCA7}"/>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9" name="Picture 8">
            <a:extLst>
              <a:ext uri="{FF2B5EF4-FFF2-40B4-BE49-F238E27FC236}">
                <a16:creationId xmlns:a16="http://schemas.microsoft.com/office/drawing/2014/main" id="{EC34B96C-B0EC-4C75-8939-8BC065EF30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39986853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Full Page - Gre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F644B7D-EB0F-436E-9968-604FA6033505}"/>
              </a:ext>
            </a:extLst>
          </p:cNvPr>
          <p:cNvGraphicFramePr>
            <a:graphicFrameLocks noChangeAspect="1"/>
          </p:cNvGraphicFramePr>
          <p:nvPr>
            <p:custDataLst>
              <p:tags r:id="rId2"/>
            </p:custDataLst>
            <p:extLst>
              <p:ext uri="{D42A27DB-BD31-4B8C-83A1-F6EECF244321}">
                <p14:modId xmlns:p14="http://schemas.microsoft.com/office/powerpoint/2010/main" val="237931724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9698" name="think-cell Slide" r:id="rId5" imgW="408" imgH="408" progId="TCLayout.ActiveDocument.1">
                  <p:embed/>
                </p:oleObj>
              </mc:Choice>
              <mc:Fallback>
                <p:oleObj name="think-cell Slide" r:id="rId5" imgW="408" imgH="408" progId="TCLayout.ActiveDocument.1">
                  <p:embed/>
                  <p:pic>
                    <p:nvPicPr>
                      <p:cNvPr id="6" name="Object 5" hidden="1">
                        <a:extLst>
                          <a:ext uri="{FF2B5EF4-FFF2-40B4-BE49-F238E27FC236}">
                            <a16:creationId xmlns:a16="http://schemas.microsoft.com/office/drawing/2014/main" id="{CF644B7D-EB0F-436E-9968-604FA6033505}"/>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316E1B-CC8A-4535-8B29-F32E4F33F4BB}"/>
              </a:ext>
            </a:extLst>
          </p:cNvPr>
          <p:cNvSpPr/>
          <p:nvPr/>
        </p:nvSpPr>
        <p:spPr>
          <a:xfrm>
            <a:off x="0" y="0"/>
            <a:ext cx="12192000" cy="13716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2" name="Title 1">
            <a:extLst>
              <a:ext uri="{FF2B5EF4-FFF2-40B4-BE49-F238E27FC236}">
                <a16:creationId xmlns:a16="http://schemas.microsoft.com/office/drawing/2014/main" id="{E1263E92-64DE-40BC-845A-2B9C514D89C4}"/>
              </a:ext>
            </a:extLst>
          </p:cNvPr>
          <p:cNvSpPr>
            <a:spLocks noGrp="1"/>
          </p:cNvSpPr>
          <p:nvPr>
            <p:ph type="title" hasCustomPrompt="1"/>
          </p:nvPr>
        </p:nvSpPr>
        <p:spPr/>
        <p:txBody>
          <a:bodyPr/>
          <a:lstStyle>
            <a:lvl1pPr>
              <a:defRPr>
                <a:solidFill>
                  <a:schemeClr val="accent1"/>
                </a:solidFill>
              </a:defRPr>
            </a:lvl1pPr>
          </a:lstStyle>
          <a:p>
            <a:r>
              <a:rPr lang="en-US" dirty="0"/>
              <a:t>Arial Bold 36pt</a:t>
            </a:r>
          </a:p>
        </p:txBody>
      </p:sp>
      <p:sp>
        <p:nvSpPr>
          <p:cNvPr id="4" name="Content Placeholder 3">
            <a:extLst>
              <a:ext uri="{FF2B5EF4-FFF2-40B4-BE49-F238E27FC236}">
                <a16:creationId xmlns:a16="http://schemas.microsoft.com/office/drawing/2014/main" id="{2087185B-7B77-40DF-9AE9-0B7AC509CDB6}"/>
              </a:ext>
            </a:extLst>
          </p:cNvPr>
          <p:cNvSpPr>
            <a:spLocks noGrp="1"/>
          </p:cNvSpPr>
          <p:nvPr>
            <p:ph sz="quarter" idx="10" hasCustomPrompt="1"/>
          </p:nvPr>
        </p:nvSpPr>
        <p:spPr>
          <a:xfrm>
            <a:off x="938784" y="1874520"/>
            <a:ext cx="10643616" cy="4381500"/>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7" name="Slide Number Placeholder 6">
            <a:extLst>
              <a:ext uri="{FF2B5EF4-FFF2-40B4-BE49-F238E27FC236}">
                <a16:creationId xmlns:a16="http://schemas.microsoft.com/office/drawing/2014/main" id="{8805F6AA-99CB-468F-8116-E8CAEF4A8093}"/>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8" name="TextBox 7">
            <a:extLst>
              <a:ext uri="{FF2B5EF4-FFF2-40B4-BE49-F238E27FC236}">
                <a16:creationId xmlns:a16="http://schemas.microsoft.com/office/drawing/2014/main" id="{1C6D5D7C-5481-4598-AEEC-27A1E57EE38C}"/>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9" name="Picture 8">
            <a:extLst>
              <a:ext uri="{FF2B5EF4-FFF2-40B4-BE49-F238E27FC236}">
                <a16:creationId xmlns:a16="http://schemas.microsoft.com/office/drawing/2014/main" id="{23E56080-782C-4B5E-A98F-66A081B23E4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0" name="Object 9" hidden="1">
            <a:extLst>
              <a:ext uri="{FF2B5EF4-FFF2-40B4-BE49-F238E27FC236}">
                <a16:creationId xmlns:a16="http://schemas.microsoft.com/office/drawing/2014/main" id="{CF644B7D-EB0F-436E-9968-604FA6033505}"/>
              </a:ext>
            </a:extLst>
          </p:cNvPr>
          <p:cNvGraphicFramePr>
            <a:graphicFrameLocks noChangeAspect="1"/>
          </p:cNvGraphicFramePr>
          <p:nvPr userDrawn="1">
            <p:custDataLst>
              <p:tags r:id="rId3"/>
            </p:custDataLst>
            <p:extLst>
              <p:ext uri="{D42A27DB-BD31-4B8C-83A1-F6EECF244321}">
                <p14:modId xmlns:p14="http://schemas.microsoft.com/office/powerpoint/2010/main" val="309960343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9699" name="think-cell Slide" r:id="rId8" imgW="408" imgH="408" progId="TCLayout.ActiveDocument.1">
                  <p:embed/>
                </p:oleObj>
              </mc:Choice>
              <mc:Fallback>
                <p:oleObj name="think-cell Slide" r:id="rId8" imgW="408" imgH="408" progId="TCLayout.ActiveDocument.1">
                  <p:embed/>
                  <p:pic>
                    <p:nvPicPr>
                      <p:cNvPr id="10" name="Object 9" hidden="1">
                        <a:extLst>
                          <a:ext uri="{FF2B5EF4-FFF2-40B4-BE49-F238E27FC236}">
                            <a16:creationId xmlns:a16="http://schemas.microsoft.com/office/drawing/2014/main" id="{CF644B7D-EB0F-436E-9968-604FA6033505}"/>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6D316E1B-CC8A-4535-8B29-F32E4F33F4BB}"/>
              </a:ext>
            </a:extLst>
          </p:cNvPr>
          <p:cNvSpPr/>
          <p:nvPr userDrawn="1"/>
        </p:nvSpPr>
        <p:spPr>
          <a:xfrm>
            <a:off x="0" y="0"/>
            <a:ext cx="12192000" cy="13716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2" name="TextBox 11">
            <a:extLst>
              <a:ext uri="{FF2B5EF4-FFF2-40B4-BE49-F238E27FC236}">
                <a16:creationId xmlns:a16="http://schemas.microsoft.com/office/drawing/2014/main" id="{1C6D5D7C-5481-4598-AEEC-27A1E57EE38C}"/>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3" name="Picture 12">
            <a:extLst>
              <a:ext uri="{FF2B5EF4-FFF2-40B4-BE49-F238E27FC236}">
                <a16:creationId xmlns:a16="http://schemas.microsoft.com/office/drawing/2014/main" id="{23E56080-782C-4B5E-A98F-66A081B23E40}"/>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49532385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2 Column - Blue">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6C1942A8-754B-445F-BF7E-F2B555C58A62}"/>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1" name="Object 10" hidden="1">
            <a:extLst>
              <a:ext uri="{FF2B5EF4-FFF2-40B4-BE49-F238E27FC236}">
                <a16:creationId xmlns:a16="http://schemas.microsoft.com/office/drawing/2014/main" id="{45240704-9DD9-4D59-BBFF-411FC9AAEC40}"/>
              </a:ext>
            </a:extLst>
          </p:cNvPr>
          <p:cNvGraphicFramePr>
            <a:graphicFrameLocks noChangeAspect="1"/>
          </p:cNvGraphicFramePr>
          <p:nvPr>
            <p:custDataLst>
              <p:tags r:id="rId2"/>
            </p:custDataLst>
            <p:extLst>
              <p:ext uri="{D42A27DB-BD31-4B8C-83A1-F6EECF244321}">
                <p14:modId xmlns:p14="http://schemas.microsoft.com/office/powerpoint/2010/main" val="415514779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0722"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DB5CC5C-F030-4724-81FA-33C3B9159A30}"/>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A5D6A73B-A327-4304-AE2F-3414E47D3E62}"/>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TextBox 8">
            <a:extLst>
              <a:ext uri="{FF2B5EF4-FFF2-40B4-BE49-F238E27FC236}">
                <a16:creationId xmlns:a16="http://schemas.microsoft.com/office/drawing/2014/main" id="{2B844B90-F239-4B08-B91E-12159606925D}"/>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2" name="Picture 11">
            <a:extLst>
              <a:ext uri="{FF2B5EF4-FFF2-40B4-BE49-F238E27FC236}">
                <a16:creationId xmlns:a16="http://schemas.microsoft.com/office/drawing/2014/main" id="{D8F563DD-1824-405A-8E8D-056612C19EB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3" name="Object 12" hidden="1">
            <a:extLst>
              <a:ext uri="{FF2B5EF4-FFF2-40B4-BE49-F238E27FC236}">
                <a16:creationId xmlns:a16="http://schemas.microsoft.com/office/drawing/2014/main" id="{45240704-9DD9-4D59-BBFF-411FC9AAEC40}"/>
              </a:ext>
            </a:extLst>
          </p:cNvPr>
          <p:cNvGraphicFramePr>
            <a:graphicFrameLocks noChangeAspect="1"/>
          </p:cNvGraphicFramePr>
          <p:nvPr userDrawn="1">
            <p:custDataLst>
              <p:tags r:id="rId3"/>
            </p:custDataLst>
            <p:extLst>
              <p:ext uri="{D42A27DB-BD31-4B8C-83A1-F6EECF244321}">
                <p14:modId xmlns:p14="http://schemas.microsoft.com/office/powerpoint/2010/main" val="96244158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0723" name="think-cell Slide" r:id="rId8" imgW="408" imgH="408" progId="TCLayout.ActiveDocument.1">
                  <p:embed/>
                </p:oleObj>
              </mc:Choice>
              <mc:Fallback>
                <p:oleObj name="think-cell Slide" r:id="rId8" imgW="408" imgH="408" progId="TCLayout.ActiveDocument.1">
                  <p:embed/>
                  <p:pic>
                    <p:nvPicPr>
                      <p:cNvPr id="13" name="Object 12"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2B844B90-F239-4B08-B91E-12159606925D}"/>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5" name="Picture 14">
            <a:extLst>
              <a:ext uri="{FF2B5EF4-FFF2-40B4-BE49-F238E27FC236}">
                <a16:creationId xmlns:a16="http://schemas.microsoft.com/office/drawing/2014/main" id="{D8F563DD-1824-405A-8E8D-056612C19EBB}"/>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18625906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2 Column - Grey">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EB07A22-DB36-4F5C-8F7B-5F8983EF0C3B}"/>
              </a:ext>
            </a:extLst>
          </p:cNvPr>
          <p:cNvGraphicFramePr>
            <a:graphicFrameLocks noChangeAspect="1"/>
          </p:cNvGraphicFramePr>
          <p:nvPr>
            <p:custDataLst>
              <p:tags r:id="rId2"/>
            </p:custDataLst>
            <p:extLst>
              <p:ext uri="{D42A27DB-BD31-4B8C-83A1-F6EECF244321}">
                <p14:modId xmlns:p14="http://schemas.microsoft.com/office/powerpoint/2010/main" val="147858082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1746"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accent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77DE31FD-76CB-4691-BC02-CD0A00A274BB}"/>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Content Placeholder 9">
            <a:extLst>
              <a:ext uri="{FF2B5EF4-FFF2-40B4-BE49-F238E27FC236}">
                <a16:creationId xmlns:a16="http://schemas.microsoft.com/office/drawing/2014/main" id="{F2597A71-2A89-40F3-8F99-BA012D275091}"/>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2" name="Content Placeholder 9">
            <a:extLst>
              <a:ext uri="{FF2B5EF4-FFF2-40B4-BE49-F238E27FC236}">
                <a16:creationId xmlns:a16="http://schemas.microsoft.com/office/drawing/2014/main" id="{A75DD227-DEC9-4686-827B-3DB59B08C271}"/>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3" name="TextBox 12">
            <a:extLst>
              <a:ext uri="{FF2B5EF4-FFF2-40B4-BE49-F238E27FC236}">
                <a16:creationId xmlns:a16="http://schemas.microsoft.com/office/drawing/2014/main" id="{450B871E-682A-4C82-90F6-DE8EF04739EB}"/>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4" name="Picture 13">
            <a:extLst>
              <a:ext uri="{FF2B5EF4-FFF2-40B4-BE49-F238E27FC236}">
                <a16:creationId xmlns:a16="http://schemas.microsoft.com/office/drawing/2014/main" id="{D91EB54D-34D6-49F5-B288-3FC4864FFA6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0" name="Object 9" hidden="1">
            <a:extLst>
              <a:ext uri="{FF2B5EF4-FFF2-40B4-BE49-F238E27FC236}">
                <a16:creationId xmlns:a16="http://schemas.microsoft.com/office/drawing/2014/main" id="{CEB07A22-DB36-4F5C-8F7B-5F8983EF0C3B}"/>
              </a:ext>
            </a:extLst>
          </p:cNvPr>
          <p:cNvGraphicFramePr>
            <a:graphicFrameLocks noChangeAspect="1"/>
          </p:cNvGraphicFramePr>
          <p:nvPr userDrawn="1">
            <p:custDataLst>
              <p:tags r:id="rId3"/>
            </p:custDataLst>
            <p:extLst>
              <p:ext uri="{D42A27DB-BD31-4B8C-83A1-F6EECF244321}">
                <p14:modId xmlns:p14="http://schemas.microsoft.com/office/powerpoint/2010/main" val="1921577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1747" name="think-cell Slide" r:id="rId8" imgW="408" imgH="408" progId="TCLayout.ActiveDocument.1">
                  <p:embed/>
                </p:oleObj>
              </mc:Choice>
              <mc:Fallback>
                <p:oleObj name="think-cell Slide" r:id="rId8" imgW="408" imgH="408" progId="TCLayout.ActiveDocument.1">
                  <p:embed/>
                  <p:pic>
                    <p:nvPicPr>
                      <p:cNvPr id="10" name="Object 9"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5" name="Rectangle 14"/>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
        <p:nvSpPr>
          <p:cNvPr id="16" name="TextBox 15">
            <a:extLst>
              <a:ext uri="{FF2B5EF4-FFF2-40B4-BE49-F238E27FC236}">
                <a16:creationId xmlns:a16="http://schemas.microsoft.com/office/drawing/2014/main" id="{450B871E-682A-4C82-90F6-DE8EF04739EB}"/>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7" name="Picture 16">
            <a:extLst>
              <a:ext uri="{FF2B5EF4-FFF2-40B4-BE49-F238E27FC236}">
                <a16:creationId xmlns:a16="http://schemas.microsoft.com/office/drawing/2014/main" id="{D91EB54D-34D6-49F5-B288-3FC4864FFA60}"/>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333653463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2 Column - Blue - No Logo">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6C1942A8-754B-445F-BF7E-F2B555C58A62}"/>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1" name="Object 10" hidden="1">
            <a:extLst>
              <a:ext uri="{FF2B5EF4-FFF2-40B4-BE49-F238E27FC236}">
                <a16:creationId xmlns:a16="http://schemas.microsoft.com/office/drawing/2014/main" id="{45240704-9DD9-4D59-BBFF-411FC9AAEC40}"/>
              </a:ext>
            </a:extLst>
          </p:cNvPr>
          <p:cNvGraphicFramePr>
            <a:graphicFrameLocks noChangeAspect="1"/>
          </p:cNvGraphicFramePr>
          <p:nvPr>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2770"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DB5CC5C-F030-4724-81FA-33C3B9159A30}"/>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A5D6A73B-A327-4304-AE2F-3414E47D3E62}"/>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graphicFrame>
        <p:nvGraphicFramePr>
          <p:cNvPr id="9" name="Object 8" hidden="1">
            <a:extLst>
              <a:ext uri="{FF2B5EF4-FFF2-40B4-BE49-F238E27FC236}">
                <a16:creationId xmlns:a16="http://schemas.microsoft.com/office/drawing/2014/main" id="{45240704-9DD9-4D59-BBFF-411FC9AAEC40}"/>
              </a:ext>
            </a:extLst>
          </p:cNvPr>
          <p:cNvGraphicFramePr>
            <a:graphicFrameLocks noChangeAspect="1"/>
          </p:cNvGraphicFramePr>
          <p:nvPr userDrawn="1">
            <p:custDataLst>
              <p:tags r:id="rId3"/>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2771" name="think-cell Slide" r:id="rId7" imgW="408" imgH="408" progId="TCLayout.ActiveDocument.1">
                  <p:embed/>
                </p:oleObj>
              </mc:Choice>
              <mc:Fallback>
                <p:oleObj name="think-cell Slide" r:id="rId7" imgW="408" imgH="408" progId="TCLayout.ActiveDocument.1">
                  <p:embed/>
                  <p:pic>
                    <p:nvPicPr>
                      <p:cNvPr id="9" name="Object 8"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232507928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2 Column - Grey - No Logo">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EB07A22-DB36-4F5C-8F7B-5F8983EF0C3B}"/>
              </a:ext>
            </a:extLst>
          </p:cNvPr>
          <p:cNvGraphicFramePr>
            <a:graphicFrameLocks noChangeAspect="1"/>
          </p:cNvGraphicFramePr>
          <p:nvPr>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3794"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accent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77DE31FD-76CB-4691-BC02-CD0A00A274BB}"/>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Content Placeholder 9">
            <a:extLst>
              <a:ext uri="{FF2B5EF4-FFF2-40B4-BE49-F238E27FC236}">
                <a16:creationId xmlns:a16="http://schemas.microsoft.com/office/drawing/2014/main" id="{F2597A71-2A89-40F3-8F99-BA012D275091}"/>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2" name="Content Placeholder 9">
            <a:extLst>
              <a:ext uri="{FF2B5EF4-FFF2-40B4-BE49-F238E27FC236}">
                <a16:creationId xmlns:a16="http://schemas.microsoft.com/office/drawing/2014/main" id="{A75DD227-DEC9-4686-827B-3DB59B08C271}"/>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0" name="Object 9" hidden="1">
            <a:extLst>
              <a:ext uri="{FF2B5EF4-FFF2-40B4-BE49-F238E27FC236}">
                <a16:creationId xmlns:a16="http://schemas.microsoft.com/office/drawing/2014/main" id="{CEB07A22-DB36-4F5C-8F7B-5F8983EF0C3B}"/>
              </a:ext>
            </a:extLst>
          </p:cNvPr>
          <p:cNvGraphicFramePr>
            <a:graphicFrameLocks noChangeAspect="1"/>
          </p:cNvGraphicFramePr>
          <p:nvPr userDrawn="1">
            <p:custDataLst>
              <p:tags r:id="rId3"/>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3795" name="think-cell Slide" r:id="rId7" imgW="408" imgH="408" progId="TCLayout.ActiveDocument.1">
                  <p:embed/>
                </p:oleObj>
              </mc:Choice>
              <mc:Fallback>
                <p:oleObj name="think-cell Slide" r:id="rId7" imgW="408" imgH="408" progId="TCLayout.ActiveDocument.1">
                  <p:embed/>
                  <p:pic>
                    <p:nvPicPr>
                      <p:cNvPr id="10" name="Object 9"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3" name="Rectangle 12"/>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Tree>
    <p:extLst>
      <p:ext uri="{BB962C8B-B14F-4D97-AF65-F5344CB8AC3E}">
        <p14:creationId xmlns:p14="http://schemas.microsoft.com/office/powerpoint/2010/main" val="41533811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1 Column - Blu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9283DE3-A361-44CB-A7DB-BB4BA7CA6367}"/>
              </a:ext>
            </a:extLst>
          </p:cNvPr>
          <p:cNvGraphicFramePr>
            <a:graphicFrameLocks noChangeAspect="1"/>
          </p:cNvGraphicFramePr>
          <p:nvPr>
            <p:custDataLst>
              <p:tags r:id="rId2"/>
            </p:custDataLst>
            <p:extLst>
              <p:ext uri="{D42A27DB-BD31-4B8C-83A1-F6EECF244321}">
                <p14:modId xmlns:p14="http://schemas.microsoft.com/office/powerpoint/2010/main" val="129110986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4818" name="think-cell Slide" r:id="rId5" imgW="408" imgH="408" progId="TCLayout.ActiveDocument.1">
                  <p:embed/>
                </p:oleObj>
              </mc:Choice>
              <mc:Fallback>
                <p:oleObj name="think-cell Slide" r:id="rId5" imgW="408" imgH="408" progId="TCLayout.ActiveDocument.1">
                  <p:embed/>
                  <p:pic>
                    <p:nvPicPr>
                      <p:cNvPr id="9" name="Object 8" hidden="1">
                        <a:extLst>
                          <a:ext uri="{FF2B5EF4-FFF2-40B4-BE49-F238E27FC236}">
                            <a16:creationId xmlns:a16="http://schemas.microsoft.com/office/drawing/2014/main" id="{49283DE3-A361-44CB-A7DB-BB4BA7CA6367}"/>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79346EB-56AE-4AF5-897A-A3F2927E236E}"/>
              </a:ext>
            </a:extLst>
          </p:cNvPr>
          <p:cNvSpPr>
            <a:spLocks noGrp="1"/>
          </p:cNvSpPr>
          <p:nvPr>
            <p:ph sz="quarter" idx="12" hasCustomPrompt="1"/>
          </p:nvPr>
        </p:nvSpPr>
        <p:spPr>
          <a:xfrm>
            <a:off x="939800" y="1866901"/>
            <a:ext cx="6096000" cy="4149725"/>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a:p>
            <a:pPr lvl="4"/>
            <a:endParaRPr lang="en-US" dirty="0"/>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084A8A23-9D14-4EAB-8517-67BEE952D6B5}"/>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6" name="TextBox 5">
            <a:extLst>
              <a:ext uri="{FF2B5EF4-FFF2-40B4-BE49-F238E27FC236}">
                <a16:creationId xmlns:a16="http://schemas.microsoft.com/office/drawing/2014/main" id="{FD1BC5E3-1474-44FC-BCE2-01DA46767F41}"/>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B88C2A44-A2BD-4D81-B101-D7383DF5FFE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0" name="Object 9" hidden="1">
            <a:extLst>
              <a:ext uri="{FF2B5EF4-FFF2-40B4-BE49-F238E27FC236}">
                <a16:creationId xmlns:a16="http://schemas.microsoft.com/office/drawing/2014/main" id="{49283DE3-A361-44CB-A7DB-BB4BA7CA6367}"/>
              </a:ext>
            </a:extLst>
          </p:cNvPr>
          <p:cNvGraphicFramePr>
            <a:graphicFrameLocks noChangeAspect="1"/>
          </p:cNvGraphicFramePr>
          <p:nvPr userDrawn="1">
            <p:custDataLst>
              <p:tags r:id="rId3"/>
            </p:custDataLst>
            <p:extLst>
              <p:ext uri="{D42A27DB-BD31-4B8C-83A1-F6EECF244321}">
                <p14:modId xmlns:p14="http://schemas.microsoft.com/office/powerpoint/2010/main" val="136201319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4819" name="think-cell Slide" r:id="rId8" imgW="408" imgH="408" progId="TCLayout.ActiveDocument.1">
                  <p:embed/>
                </p:oleObj>
              </mc:Choice>
              <mc:Fallback>
                <p:oleObj name="think-cell Slide" r:id="rId8" imgW="408" imgH="408" progId="TCLayout.ActiveDocument.1">
                  <p:embed/>
                  <p:pic>
                    <p:nvPicPr>
                      <p:cNvPr id="10" name="Object 9" hidden="1">
                        <a:extLst>
                          <a:ext uri="{FF2B5EF4-FFF2-40B4-BE49-F238E27FC236}">
                            <a16:creationId xmlns:a16="http://schemas.microsoft.com/office/drawing/2014/main" id="{49283DE3-A361-44CB-A7DB-BB4BA7CA6367}"/>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FD1BC5E3-1474-44FC-BCE2-01DA46767F41}"/>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2" name="Picture 11">
            <a:extLst>
              <a:ext uri="{FF2B5EF4-FFF2-40B4-BE49-F238E27FC236}">
                <a16:creationId xmlns:a16="http://schemas.microsoft.com/office/drawing/2014/main" id="{B88C2A44-A2BD-4D81-B101-D7383DF5FFE9}"/>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2206091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Grey">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885F07E-1995-4D79-913A-0FE00230E8C0}"/>
              </a:ext>
            </a:extLst>
          </p:cNvPr>
          <p:cNvGraphicFramePr>
            <a:graphicFrameLocks noChangeAspect="1"/>
          </p:cNvGraphicFramePr>
          <p:nvPr userDrawn="1">
            <p:custDataLst>
              <p:tags r:id="rId2"/>
            </p:custDataLst>
            <p:extLst>
              <p:ext uri="{D42A27DB-BD31-4B8C-83A1-F6EECF244321}">
                <p14:modId xmlns:p14="http://schemas.microsoft.com/office/powerpoint/2010/main" val="38616082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194" name="think-cell Slide" r:id="rId4" imgW="408" imgH="408" progId="TCLayout.ActiveDocument.1">
                  <p:embed/>
                </p:oleObj>
              </mc:Choice>
              <mc:Fallback>
                <p:oleObj name="think-cell Slide" r:id="rId4" imgW="408" imgH="408" progId="TCLayout.ActiveDocument.1">
                  <p:embed/>
                  <p:pic>
                    <p:nvPicPr>
                      <p:cNvPr id="9" name="Object 8" hidden="1">
                        <a:extLst>
                          <a:ext uri="{FF2B5EF4-FFF2-40B4-BE49-F238E27FC236}">
                            <a16:creationId xmlns:a16="http://schemas.microsoft.com/office/drawing/2014/main" id="{2885F07E-1995-4D79-913A-0FE00230E8C0}"/>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C2AA7B9-FD94-4FA2-91D7-313588B4E3AC}"/>
              </a:ext>
            </a:extLst>
          </p:cNvPr>
          <p:cNvSpPr>
            <a:spLocks noGrp="1"/>
          </p:cNvSpPr>
          <p:nvPr>
            <p:ph sz="quarter" idx="12" hasCustomPrompt="1"/>
          </p:nvPr>
        </p:nvSpPr>
        <p:spPr>
          <a:xfrm>
            <a:off x="939800" y="1866901"/>
            <a:ext cx="6096000" cy="4149725"/>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4" name="Rectangle 3"/>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rgbClr val="003C7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CFEEE624-2216-435F-988E-56B329CCA99A}"/>
              </a:ext>
            </a:extLst>
          </p:cNvPr>
          <p:cNvSpPr>
            <a:spLocks noGrp="1"/>
          </p:cNvSpPr>
          <p:nvPr>
            <p:ph type="sldNum" sz="quarter" idx="11"/>
          </p:nvPr>
        </p:nvSpPr>
        <p:spPr/>
        <p:txBody>
          <a:bodyPr/>
          <a:lstStyle/>
          <a:p>
            <a:fld id="{C7CA7E87-410D-4887-AABD-1ABCEA8A29CF}" type="slidenum">
              <a:rPr lang="en-US" smtClean="0"/>
              <a:pPr/>
              <a:t>‹#›</a:t>
            </a:fld>
            <a:endParaRPr lang="en-US"/>
          </a:p>
        </p:txBody>
      </p:sp>
      <p:sp>
        <p:nvSpPr>
          <p:cNvPr id="7" name="TextBox 6">
            <a:extLst>
              <a:ext uri="{FF2B5EF4-FFF2-40B4-BE49-F238E27FC236}">
                <a16:creationId xmlns:a16="http://schemas.microsoft.com/office/drawing/2014/main" id="{5E2767A3-BE8F-4026-B40A-E0F47A934BE3}"/>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t>© 2019 UnitedHealth Group. Any use, copying or distribution without written permission from UnitedHealth Group is prohibited.</a:t>
            </a:r>
          </a:p>
        </p:txBody>
      </p:sp>
      <p:pic>
        <p:nvPicPr>
          <p:cNvPr id="10" name="Picture 9">
            <a:extLst>
              <a:ext uri="{FF2B5EF4-FFF2-40B4-BE49-F238E27FC236}">
                <a16:creationId xmlns:a16="http://schemas.microsoft.com/office/drawing/2014/main" id="{ED669950-3B26-4FC5-94CC-5D38B6111C59}"/>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299397614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1 Column - Grey">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885F07E-1995-4D79-913A-0FE00230E8C0}"/>
              </a:ext>
            </a:extLst>
          </p:cNvPr>
          <p:cNvGraphicFramePr>
            <a:graphicFrameLocks noChangeAspect="1"/>
          </p:cNvGraphicFramePr>
          <p:nvPr>
            <p:custDataLst>
              <p:tags r:id="rId2"/>
            </p:custDataLst>
            <p:extLst>
              <p:ext uri="{D42A27DB-BD31-4B8C-83A1-F6EECF244321}">
                <p14:modId xmlns:p14="http://schemas.microsoft.com/office/powerpoint/2010/main" val="101210801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5842" name="think-cell Slide" r:id="rId5" imgW="408" imgH="408" progId="TCLayout.ActiveDocument.1">
                  <p:embed/>
                </p:oleObj>
              </mc:Choice>
              <mc:Fallback>
                <p:oleObj name="think-cell Slide" r:id="rId5" imgW="408" imgH="408" progId="TCLayout.ActiveDocument.1">
                  <p:embed/>
                  <p:pic>
                    <p:nvPicPr>
                      <p:cNvPr id="9" name="Object 8" hidden="1">
                        <a:extLst>
                          <a:ext uri="{FF2B5EF4-FFF2-40B4-BE49-F238E27FC236}">
                            <a16:creationId xmlns:a16="http://schemas.microsoft.com/office/drawing/2014/main" id="{2885F07E-1995-4D79-913A-0FE00230E8C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C2AA7B9-FD94-4FA2-91D7-313588B4E3AC}"/>
              </a:ext>
            </a:extLst>
          </p:cNvPr>
          <p:cNvSpPr>
            <a:spLocks noGrp="1"/>
          </p:cNvSpPr>
          <p:nvPr>
            <p:ph sz="quarter" idx="12" hasCustomPrompt="1"/>
          </p:nvPr>
        </p:nvSpPr>
        <p:spPr>
          <a:xfrm>
            <a:off x="939800" y="1866901"/>
            <a:ext cx="6096000" cy="4149725"/>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rgbClr val="003C7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CFEEE624-2216-435F-988E-56B329CCA99A}"/>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TextBox 6">
            <a:extLst>
              <a:ext uri="{FF2B5EF4-FFF2-40B4-BE49-F238E27FC236}">
                <a16:creationId xmlns:a16="http://schemas.microsoft.com/office/drawing/2014/main" id="{5E2767A3-BE8F-4026-B40A-E0F47A934BE3}"/>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0" name="Picture 9">
            <a:extLst>
              <a:ext uri="{FF2B5EF4-FFF2-40B4-BE49-F238E27FC236}">
                <a16:creationId xmlns:a16="http://schemas.microsoft.com/office/drawing/2014/main" id="{ED669950-3B26-4FC5-94CC-5D38B6111C5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1" name="Object 10" hidden="1">
            <a:extLst>
              <a:ext uri="{FF2B5EF4-FFF2-40B4-BE49-F238E27FC236}">
                <a16:creationId xmlns:a16="http://schemas.microsoft.com/office/drawing/2014/main" id="{2885F07E-1995-4D79-913A-0FE00230E8C0}"/>
              </a:ext>
            </a:extLst>
          </p:cNvPr>
          <p:cNvGraphicFramePr>
            <a:graphicFrameLocks noChangeAspect="1"/>
          </p:cNvGraphicFramePr>
          <p:nvPr userDrawn="1">
            <p:custDataLst>
              <p:tags r:id="rId3"/>
            </p:custDataLst>
            <p:extLst>
              <p:ext uri="{D42A27DB-BD31-4B8C-83A1-F6EECF244321}">
                <p14:modId xmlns:p14="http://schemas.microsoft.com/office/powerpoint/2010/main" val="189502656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5843" name="think-cell Slide" r:id="rId8" imgW="408" imgH="408" progId="TCLayout.ActiveDocument.1">
                  <p:embed/>
                </p:oleObj>
              </mc:Choice>
              <mc:Fallback>
                <p:oleObj name="think-cell Slide" r:id="rId8" imgW="408" imgH="408" progId="TCLayout.ActiveDocument.1">
                  <p:embed/>
                  <p:pic>
                    <p:nvPicPr>
                      <p:cNvPr id="11" name="Object 10" hidden="1">
                        <a:extLst>
                          <a:ext uri="{FF2B5EF4-FFF2-40B4-BE49-F238E27FC236}">
                            <a16:creationId xmlns:a16="http://schemas.microsoft.com/office/drawing/2014/main" id="{2885F07E-1995-4D79-913A-0FE00230E8C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2" name="Rectangle 11"/>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3" name="TextBox 12">
            <a:extLst>
              <a:ext uri="{FF2B5EF4-FFF2-40B4-BE49-F238E27FC236}">
                <a16:creationId xmlns:a16="http://schemas.microsoft.com/office/drawing/2014/main" id="{5E2767A3-BE8F-4026-B40A-E0F47A934BE3}"/>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4" name="Picture 13">
            <a:extLst>
              <a:ext uri="{FF2B5EF4-FFF2-40B4-BE49-F238E27FC236}">
                <a16:creationId xmlns:a16="http://schemas.microsoft.com/office/drawing/2014/main" id="{ED669950-3B26-4FC5-94CC-5D38B6111C59}"/>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26955489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Quote -Slide - Blue">
    <p:spTree>
      <p:nvGrpSpPr>
        <p:cNvPr id="1" name=""/>
        <p:cNvGrpSpPr/>
        <p:nvPr/>
      </p:nvGrpSpPr>
      <p:grpSpPr>
        <a:xfrm>
          <a:off x="0" y="0"/>
          <a:ext cx="0" cy="0"/>
          <a:chOff x="0" y="0"/>
          <a:chExt cx="0" cy="0"/>
        </a:xfrm>
      </p:grpSpPr>
      <p:sp>
        <p:nvSpPr>
          <p:cNvPr id="7" name="Text Placeholder 9"/>
          <p:cNvSpPr>
            <a:spLocks noGrp="1"/>
          </p:cNvSpPr>
          <p:nvPr>
            <p:ph type="body" sz="quarter" idx="10" hasCustomPrompt="1"/>
          </p:nvPr>
        </p:nvSpPr>
        <p:spPr>
          <a:xfrm>
            <a:off x="2213180" y="1436573"/>
            <a:ext cx="7765643" cy="3984854"/>
          </a:xfrm>
          <a:prstGeom prst="rect">
            <a:avLst/>
          </a:prstGeom>
        </p:spPr>
        <p:txBody>
          <a:bodyPr vert="horz" lIns="0" rIns="0" anchor="ctr"/>
          <a:lstStyle>
            <a:lvl1pPr marL="0" indent="0" algn="ctr">
              <a:buNone/>
              <a:defRPr sz="3200" b="0" i="0">
                <a:solidFill>
                  <a:schemeClr val="bg1"/>
                </a:solidFill>
                <a:latin typeface="+mj-lt"/>
                <a:cs typeface="Arial"/>
              </a:defRPr>
            </a:lvl1pPr>
          </a:lstStyle>
          <a:p>
            <a:pPr lvl="0"/>
            <a:r>
              <a:rPr lang="en-US" dirty="0"/>
              <a:t>Arial 32pt</a:t>
            </a:r>
          </a:p>
        </p:txBody>
      </p:sp>
      <p:sp>
        <p:nvSpPr>
          <p:cNvPr id="2" name="Slide Number Placeholder 1">
            <a:extLst>
              <a:ext uri="{FF2B5EF4-FFF2-40B4-BE49-F238E27FC236}">
                <a16:creationId xmlns:a16="http://schemas.microsoft.com/office/drawing/2014/main" id="{903B5F5B-6677-4944-B6D3-69D8D5370642}"/>
              </a:ext>
            </a:extLst>
          </p:cNvPr>
          <p:cNvSpPr>
            <a:spLocks noGrp="1"/>
          </p:cNvSpPr>
          <p:nvPr>
            <p:ph type="sldNum" sz="quarter" idx="11"/>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7411289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Quote -Slide - Grey">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2213180" y="1436573"/>
            <a:ext cx="7765643" cy="3984854"/>
          </a:xfrm>
          <a:prstGeom prst="rect">
            <a:avLst/>
          </a:prstGeom>
        </p:spPr>
        <p:txBody>
          <a:bodyPr vert="horz" lIns="0" rIns="0" anchor="ctr"/>
          <a:lstStyle>
            <a:lvl1pPr marL="0" indent="0" algn="ctr">
              <a:buNone/>
              <a:defRPr sz="3200" b="0" i="0">
                <a:solidFill>
                  <a:srgbClr val="003C71"/>
                </a:solidFill>
                <a:latin typeface="+mj-lt"/>
                <a:cs typeface="Arial"/>
              </a:defRPr>
            </a:lvl1pPr>
          </a:lstStyle>
          <a:p>
            <a:pPr lvl="0"/>
            <a:r>
              <a:rPr lang="en-US" dirty="0"/>
              <a:t>Arial 32pt</a:t>
            </a:r>
          </a:p>
        </p:txBody>
      </p:sp>
      <p:sp>
        <p:nvSpPr>
          <p:cNvPr id="2" name="Slide Number Placeholder 1">
            <a:extLst>
              <a:ext uri="{FF2B5EF4-FFF2-40B4-BE49-F238E27FC236}">
                <a16:creationId xmlns:a16="http://schemas.microsoft.com/office/drawing/2014/main" id="{F1309AC4-8FA3-46DD-A62A-C8969FCA1FE4}"/>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236324542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Callout - Blu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08234" y="1713729"/>
            <a:ext cx="4683941"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EED19DF3-147D-4708-B2F3-7D803781BEBE}"/>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40571342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Callout - Whit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08234" y="1713729"/>
            <a:ext cx="4683941"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tx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0CFC494E-489C-428C-9F7A-FE2481D20937}"/>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2799655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2 Key Callouts - 01">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4" name="Rectangle 3"/>
          <p:cNvSpPr/>
          <p:nvPr/>
        </p:nvSpPr>
        <p:spPr>
          <a:xfrm>
            <a:off x="6096000" y="0"/>
            <a:ext cx="6096000" cy="6858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D35E1CC8-863A-4E30-B0CD-2D7D58DB13D3}"/>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8" name="Rectangle 7"/>
          <p:cNvSpPr/>
          <p:nvPr userDrawn="1"/>
        </p:nvSpPr>
        <p:spPr>
          <a:xfrm>
            <a:off x="6096000" y="0"/>
            <a:ext cx="6096000" cy="6858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425684699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2 Key Callouts - 02">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4" name="Rectangle 3"/>
          <p:cNvSpPr/>
          <p:nvPr/>
        </p:nvSpPr>
        <p:spPr>
          <a:xfrm>
            <a:off x="6096000" y="0"/>
            <a:ext cx="6096000" cy="6858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193BFE0A-41E4-4215-A8D5-C69FDF59B116}"/>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8" name="Rectangle 7"/>
          <p:cNvSpPr/>
          <p:nvPr userDrawn="1"/>
        </p:nvSpPr>
        <p:spPr>
          <a:xfrm>
            <a:off x="6096000" y="0"/>
            <a:ext cx="6096000" cy="6858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111757768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2 Key Callouts - 03">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4" name="Rectangle 3"/>
          <p:cNvSpPr/>
          <p:nvPr/>
        </p:nvSpPr>
        <p:spPr>
          <a:xfrm>
            <a:off x="6096000" y="0"/>
            <a:ext cx="6096000" cy="6858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DDAF119C-904B-4C64-A89E-A937DFB84BFE}"/>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8" name="Rectangle 7"/>
          <p:cNvSpPr/>
          <p:nvPr userDrawn="1"/>
        </p:nvSpPr>
        <p:spPr>
          <a:xfrm>
            <a:off x="6096000" y="0"/>
            <a:ext cx="6096000" cy="6858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380729341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2 Key Callouts - 04">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679628-AC3D-4B88-BFD1-D3F1240CCAC2}"/>
              </a:ext>
            </a:extLst>
          </p:cNvPr>
          <p:cNvGraphicFramePr>
            <a:graphicFrameLocks noChangeAspect="1"/>
          </p:cNvGraphicFramePr>
          <p:nvPr>
            <p:custDataLst>
              <p:tags r:id="rId2"/>
            </p:custDataLst>
            <p:extLst>
              <p:ext uri="{D42A27DB-BD31-4B8C-83A1-F6EECF244321}">
                <p14:modId xmlns:p14="http://schemas.microsoft.com/office/powerpoint/2010/main" val="20660770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6866" name="think-cell Slide" r:id="rId5" imgW="408" imgH="408" progId="TCLayout.ActiveDocument.1">
                  <p:embed/>
                </p:oleObj>
              </mc:Choice>
              <mc:Fallback>
                <p:oleObj name="think-cell Slide" r:id="rId5" imgW="408" imgH="408" progId="TCLayout.ActiveDocument.1">
                  <p:embed/>
                  <p:pic>
                    <p:nvPicPr>
                      <p:cNvPr id="4" name="Object 3" hidden="1">
                        <a:extLst>
                          <a:ext uri="{FF2B5EF4-FFF2-40B4-BE49-F238E27FC236}">
                            <a16:creationId xmlns:a16="http://schemas.microsoft.com/office/drawing/2014/main" id="{5D679628-AC3D-4B88-BFD1-D3F1240CCAC2}"/>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8B8B3B3-B4BA-44ED-BCBD-9BE67E5C5939}"/>
              </a:ext>
            </a:extLst>
          </p:cNvPr>
          <p:cNvSpPr/>
          <p:nvPr/>
        </p:nvSpPr>
        <p:spPr>
          <a:xfrm>
            <a:off x="6096000" y="0"/>
            <a:ext cx="6096000" cy="685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F508BA86-FFEE-4622-BBB5-A1E903FF919F}"/>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graphicFrame>
        <p:nvGraphicFramePr>
          <p:cNvPr id="9" name="Object 8" hidden="1">
            <a:extLst>
              <a:ext uri="{FF2B5EF4-FFF2-40B4-BE49-F238E27FC236}">
                <a16:creationId xmlns:a16="http://schemas.microsoft.com/office/drawing/2014/main" id="{5D679628-AC3D-4B88-BFD1-D3F1240CCAC2}"/>
              </a:ext>
            </a:extLst>
          </p:cNvPr>
          <p:cNvGraphicFramePr>
            <a:graphicFrameLocks noChangeAspect="1"/>
          </p:cNvGraphicFramePr>
          <p:nvPr userDrawn="1">
            <p:custDataLst>
              <p:tags r:id="rId3"/>
            </p:custDataLst>
            <p:extLst>
              <p:ext uri="{D42A27DB-BD31-4B8C-83A1-F6EECF244321}">
                <p14:modId xmlns:p14="http://schemas.microsoft.com/office/powerpoint/2010/main" val="422047825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6867" name="think-cell Slide" r:id="rId7" imgW="408" imgH="408" progId="TCLayout.ActiveDocument.1">
                  <p:embed/>
                </p:oleObj>
              </mc:Choice>
              <mc:Fallback>
                <p:oleObj name="think-cell Slide" r:id="rId7" imgW="408" imgH="408" progId="TCLayout.ActiveDocument.1">
                  <p:embed/>
                  <p:pic>
                    <p:nvPicPr>
                      <p:cNvPr id="9" name="Object 8" hidden="1">
                        <a:extLst>
                          <a:ext uri="{FF2B5EF4-FFF2-40B4-BE49-F238E27FC236}">
                            <a16:creationId xmlns:a16="http://schemas.microsoft.com/office/drawing/2014/main" id="{5D679628-AC3D-4B88-BFD1-D3F1240CCAC2}"/>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8B8B3B3-B4BA-44ED-BCBD-9BE67E5C5939}"/>
              </a:ext>
            </a:extLst>
          </p:cNvPr>
          <p:cNvSpPr/>
          <p:nvPr userDrawn="1"/>
        </p:nvSpPr>
        <p:spPr>
          <a:xfrm>
            <a:off x="6096000" y="0"/>
            <a:ext cx="6096000" cy="685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3" name="Rectangle 12"/>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8942752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2 Column - Key Callouts - 01">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67EA0AF8-80EB-4DC1-9CC7-8D5DB2BAFCB3}"/>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5" name="Rectangle 4"/>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882306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7" name="Text Placeholder 9"/>
          <p:cNvSpPr>
            <a:spLocks noGrp="1"/>
          </p:cNvSpPr>
          <p:nvPr>
            <p:ph type="body" sz="quarter" idx="10" hasCustomPrompt="1"/>
          </p:nvPr>
        </p:nvSpPr>
        <p:spPr>
          <a:xfrm>
            <a:off x="2213180" y="1436573"/>
            <a:ext cx="7765643" cy="3984854"/>
          </a:xfrm>
          <a:prstGeom prst="rect">
            <a:avLst/>
          </a:prstGeom>
        </p:spPr>
        <p:txBody>
          <a:bodyPr vert="horz" lIns="0" rIns="0" anchor="ctr"/>
          <a:lstStyle>
            <a:lvl1pPr marL="0" indent="0" algn="ctr">
              <a:buNone/>
              <a:defRPr sz="3200" b="0" i="0">
                <a:solidFill>
                  <a:schemeClr val="bg1"/>
                </a:solidFill>
                <a:latin typeface="+mj-lt"/>
                <a:cs typeface="Arial"/>
              </a:defRPr>
            </a:lvl1pPr>
          </a:lstStyle>
          <a:p>
            <a:pPr lvl="0"/>
            <a:r>
              <a:rPr lang="en-US" dirty="0"/>
              <a:t>Arial 32pt</a:t>
            </a:r>
          </a:p>
        </p:txBody>
      </p:sp>
      <p:sp>
        <p:nvSpPr>
          <p:cNvPr id="2" name="Slide Number Placeholder 1">
            <a:extLst>
              <a:ext uri="{FF2B5EF4-FFF2-40B4-BE49-F238E27FC236}">
                <a16:creationId xmlns:a16="http://schemas.microsoft.com/office/drawing/2014/main" id="{903B5F5B-6677-4944-B6D3-69D8D5370642}"/>
              </a:ext>
            </a:extLst>
          </p:cNvPr>
          <p:cNvSpPr>
            <a:spLocks noGrp="1"/>
          </p:cNvSpPr>
          <p:nvPr>
            <p:ph type="sldNum" sz="quarter" idx="11"/>
          </p:nvPr>
        </p:nvSpPr>
        <p:spPr/>
        <p:txBody>
          <a:bodyPr/>
          <a:lstStyle>
            <a:lvl1pPr>
              <a:defRPr>
                <a:solidFill>
                  <a:schemeClr val="bg1"/>
                </a:solidFill>
              </a:defRPr>
            </a:lvl1pPr>
          </a:lstStyle>
          <a:p>
            <a:fld id="{C7CA7E87-410D-4887-AABD-1ABCEA8A29CF}" type="slidenum">
              <a:rPr lang="en-US" smtClean="0"/>
              <a:pPr/>
              <a:t>‹#›</a:t>
            </a:fld>
            <a:endParaRPr lang="en-US"/>
          </a:p>
        </p:txBody>
      </p:sp>
    </p:spTree>
    <p:extLst>
      <p:ext uri="{BB962C8B-B14F-4D97-AF65-F5344CB8AC3E}">
        <p14:creationId xmlns:p14="http://schemas.microsoft.com/office/powerpoint/2010/main" val="153929546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2 Column - Key Callouts - 02">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p:nvSpPr>
        <p:spPr>
          <a:xfrm>
            <a:off x="7924800" y="0"/>
            <a:ext cx="4267200"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CF0AF651-02E6-4B30-A22D-888B2699DF66}"/>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userDrawn="1"/>
        </p:nvSpPr>
        <p:spPr>
          <a:xfrm>
            <a:off x="7924800" y="0"/>
            <a:ext cx="4267200"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Tree>
    <p:extLst>
      <p:ext uri="{BB962C8B-B14F-4D97-AF65-F5344CB8AC3E}">
        <p14:creationId xmlns:p14="http://schemas.microsoft.com/office/powerpoint/2010/main" val="230511019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2 Column - Key Callouts - 03">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p:nvSpPr>
        <p:spPr>
          <a:xfrm>
            <a:off x="7924800" y="0"/>
            <a:ext cx="4267200"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4850E4DE-5492-4AD5-92C8-E0776A214A52}"/>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userDrawn="1"/>
        </p:nvSpPr>
        <p:spPr>
          <a:xfrm>
            <a:off x="7924800" y="0"/>
            <a:ext cx="4267200"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Tree>
    <p:extLst>
      <p:ext uri="{BB962C8B-B14F-4D97-AF65-F5344CB8AC3E}">
        <p14:creationId xmlns:p14="http://schemas.microsoft.com/office/powerpoint/2010/main" val="213127888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2 Column - Key Callouts - 04">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p:nvSpPr>
        <p:spPr>
          <a:xfrm>
            <a:off x="7924800" y="0"/>
            <a:ext cx="426720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7" name="Slide Number Placeholder 6">
            <a:extLst>
              <a:ext uri="{FF2B5EF4-FFF2-40B4-BE49-F238E27FC236}">
                <a16:creationId xmlns:a16="http://schemas.microsoft.com/office/drawing/2014/main" id="{5AEF4FD2-137B-4DA9-9C4E-1C98408E308C}"/>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8" name="Rectangle 7"/>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7924800" y="0"/>
            <a:ext cx="426720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Tree>
    <p:extLst>
      <p:ext uri="{BB962C8B-B14F-4D97-AF65-F5344CB8AC3E}">
        <p14:creationId xmlns:p14="http://schemas.microsoft.com/office/powerpoint/2010/main" val="116357866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27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accent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5E671824-AB27-4A04-A61E-6CA454917B28}"/>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88273418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Stacked - Key Callouts -01">
    <p:spTree>
      <p:nvGrpSpPr>
        <p:cNvPr id="1" name=""/>
        <p:cNvGrpSpPr/>
        <p:nvPr/>
      </p:nvGrpSpPr>
      <p:grpSpPr>
        <a:xfrm>
          <a:off x="0" y="0"/>
          <a:ext cx="0" cy="0"/>
          <a:chOff x="0" y="0"/>
          <a:chExt cx="0" cy="0"/>
        </a:xfrm>
      </p:grpSpPr>
      <p:sp>
        <p:nvSpPr>
          <p:cNvPr id="4" name="Rectangle 3"/>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6" name="Title 1"/>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6DA15AF5-4611-427F-B6D7-1BF2272D34D9}"/>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5" name="Rectangle 4"/>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150471631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Stacked - Key Callouts -02">
    <p:spTree>
      <p:nvGrpSpPr>
        <p:cNvPr id="1" name=""/>
        <p:cNvGrpSpPr/>
        <p:nvPr/>
      </p:nvGrpSpPr>
      <p:grpSpPr>
        <a:xfrm>
          <a:off x="0" y="0"/>
          <a:ext cx="0" cy="0"/>
          <a:chOff x="0" y="0"/>
          <a:chExt cx="0" cy="0"/>
        </a:xfrm>
      </p:grpSpPr>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accent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AAD0ECD9-04D3-4F17-86BE-B9E55D6DC7F1}"/>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6" name="Rectangle 5"/>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293415827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Stacked - Key Callouts -03">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3A372490-5BB5-4E46-80F8-94B4E97B2D78}"/>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9" name="Rectangle 8"/>
          <p:cNvSpPr/>
          <p:nvPr userDrawn="1"/>
        </p:nvSpPr>
        <p:spPr>
          <a:xfrm>
            <a:off x="0" y="3429000"/>
            <a:ext cx="12192000" cy="3429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2987547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Stacked - Key Callouts -04">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53CF35B5-B3DE-44ED-93D1-EFEB2CC7B489}"/>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9" name="Rectangle 8"/>
          <p:cNvSpPr/>
          <p:nvPr userDrawn="1"/>
        </p:nvSpPr>
        <p:spPr>
          <a:xfrm>
            <a:off x="0" y="3429000"/>
            <a:ext cx="12192000" cy="3429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387668809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Stacked - Key Callouts -05">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Arial"/>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tx1"/>
                </a:solidFill>
                <a:latin typeface="Arial"/>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72E1AE0A-DC89-4EA6-B36F-D24225FF3D67}"/>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9" name="Rectangle 8"/>
          <p:cNvSpPr/>
          <p:nvPr userDrawn="1"/>
        </p:nvSpPr>
        <p:spPr>
          <a:xfrm>
            <a:off x="0" y="3429000"/>
            <a:ext cx="12192000" cy="3429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15571639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3 Column - Key Callouts - 01">
    <p:spTree>
      <p:nvGrpSpPr>
        <p:cNvPr id="1" name=""/>
        <p:cNvGrpSpPr/>
        <p:nvPr/>
      </p:nvGrpSpPr>
      <p:grpSpPr>
        <a:xfrm>
          <a:off x="0" y="0"/>
          <a:ext cx="0" cy="0"/>
          <a:chOff x="0" y="0"/>
          <a:chExt cx="0" cy="0"/>
        </a:xfrm>
      </p:grpSpPr>
      <p:sp>
        <p:nvSpPr>
          <p:cNvPr id="4" name="Rectangle 3"/>
          <p:cNvSpPr/>
          <p:nvPr/>
        </p:nvSpPr>
        <p:spPr>
          <a:xfrm>
            <a:off x="4059936" y="685800"/>
            <a:ext cx="4072128"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6" name="Rectangle 5"/>
          <p:cNvSpPr/>
          <p:nvPr/>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1" name="Text Placeholder 9"/>
          <p:cNvSpPr>
            <a:spLocks noGrp="1"/>
          </p:cNvSpPr>
          <p:nvPr>
            <p:ph type="body" sz="quarter" idx="10" hasCustomPrompt="1"/>
          </p:nvPr>
        </p:nvSpPr>
        <p:spPr>
          <a:xfrm>
            <a:off x="29547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12" name="Text Placeholder 9"/>
          <p:cNvSpPr>
            <a:spLocks noGrp="1"/>
          </p:cNvSpPr>
          <p:nvPr>
            <p:ph type="body" sz="quarter" idx="11" hasCustomPrompt="1"/>
          </p:nvPr>
        </p:nvSpPr>
        <p:spPr>
          <a:xfrm>
            <a:off x="436140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E6D84179-83D2-4D72-B343-D5999BEEAA7C}"/>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4059936" y="685800"/>
            <a:ext cx="4072128"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userDrawn="1"/>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1982054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Grey">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2213180" y="1436573"/>
            <a:ext cx="7765643" cy="3984854"/>
          </a:xfrm>
          <a:prstGeom prst="rect">
            <a:avLst/>
          </a:prstGeom>
        </p:spPr>
        <p:txBody>
          <a:bodyPr vert="horz" lIns="0" rIns="0" anchor="ctr"/>
          <a:lstStyle>
            <a:lvl1pPr marL="0" indent="0" algn="ctr">
              <a:buNone/>
              <a:defRPr sz="3200" b="0" i="0">
                <a:solidFill>
                  <a:srgbClr val="003C71"/>
                </a:solidFill>
                <a:latin typeface="+mj-lt"/>
                <a:cs typeface="Arial"/>
              </a:defRPr>
            </a:lvl1pPr>
          </a:lstStyle>
          <a:p>
            <a:pPr lvl="0"/>
            <a:r>
              <a:rPr lang="en-US" dirty="0"/>
              <a:t>Arial 32pt</a:t>
            </a:r>
          </a:p>
        </p:txBody>
      </p:sp>
      <p:sp>
        <p:nvSpPr>
          <p:cNvPr id="2" name="Slide Number Placeholder 1">
            <a:extLst>
              <a:ext uri="{FF2B5EF4-FFF2-40B4-BE49-F238E27FC236}">
                <a16:creationId xmlns:a16="http://schemas.microsoft.com/office/drawing/2014/main" id="{F1309AC4-8FA3-46DD-A62A-C8969FCA1FE4}"/>
              </a:ext>
            </a:extLst>
          </p:cNvPr>
          <p:cNvSpPr>
            <a:spLocks noGrp="1"/>
          </p:cNvSpPr>
          <p:nvPr>
            <p:ph type="sldNum" sz="quarter" idx="11"/>
          </p:nvPr>
        </p:nvSpPr>
        <p:spPr/>
        <p:txBody>
          <a:bodyPr/>
          <a:lstStyle/>
          <a:p>
            <a:fld id="{C7CA7E87-410D-4887-AABD-1ABCEA8A29CF}" type="slidenum">
              <a:rPr lang="en-US" smtClean="0"/>
              <a:pPr/>
              <a:t>‹#›</a:t>
            </a:fld>
            <a:endParaRPr lang="en-US"/>
          </a:p>
        </p:txBody>
      </p:sp>
    </p:spTree>
    <p:extLst>
      <p:ext uri="{BB962C8B-B14F-4D97-AF65-F5344CB8AC3E}">
        <p14:creationId xmlns:p14="http://schemas.microsoft.com/office/powerpoint/2010/main" val="43168018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3 Column - Key Callouts - 02">
    <p:spTree>
      <p:nvGrpSpPr>
        <p:cNvPr id="1" name=""/>
        <p:cNvGrpSpPr/>
        <p:nvPr/>
      </p:nvGrpSpPr>
      <p:grpSpPr>
        <a:xfrm>
          <a:off x="0" y="0"/>
          <a:ext cx="0" cy="0"/>
          <a:chOff x="0" y="0"/>
          <a:chExt cx="0" cy="0"/>
        </a:xfrm>
      </p:grpSpPr>
      <p:sp>
        <p:nvSpPr>
          <p:cNvPr id="4" name="Rectangle 3"/>
          <p:cNvSpPr/>
          <p:nvPr/>
        </p:nvSpPr>
        <p:spPr>
          <a:xfrm>
            <a:off x="4059936" y="685800"/>
            <a:ext cx="4072128"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6" name="Rectangle 5"/>
          <p:cNvSpPr/>
          <p:nvPr/>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1" name="Text Placeholder 9"/>
          <p:cNvSpPr>
            <a:spLocks noGrp="1"/>
          </p:cNvSpPr>
          <p:nvPr>
            <p:ph type="body" sz="quarter" idx="10" hasCustomPrompt="1"/>
          </p:nvPr>
        </p:nvSpPr>
        <p:spPr>
          <a:xfrm>
            <a:off x="29547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12" name="Text Placeholder 9"/>
          <p:cNvSpPr>
            <a:spLocks noGrp="1"/>
          </p:cNvSpPr>
          <p:nvPr>
            <p:ph type="body" sz="quarter" idx="11" hasCustomPrompt="1"/>
          </p:nvPr>
        </p:nvSpPr>
        <p:spPr>
          <a:xfrm>
            <a:off x="436140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7" name="Rectangle 6"/>
          <p:cNvSpPr/>
          <p:nvPr/>
        </p:nvSpPr>
        <p:spPr>
          <a:xfrm>
            <a:off x="8128000" y="0"/>
            <a:ext cx="408432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Text Placeholder 9"/>
          <p:cNvSpPr>
            <a:spLocks noGrp="1"/>
          </p:cNvSpPr>
          <p:nvPr>
            <p:ph type="body" sz="quarter" idx="12" hasCustomPrompt="1"/>
          </p:nvPr>
        </p:nvSpPr>
        <p:spPr>
          <a:xfrm>
            <a:off x="8456357" y="1578111"/>
            <a:ext cx="3469188" cy="3710572"/>
          </a:xfrm>
          <a:prstGeom prst="rect">
            <a:avLst/>
          </a:prstGeom>
        </p:spPr>
        <p:txBody>
          <a:bodyPr vert="horz" anchor="ctr"/>
          <a:lstStyle>
            <a:lvl1pPr marL="0" indent="0" algn="ctr">
              <a:buNone/>
              <a:defRPr sz="2000" b="0" i="0">
                <a:solidFill>
                  <a:schemeClr val="tx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4065D36-7F11-4FC3-8499-1D7016E2C643}"/>
              </a:ext>
            </a:extLst>
          </p:cNvPr>
          <p:cNvSpPr>
            <a:spLocks noGrp="1"/>
          </p:cNvSpPr>
          <p:nvPr>
            <p:ph type="sldNum" sz="quarter" idx="13"/>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Rectangle 8"/>
          <p:cNvSpPr/>
          <p:nvPr userDrawn="1"/>
        </p:nvSpPr>
        <p:spPr>
          <a:xfrm>
            <a:off x="4059936" y="685800"/>
            <a:ext cx="4072128"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3" name="Rectangle 12"/>
          <p:cNvSpPr/>
          <p:nvPr userDrawn="1"/>
        </p:nvSpPr>
        <p:spPr>
          <a:xfrm>
            <a:off x="8128000" y="0"/>
            <a:ext cx="408432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218832394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2 Column - Key Callouts - 05">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003C71"/>
                </a:solidFill>
                <a:latin typeface="+mj-lt"/>
                <a:cs typeface="Arial"/>
              </a:defRPr>
            </a:lvl1pPr>
          </a:lstStyle>
          <a:p>
            <a:pPr lvl="0"/>
            <a:r>
              <a:rPr lang="en-US" dirty="0"/>
              <a:t>Arial 24pt</a:t>
            </a:r>
          </a:p>
        </p:txBody>
      </p:sp>
      <p:sp>
        <p:nvSpPr>
          <p:cNvPr id="5" name="Rectangle 4"/>
          <p:cNvSpPr/>
          <p:nvPr/>
        </p:nvSpPr>
        <p:spPr>
          <a:xfrm>
            <a:off x="6096000" y="457200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chemeClr val="bg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588DC506-2E65-435F-BC2D-518DDD8FBE81}"/>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6" name="Rectangle 5"/>
          <p:cNvSpPr/>
          <p:nvPr userDrawn="1"/>
        </p:nvSpPr>
        <p:spPr>
          <a:xfrm>
            <a:off x="6096000" y="457200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3153401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2 Column - Key Callouts - 06">
    <p:spTree>
      <p:nvGrpSpPr>
        <p:cNvPr id="1" name=""/>
        <p:cNvGrpSpPr/>
        <p:nvPr/>
      </p:nvGrpSpPr>
      <p:grpSpPr>
        <a:xfrm>
          <a:off x="0" y="0"/>
          <a:ext cx="0" cy="0"/>
          <a:chOff x="0" y="0"/>
          <a:chExt cx="0" cy="0"/>
        </a:xfrm>
      </p:grpSpPr>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chemeClr val="tx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E36C2C92-2CE5-4ABD-972B-42B5B52329D5}"/>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427405902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2 Column - Key Callouts - 07">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A91A15D-16B9-4A74-B0F1-B3E47DF10BB0}"/>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Rectangle 8"/>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133477975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2 Column - Key Callouts - 08">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F23601C5-02F7-445D-AB36-350CE6DF4B05}"/>
              </a:ext>
            </a:extLst>
          </p:cNvPr>
          <p:cNvSpPr>
            <a:spLocks noGrp="1"/>
          </p:cNvSpPr>
          <p:nvPr>
            <p:ph type="sldNum" sz="quarter" idx="13"/>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0" name="Rectangle 9"/>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Rectangle 10"/>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2" name="Rectangle 11"/>
          <p:cNvSpPr/>
          <p:nvPr userDrawn="1"/>
        </p:nvSpPr>
        <p:spPr>
          <a:xfrm>
            <a:off x="6096000" y="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23578876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2 Column - Key Callouts - 09">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03501CD-FBDB-4BFE-8B67-3F9CEC46E818}"/>
              </a:ext>
            </a:extLst>
          </p:cNvPr>
          <p:cNvSpPr>
            <a:spLocks noGrp="1"/>
          </p:cNvSpPr>
          <p:nvPr>
            <p:ph type="sldNum" sz="quarter" idx="13"/>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0" name="Rectangle 9"/>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Rectangle 10"/>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2" name="Rectangle 11"/>
          <p:cNvSpPr/>
          <p:nvPr userDrawn="1"/>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289480645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2 Column - Key Callouts - 10">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10" name="Rectangle 9"/>
          <p:cNvSpPr/>
          <p:nvPr/>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Text Placeholder 9"/>
          <p:cNvSpPr>
            <a:spLocks noGrp="1"/>
          </p:cNvSpPr>
          <p:nvPr>
            <p:ph type="body" sz="quarter" idx="13" hasCustomPrompt="1"/>
          </p:nvPr>
        </p:nvSpPr>
        <p:spPr>
          <a:xfrm>
            <a:off x="7031576" y="2288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9D6E48B6-20E6-4119-8366-1E4FE241DFD2}"/>
              </a:ext>
            </a:extLst>
          </p:cNvPr>
          <p:cNvSpPr>
            <a:spLocks noGrp="1"/>
          </p:cNvSpPr>
          <p:nvPr>
            <p:ph type="sldNum" sz="quarter" idx="14"/>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2" name="Rectangle 11"/>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3" name="Rectangle 12"/>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4" name="Rectangle 13"/>
          <p:cNvSpPr/>
          <p:nvPr userDrawn="1"/>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5" name="Rectangle 14"/>
          <p:cNvSpPr/>
          <p:nvPr userDrawn="1"/>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299904598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2 Column - Key Callouts - 11">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chemeClr val="tx1"/>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10" name="Rectangle 9"/>
          <p:cNvSpPr/>
          <p:nvPr/>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Text Placeholder 9"/>
          <p:cNvSpPr>
            <a:spLocks noGrp="1"/>
          </p:cNvSpPr>
          <p:nvPr>
            <p:ph type="body" sz="quarter" idx="13" hasCustomPrompt="1"/>
          </p:nvPr>
        </p:nvSpPr>
        <p:spPr>
          <a:xfrm>
            <a:off x="7031576" y="2288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CCAA0658-C736-4E01-9628-4A4310E4CC7E}"/>
              </a:ext>
            </a:extLst>
          </p:cNvPr>
          <p:cNvSpPr>
            <a:spLocks noGrp="1"/>
          </p:cNvSpPr>
          <p:nvPr>
            <p:ph type="sldNum" sz="quarter" idx="14"/>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2" name="Rectangle 11"/>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3" name="Rectangle 12"/>
          <p:cNvSpPr/>
          <p:nvPr userDrawn="1"/>
        </p:nvSpPr>
        <p:spPr>
          <a:xfrm>
            <a:off x="6096000" y="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4" name="Rectangle 13"/>
          <p:cNvSpPr/>
          <p:nvPr userDrawn="1"/>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272627316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FBE2-E8AC-4DC9-BEC5-86D077626D3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3E3DF7E-82DA-4511-9613-383EAB5DF045}"/>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4" name="TextBox 3">
            <a:extLst>
              <a:ext uri="{FF2B5EF4-FFF2-40B4-BE49-F238E27FC236}">
                <a16:creationId xmlns:a16="http://schemas.microsoft.com/office/drawing/2014/main" id="{E067E27C-7092-455A-925A-68BBAFC28550}"/>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5" name="Picture 4">
            <a:extLst>
              <a:ext uri="{FF2B5EF4-FFF2-40B4-BE49-F238E27FC236}">
                <a16:creationId xmlns:a16="http://schemas.microsoft.com/office/drawing/2014/main" id="{3DC4B35D-6ECA-4786-BAA2-7671793EAC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
        <p:nvSpPr>
          <p:cNvPr id="6" name="TextBox 5">
            <a:extLst>
              <a:ext uri="{FF2B5EF4-FFF2-40B4-BE49-F238E27FC236}">
                <a16:creationId xmlns:a16="http://schemas.microsoft.com/office/drawing/2014/main" id="{E067E27C-7092-455A-925A-68BBAFC28550}"/>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3DC4B35D-6ECA-4786-BAA2-7671793EAC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302826987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52627"/>
            <a:ext cx="10363200" cy="1470025"/>
          </a:xfrm>
        </p:spPr>
        <p:txBody>
          <a:bodyPr anchor="b">
            <a:no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836084" y="3432175"/>
            <a:ext cx="10363200" cy="1752600"/>
          </a:xfrm>
        </p:spPr>
        <p:txBody>
          <a:bodyPr>
            <a:noAutofit/>
          </a:bodyPr>
          <a:lstStyle>
            <a:lvl1pPr marL="0" indent="0" algn="l">
              <a:buNone/>
              <a:defRPr sz="2000" b="1">
                <a:solidFill>
                  <a:schemeClr val="accent3"/>
                </a:solidFill>
              </a:defRPr>
            </a:lvl1pPr>
            <a:lvl2pPr marL="451320" indent="0" algn="ctr">
              <a:buNone/>
              <a:defRPr>
                <a:solidFill>
                  <a:schemeClr val="tx1">
                    <a:tint val="75000"/>
                  </a:schemeClr>
                </a:solidFill>
              </a:defRPr>
            </a:lvl2pPr>
            <a:lvl3pPr marL="902641" indent="0" algn="ctr">
              <a:buNone/>
              <a:defRPr>
                <a:solidFill>
                  <a:schemeClr val="tx1">
                    <a:tint val="75000"/>
                  </a:schemeClr>
                </a:solidFill>
              </a:defRPr>
            </a:lvl3pPr>
            <a:lvl4pPr marL="1353961" indent="0" algn="ctr">
              <a:buNone/>
              <a:defRPr>
                <a:solidFill>
                  <a:schemeClr val="tx1">
                    <a:tint val="75000"/>
                  </a:schemeClr>
                </a:solidFill>
              </a:defRPr>
            </a:lvl4pPr>
            <a:lvl5pPr marL="1805282" indent="0" algn="ctr">
              <a:buNone/>
              <a:defRPr>
                <a:solidFill>
                  <a:schemeClr val="tx1">
                    <a:tint val="75000"/>
                  </a:schemeClr>
                </a:solidFill>
              </a:defRPr>
            </a:lvl5pPr>
            <a:lvl6pPr marL="2256602" indent="0" algn="ctr">
              <a:buNone/>
              <a:defRPr>
                <a:solidFill>
                  <a:schemeClr val="tx1">
                    <a:tint val="75000"/>
                  </a:schemeClr>
                </a:solidFill>
              </a:defRPr>
            </a:lvl6pPr>
            <a:lvl7pPr marL="2707922" indent="0" algn="ctr">
              <a:buNone/>
              <a:defRPr>
                <a:solidFill>
                  <a:schemeClr val="tx1">
                    <a:tint val="75000"/>
                  </a:schemeClr>
                </a:solidFill>
              </a:defRPr>
            </a:lvl7pPr>
            <a:lvl8pPr marL="3159243" indent="0" algn="ctr">
              <a:buNone/>
              <a:defRPr>
                <a:solidFill>
                  <a:schemeClr val="tx1">
                    <a:tint val="75000"/>
                  </a:schemeClr>
                </a:solidFill>
              </a:defRPr>
            </a:lvl8pPr>
            <a:lvl9pPr marL="3610563" indent="0" algn="ctr">
              <a:buNone/>
              <a:defRPr>
                <a:solidFill>
                  <a:schemeClr val="tx1">
                    <a:tint val="75000"/>
                  </a:schemeClr>
                </a:solidFill>
              </a:defRPr>
            </a:lvl9pPr>
          </a:lstStyle>
          <a:p>
            <a:r>
              <a:rPr lang="en-US"/>
              <a:t>Click to edit Master subtitle style</a:t>
            </a:r>
            <a:endParaRPr lang="en-US" dirty="0"/>
          </a:p>
        </p:txBody>
      </p:sp>
      <p:sp>
        <p:nvSpPr>
          <p:cNvPr id="7" name="Rectangle 6"/>
          <p:cNvSpPr/>
          <p:nvPr/>
        </p:nvSpPr>
        <p:spPr bwMode="auto">
          <a:xfrm rot="10800000" flipH="1">
            <a:off x="1" y="0"/>
            <a:ext cx="304800" cy="6858000"/>
          </a:xfrm>
          <a:prstGeom prst="rect">
            <a:avLst/>
          </a:prstGeom>
          <a:solidFill>
            <a:srgbClr val="003C71"/>
          </a:solidFill>
          <a:ln>
            <a:noFill/>
          </a:ln>
          <a:effectLst/>
        </p:spPr>
        <p:txBody>
          <a:bodyPr vert="horz" wrap="square" lIns="90264" tIns="45132" rIns="90264" bIns="45132" numCol="1" rtlCol="0" anchor="ctr" anchorCtr="0" compatLnSpc="1">
            <a:prstTxWarp prst="textNoShape">
              <a:avLst/>
            </a:prstTxWarp>
          </a:bodyPr>
          <a:lstStyle/>
          <a:p>
            <a:pPr algn="ctr" defTabSz="902641" fontAlgn="base">
              <a:spcBef>
                <a:spcPct val="0"/>
              </a:spcBef>
              <a:spcAft>
                <a:spcPct val="0"/>
              </a:spcAft>
            </a:pPr>
            <a:endParaRPr lang="en-US" sz="2200" dirty="0">
              <a:solidFill>
                <a:srgbClr val="00A8F7"/>
              </a:solidFill>
              <a:ea typeface="ＭＳ Ｐゴシック" pitchFamily="34" charset="-128"/>
            </a:endParaRPr>
          </a:p>
        </p:txBody>
      </p:sp>
      <p:pic>
        <p:nvPicPr>
          <p:cNvPr id="8" name="Picture 7">
            <a:extLst>
              <a:ext uri="{FF2B5EF4-FFF2-40B4-BE49-F238E27FC236}">
                <a16:creationId xmlns:a16="http://schemas.microsoft.com/office/drawing/2014/main" id="{EC34B96C-B0EC-4C75-8939-8BC065EF30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t="1" r="1909" b="-1"/>
          <a:stretch/>
        </p:blipFill>
        <p:spPr>
          <a:xfrm>
            <a:off x="669637" y="6226556"/>
            <a:ext cx="3768436" cy="204630"/>
          </a:xfrm>
          <a:prstGeom prst="rect">
            <a:avLst/>
          </a:prstGeom>
        </p:spPr>
      </p:pic>
    </p:spTree>
    <p:extLst>
      <p:ext uri="{BB962C8B-B14F-4D97-AF65-F5344CB8AC3E}">
        <p14:creationId xmlns:p14="http://schemas.microsoft.com/office/powerpoint/2010/main" val="21160733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llout - Blu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08234" y="1713729"/>
            <a:ext cx="4683941"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EED19DF3-147D-4708-B2F3-7D803781BEBE}"/>
              </a:ext>
            </a:extLst>
          </p:cNvPr>
          <p:cNvSpPr>
            <a:spLocks noGrp="1"/>
          </p:cNvSpPr>
          <p:nvPr>
            <p:ph type="sldNum" sz="quarter" idx="10"/>
          </p:nvPr>
        </p:nvSpPr>
        <p:spPr/>
        <p:txBody>
          <a:bodyPr/>
          <a:lstStyle/>
          <a:p>
            <a:fld id="{C7CA7E87-410D-4887-AABD-1ABCEA8A29CF}" type="slidenum">
              <a:rPr lang="en-US" smtClean="0"/>
              <a:pPr/>
              <a:t>‹#›</a:t>
            </a:fld>
            <a:endParaRPr lang="en-US"/>
          </a:p>
        </p:txBody>
      </p:sp>
    </p:spTree>
    <p:extLst>
      <p:ext uri="{BB962C8B-B14F-4D97-AF65-F5344CB8AC3E}">
        <p14:creationId xmlns:p14="http://schemas.microsoft.com/office/powerpoint/2010/main" val="370089148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 Slide-No Photo">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l="-1" t="1" r="2064" b="-1"/>
          <a:stretch/>
        </p:blipFill>
        <p:spPr>
          <a:xfrm>
            <a:off x="914403" y="685801"/>
            <a:ext cx="3213100" cy="180045"/>
          </a:xfrm>
          <a:prstGeom prst="rect">
            <a:avLst/>
          </a:prstGeom>
        </p:spPr>
      </p:pic>
      <p:sp>
        <p:nvSpPr>
          <p:cNvPr id="10" name="Text Placeholder 9"/>
          <p:cNvSpPr>
            <a:spLocks noGrp="1"/>
          </p:cNvSpPr>
          <p:nvPr>
            <p:ph type="body" sz="quarter" idx="10" hasCustomPrompt="1"/>
          </p:nvPr>
        </p:nvSpPr>
        <p:spPr>
          <a:xfrm>
            <a:off x="914401" y="2740026"/>
            <a:ext cx="10608705" cy="1044575"/>
          </a:xfrm>
          <a:prstGeom prst="rect">
            <a:avLst/>
          </a:prstGeom>
        </p:spPr>
        <p:txBody>
          <a:bodyPr vert="horz" lIns="0" rIns="0" anchor="b"/>
          <a:lstStyle>
            <a:lvl1pPr marL="0" indent="0">
              <a:buNone/>
              <a:defRPr sz="4800" b="1" i="0">
                <a:solidFill>
                  <a:schemeClr val="bg1"/>
                </a:solidFill>
                <a:latin typeface="+mj-lt"/>
                <a:cs typeface="Arial"/>
              </a:defRPr>
            </a:lvl1pPr>
          </a:lstStyle>
          <a:p>
            <a:r>
              <a:rPr lang="en-US" dirty="0"/>
              <a:t>Title Arial Bold 48pt</a:t>
            </a:r>
          </a:p>
        </p:txBody>
      </p:sp>
      <p:sp>
        <p:nvSpPr>
          <p:cNvPr id="11" name="Text Placeholder 9"/>
          <p:cNvSpPr>
            <a:spLocks noGrp="1"/>
          </p:cNvSpPr>
          <p:nvPr>
            <p:ph type="body" sz="quarter" idx="11" hasCustomPrompt="1"/>
          </p:nvPr>
        </p:nvSpPr>
        <p:spPr>
          <a:xfrm>
            <a:off x="914401" y="3822608"/>
            <a:ext cx="10608705" cy="1044575"/>
          </a:xfrm>
          <a:prstGeom prst="rect">
            <a:avLst/>
          </a:prstGeom>
        </p:spPr>
        <p:txBody>
          <a:bodyPr vert="horz" lIns="0" rIns="0"/>
          <a:lstStyle>
            <a:lvl1pPr marL="0" indent="0">
              <a:buNone/>
              <a:defRPr sz="2000" b="1" i="0">
                <a:solidFill>
                  <a:schemeClr val="accent4"/>
                </a:solidFill>
                <a:latin typeface="+mn-lt"/>
                <a:cs typeface="Arial"/>
              </a:defRPr>
            </a:lvl1pPr>
          </a:lstStyle>
          <a:p>
            <a:r>
              <a:rPr lang="en-US" dirty="0"/>
              <a:t>Subtitle Here Arial 20pt</a:t>
            </a:r>
          </a:p>
        </p:txBody>
      </p:sp>
      <p:sp>
        <p:nvSpPr>
          <p:cNvPr id="7" name="TextBox 6"/>
          <p:cNvSpPr txBox="1">
            <a:spLocks noChangeArrowheads="1"/>
          </p:cNvSpPr>
          <p:nvPr userDrawn="1"/>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l="-1" t="1" r="2064" b="-1"/>
          <a:stretch/>
        </p:blipFill>
        <p:spPr>
          <a:xfrm>
            <a:off x="914403" y="685801"/>
            <a:ext cx="3213100" cy="180045"/>
          </a:xfrm>
          <a:prstGeom prst="rect">
            <a:avLst/>
          </a:prstGeom>
        </p:spPr>
      </p:pic>
    </p:spTree>
    <p:extLst>
      <p:ext uri="{BB962C8B-B14F-4D97-AF65-F5344CB8AC3E}">
        <p14:creationId xmlns:p14="http://schemas.microsoft.com/office/powerpoint/2010/main" val="349714849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itle Slide - Add Photo">
    <p:spTree>
      <p:nvGrpSpPr>
        <p:cNvPr id="1" name=""/>
        <p:cNvGrpSpPr/>
        <p:nvPr/>
      </p:nvGrpSpPr>
      <p:grpSpPr>
        <a:xfrm>
          <a:off x="0" y="0"/>
          <a:ext cx="0" cy="0"/>
          <a:chOff x="0" y="0"/>
          <a:chExt cx="0" cy="0"/>
        </a:xfrm>
      </p:grpSpPr>
      <p:sp>
        <p:nvSpPr>
          <p:cNvPr id="3" name="Rectangle 2"/>
          <p:cNvSpPr/>
          <p:nvPr/>
        </p:nvSpPr>
        <p:spPr>
          <a:xfrm>
            <a:off x="0" y="4343400"/>
            <a:ext cx="12192000" cy="2514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Rectangle 3"/>
          <p:cNvSpPr/>
          <p:nvPr/>
        </p:nvSpPr>
        <p:spPr>
          <a:xfrm>
            <a:off x="0" y="0"/>
            <a:ext cx="12192000" cy="9144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t="2" r="2147" b="-2"/>
          <a:stretch/>
        </p:blipFill>
        <p:spPr>
          <a:xfrm>
            <a:off x="914401" y="367223"/>
            <a:ext cx="3208867" cy="179959"/>
          </a:xfrm>
          <a:prstGeom prst="rect">
            <a:avLst/>
          </a:prstGeom>
        </p:spPr>
      </p:pic>
      <p:sp>
        <p:nvSpPr>
          <p:cNvPr id="8" name="TextBox 7"/>
          <p:cNvSpPr txBox="1">
            <a:spLocks noChangeArrowheads="1"/>
          </p:cNvSpPr>
          <p:nvPr/>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sp>
        <p:nvSpPr>
          <p:cNvPr id="9" name="Text Placeholder 9"/>
          <p:cNvSpPr>
            <a:spLocks noGrp="1"/>
          </p:cNvSpPr>
          <p:nvPr>
            <p:ph type="body" sz="quarter" idx="10" hasCustomPrompt="1"/>
          </p:nvPr>
        </p:nvSpPr>
        <p:spPr>
          <a:xfrm>
            <a:off x="914401" y="4460299"/>
            <a:ext cx="10608705" cy="1044575"/>
          </a:xfrm>
          <a:prstGeom prst="rect">
            <a:avLst/>
          </a:prstGeom>
        </p:spPr>
        <p:txBody>
          <a:bodyPr vert="horz" lIns="0" rIns="0" anchor="b"/>
          <a:lstStyle>
            <a:lvl1pPr marL="0" indent="0">
              <a:buNone/>
              <a:defRPr sz="4800" b="1" i="0">
                <a:solidFill>
                  <a:schemeClr val="bg1"/>
                </a:solidFill>
                <a:latin typeface="Arial"/>
                <a:cs typeface="Arial"/>
              </a:defRPr>
            </a:lvl1pPr>
          </a:lstStyle>
          <a:p>
            <a:r>
              <a:rPr lang="en-US" dirty="0"/>
              <a:t>Title Arial Bold 48pt</a:t>
            </a:r>
          </a:p>
        </p:txBody>
      </p:sp>
      <p:sp>
        <p:nvSpPr>
          <p:cNvPr id="10" name="Text Placeholder 9"/>
          <p:cNvSpPr>
            <a:spLocks noGrp="1"/>
          </p:cNvSpPr>
          <p:nvPr>
            <p:ph type="body" sz="quarter" idx="11" hasCustomPrompt="1"/>
          </p:nvPr>
        </p:nvSpPr>
        <p:spPr>
          <a:xfrm>
            <a:off x="914401" y="5542881"/>
            <a:ext cx="10608705" cy="539224"/>
          </a:xfrm>
          <a:prstGeom prst="rect">
            <a:avLst/>
          </a:prstGeom>
        </p:spPr>
        <p:txBody>
          <a:bodyPr vert="horz" lIns="0" rIns="0"/>
          <a:lstStyle>
            <a:lvl1pPr marL="0" indent="0">
              <a:buNone/>
              <a:defRPr sz="2000" b="1" i="0">
                <a:solidFill>
                  <a:schemeClr val="accent4"/>
                </a:solidFill>
                <a:latin typeface="+mn-lt"/>
                <a:cs typeface="Arial"/>
              </a:defRPr>
            </a:lvl1pPr>
          </a:lstStyle>
          <a:p>
            <a:r>
              <a:rPr lang="en-US" dirty="0"/>
              <a:t>Subtitle Here Arial 20pt</a:t>
            </a:r>
          </a:p>
        </p:txBody>
      </p:sp>
      <p:sp>
        <p:nvSpPr>
          <p:cNvPr id="11" name="Picture Placeholder 3">
            <a:extLst>
              <a:ext uri="{FF2B5EF4-FFF2-40B4-BE49-F238E27FC236}">
                <a16:creationId xmlns:a16="http://schemas.microsoft.com/office/drawing/2014/main" id="{C9996269-7555-4764-A9C4-E64090BCAEEB}"/>
              </a:ext>
            </a:extLst>
          </p:cNvPr>
          <p:cNvSpPr>
            <a:spLocks noGrp="1"/>
          </p:cNvSpPr>
          <p:nvPr>
            <p:ph type="pic" sz="quarter" idx="12" hasCustomPrompt="1"/>
          </p:nvPr>
        </p:nvSpPr>
        <p:spPr>
          <a:xfrm>
            <a:off x="0" y="796926"/>
            <a:ext cx="12192000" cy="3546475"/>
          </a:xfrm>
          <a:solidFill>
            <a:schemeClr val="bg2"/>
          </a:solidFill>
        </p:spPr>
        <p:txBody>
          <a:bodyPr/>
          <a:lstStyle>
            <a:lvl1pPr marL="0" marR="0" indent="0" algn="ctr" defTabSz="685800" rtl="0" eaLnBrk="1" fontAlgn="auto" latinLnBrk="0" hangingPunct="1">
              <a:lnSpc>
                <a:spcPct val="150000"/>
              </a:lnSpc>
              <a:spcBef>
                <a:spcPts val="0"/>
              </a:spcBef>
              <a:spcAft>
                <a:spcPts val="0"/>
              </a:spcAft>
              <a:buClr>
                <a:schemeClr val="tx1"/>
              </a:buClr>
              <a:buSzTx/>
              <a:buFontTx/>
              <a:buNone/>
              <a:tabLst/>
              <a:defRPr/>
            </a:lvl1pPr>
          </a:lstStyle>
          <a:p>
            <a:pPr marL="257175" marR="0" lvl="0" indent="-257175" algn="l" defTabSz="685800" rtl="0" eaLnBrk="1" fontAlgn="auto" latinLnBrk="0" hangingPunct="1">
              <a:lnSpc>
                <a:spcPct val="150000"/>
              </a:lnSpc>
              <a:spcBef>
                <a:spcPts val="0"/>
              </a:spcBef>
              <a:spcAft>
                <a:spcPts val="0"/>
              </a:spcAft>
              <a:buClr>
                <a:schemeClr val="tx1"/>
              </a:buClr>
              <a:buSzTx/>
              <a:buFont typeface="Arial" pitchFamily="34" charset="0"/>
              <a:buChar char="•"/>
              <a:tabLst/>
              <a:defRPr/>
            </a:pPr>
            <a:r>
              <a:rPr lang="en-US" dirty="0"/>
              <a:t>Click icon to add photo</a:t>
            </a:r>
          </a:p>
        </p:txBody>
      </p:sp>
      <p:sp>
        <p:nvSpPr>
          <p:cNvPr id="12" name="Rectangle 11"/>
          <p:cNvSpPr/>
          <p:nvPr userDrawn="1"/>
        </p:nvSpPr>
        <p:spPr>
          <a:xfrm>
            <a:off x="0" y="4343400"/>
            <a:ext cx="12192000" cy="2514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3" name="Rectangle 12"/>
          <p:cNvSpPr/>
          <p:nvPr userDrawn="1"/>
        </p:nvSpPr>
        <p:spPr>
          <a:xfrm>
            <a:off x="0" y="0"/>
            <a:ext cx="12192000" cy="9144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t="2" r="2147" b="-2"/>
          <a:stretch/>
        </p:blipFill>
        <p:spPr>
          <a:xfrm>
            <a:off x="914401" y="367223"/>
            <a:ext cx="3208867" cy="179959"/>
          </a:xfrm>
          <a:prstGeom prst="rect">
            <a:avLst/>
          </a:prstGeom>
        </p:spPr>
      </p:pic>
      <p:sp>
        <p:nvSpPr>
          <p:cNvPr id="15" name="TextBox 14"/>
          <p:cNvSpPr txBox="1">
            <a:spLocks noChangeArrowheads="1"/>
          </p:cNvSpPr>
          <p:nvPr userDrawn="1"/>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spTree>
    <p:extLst>
      <p:ext uri="{BB962C8B-B14F-4D97-AF65-F5344CB8AC3E}">
        <p14:creationId xmlns:p14="http://schemas.microsoft.com/office/powerpoint/2010/main" val="366237573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Breaker-Blu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205158841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Breaker-Lt. Blu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Arial"/>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196571258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Breaker-Green">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87573074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Breaker-Grey">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43125760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Full Pag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0C9-7517-4B2D-AAB7-5F2E4A6EF518}"/>
              </a:ext>
            </a:extLst>
          </p:cNvPr>
          <p:cNvSpPr>
            <a:spLocks noGrp="1"/>
          </p:cNvSpPr>
          <p:nvPr>
            <p:ph type="title" hasCustomPrompt="1"/>
          </p:nvPr>
        </p:nvSpPr>
        <p:spPr/>
        <p:txBody>
          <a:bodyPr/>
          <a:lstStyle>
            <a:lvl1pPr>
              <a:defRPr/>
            </a:lvl1pPr>
          </a:lstStyle>
          <a:p>
            <a:r>
              <a:rPr lang="en-US" dirty="0"/>
              <a:t>Arial Bold 36pt</a:t>
            </a:r>
          </a:p>
        </p:txBody>
      </p:sp>
      <p:sp>
        <p:nvSpPr>
          <p:cNvPr id="4" name="Content Placeholder 3">
            <a:extLst>
              <a:ext uri="{FF2B5EF4-FFF2-40B4-BE49-F238E27FC236}">
                <a16:creationId xmlns:a16="http://schemas.microsoft.com/office/drawing/2014/main" id="{9636DBF8-2606-48AE-B144-B248B9B846AE}"/>
              </a:ext>
            </a:extLst>
          </p:cNvPr>
          <p:cNvSpPr>
            <a:spLocks noGrp="1"/>
          </p:cNvSpPr>
          <p:nvPr>
            <p:ph sz="quarter" idx="10" hasCustomPrompt="1"/>
          </p:nvPr>
        </p:nvSpPr>
        <p:spPr>
          <a:xfrm>
            <a:off x="938784" y="1874520"/>
            <a:ext cx="10643616" cy="4373880"/>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5" name="Slide Number Placeholder 4">
            <a:extLst>
              <a:ext uri="{FF2B5EF4-FFF2-40B4-BE49-F238E27FC236}">
                <a16:creationId xmlns:a16="http://schemas.microsoft.com/office/drawing/2014/main" id="{F838042B-8F0F-4283-A029-A5A4A27BE0DD}"/>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6" name="TextBox 5">
            <a:extLst>
              <a:ext uri="{FF2B5EF4-FFF2-40B4-BE49-F238E27FC236}">
                <a16:creationId xmlns:a16="http://schemas.microsoft.com/office/drawing/2014/main" id="{9424E3CF-D28B-45F2-8635-73C80FADDCA7}"/>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EC34B96C-B0EC-4C75-8939-8BC065EF302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
        <p:nvSpPr>
          <p:cNvPr id="8" name="TextBox 7">
            <a:extLst>
              <a:ext uri="{FF2B5EF4-FFF2-40B4-BE49-F238E27FC236}">
                <a16:creationId xmlns:a16="http://schemas.microsoft.com/office/drawing/2014/main" id="{9424E3CF-D28B-45F2-8635-73C80FADDCA7}"/>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9" name="Picture 8">
            <a:extLst>
              <a:ext uri="{FF2B5EF4-FFF2-40B4-BE49-F238E27FC236}">
                <a16:creationId xmlns:a16="http://schemas.microsoft.com/office/drawing/2014/main" id="{EC34B96C-B0EC-4C75-8939-8BC065EF30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130060634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Full Page - Gre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F644B7D-EB0F-436E-9968-604FA6033505}"/>
              </a:ext>
            </a:extLst>
          </p:cNvPr>
          <p:cNvGraphicFramePr>
            <a:graphicFrameLocks noChangeAspect="1"/>
          </p:cNvGraphicFramePr>
          <p:nvPr>
            <p:custDataLst>
              <p:tags r:id="rId2"/>
            </p:custDataLst>
            <p:extLst>
              <p:ext uri="{D42A27DB-BD31-4B8C-83A1-F6EECF244321}">
                <p14:modId xmlns:p14="http://schemas.microsoft.com/office/powerpoint/2010/main" val="242362735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8914" name="think-cell Slide" r:id="rId5" imgW="408" imgH="408" progId="TCLayout.ActiveDocument.1">
                  <p:embed/>
                </p:oleObj>
              </mc:Choice>
              <mc:Fallback>
                <p:oleObj name="think-cell Slide" r:id="rId5" imgW="408" imgH="408" progId="TCLayout.ActiveDocument.1">
                  <p:embed/>
                  <p:pic>
                    <p:nvPicPr>
                      <p:cNvPr id="6" name="Object 5" hidden="1">
                        <a:extLst>
                          <a:ext uri="{FF2B5EF4-FFF2-40B4-BE49-F238E27FC236}">
                            <a16:creationId xmlns:a16="http://schemas.microsoft.com/office/drawing/2014/main" id="{CF644B7D-EB0F-436E-9968-604FA6033505}"/>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316E1B-CC8A-4535-8B29-F32E4F33F4BB}"/>
              </a:ext>
            </a:extLst>
          </p:cNvPr>
          <p:cNvSpPr/>
          <p:nvPr/>
        </p:nvSpPr>
        <p:spPr>
          <a:xfrm>
            <a:off x="0" y="0"/>
            <a:ext cx="12192000" cy="13716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2" name="Title 1">
            <a:extLst>
              <a:ext uri="{FF2B5EF4-FFF2-40B4-BE49-F238E27FC236}">
                <a16:creationId xmlns:a16="http://schemas.microsoft.com/office/drawing/2014/main" id="{E1263E92-64DE-40BC-845A-2B9C514D89C4}"/>
              </a:ext>
            </a:extLst>
          </p:cNvPr>
          <p:cNvSpPr>
            <a:spLocks noGrp="1"/>
          </p:cNvSpPr>
          <p:nvPr>
            <p:ph type="title" hasCustomPrompt="1"/>
          </p:nvPr>
        </p:nvSpPr>
        <p:spPr/>
        <p:txBody>
          <a:bodyPr/>
          <a:lstStyle>
            <a:lvl1pPr>
              <a:defRPr>
                <a:solidFill>
                  <a:schemeClr val="accent1"/>
                </a:solidFill>
              </a:defRPr>
            </a:lvl1pPr>
          </a:lstStyle>
          <a:p>
            <a:r>
              <a:rPr lang="en-US" dirty="0"/>
              <a:t>Arial Bold 36pt</a:t>
            </a:r>
          </a:p>
        </p:txBody>
      </p:sp>
      <p:sp>
        <p:nvSpPr>
          <p:cNvPr id="4" name="Content Placeholder 3">
            <a:extLst>
              <a:ext uri="{FF2B5EF4-FFF2-40B4-BE49-F238E27FC236}">
                <a16:creationId xmlns:a16="http://schemas.microsoft.com/office/drawing/2014/main" id="{2087185B-7B77-40DF-9AE9-0B7AC509CDB6}"/>
              </a:ext>
            </a:extLst>
          </p:cNvPr>
          <p:cNvSpPr>
            <a:spLocks noGrp="1"/>
          </p:cNvSpPr>
          <p:nvPr>
            <p:ph sz="quarter" idx="10" hasCustomPrompt="1"/>
          </p:nvPr>
        </p:nvSpPr>
        <p:spPr>
          <a:xfrm>
            <a:off x="938784" y="1874520"/>
            <a:ext cx="10643616" cy="4381500"/>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7" name="Slide Number Placeholder 6">
            <a:extLst>
              <a:ext uri="{FF2B5EF4-FFF2-40B4-BE49-F238E27FC236}">
                <a16:creationId xmlns:a16="http://schemas.microsoft.com/office/drawing/2014/main" id="{8805F6AA-99CB-468F-8116-E8CAEF4A8093}"/>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8" name="TextBox 7">
            <a:extLst>
              <a:ext uri="{FF2B5EF4-FFF2-40B4-BE49-F238E27FC236}">
                <a16:creationId xmlns:a16="http://schemas.microsoft.com/office/drawing/2014/main" id="{1C6D5D7C-5481-4598-AEEC-27A1E57EE38C}"/>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9" name="Picture 8">
            <a:extLst>
              <a:ext uri="{FF2B5EF4-FFF2-40B4-BE49-F238E27FC236}">
                <a16:creationId xmlns:a16="http://schemas.microsoft.com/office/drawing/2014/main" id="{23E56080-782C-4B5E-A98F-66A081B23E4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0" name="Object 9" hidden="1">
            <a:extLst>
              <a:ext uri="{FF2B5EF4-FFF2-40B4-BE49-F238E27FC236}">
                <a16:creationId xmlns:a16="http://schemas.microsoft.com/office/drawing/2014/main" id="{CF644B7D-EB0F-436E-9968-604FA6033505}"/>
              </a:ext>
            </a:extLst>
          </p:cNvPr>
          <p:cNvGraphicFramePr>
            <a:graphicFrameLocks noChangeAspect="1"/>
          </p:cNvGraphicFramePr>
          <p:nvPr userDrawn="1">
            <p:custDataLst>
              <p:tags r:id="rId3"/>
            </p:custDataLst>
            <p:extLst>
              <p:ext uri="{D42A27DB-BD31-4B8C-83A1-F6EECF244321}">
                <p14:modId xmlns:p14="http://schemas.microsoft.com/office/powerpoint/2010/main" val="155530716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8915" name="think-cell Slide" r:id="rId8" imgW="408" imgH="408" progId="TCLayout.ActiveDocument.1">
                  <p:embed/>
                </p:oleObj>
              </mc:Choice>
              <mc:Fallback>
                <p:oleObj name="think-cell Slide" r:id="rId8" imgW="408" imgH="408" progId="TCLayout.ActiveDocument.1">
                  <p:embed/>
                  <p:pic>
                    <p:nvPicPr>
                      <p:cNvPr id="10" name="Object 9" hidden="1">
                        <a:extLst>
                          <a:ext uri="{FF2B5EF4-FFF2-40B4-BE49-F238E27FC236}">
                            <a16:creationId xmlns:a16="http://schemas.microsoft.com/office/drawing/2014/main" id="{CF644B7D-EB0F-436E-9968-604FA6033505}"/>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6D316E1B-CC8A-4535-8B29-F32E4F33F4BB}"/>
              </a:ext>
            </a:extLst>
          </p:cNvPr>
          <p:cNvSpPr/>
          <p:nvPr userDrawn="1"/>
        </p:nvSpPr>
        <p:spPr>
          <a:xfrm>
            <a:off x="0" y="0"/>
            <a:ext cx="12192000" cy="13716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2" name="TextBox 11">
            <a:extLst>
              <a:ext uri="{FF2B5EF4-FFF2-40B4-BE49-F238E27FC236}">
                <a16:creationId xmlns:a16="http://schemas.microsoft.com/office/drawing/2014/main" id="{1C6D5D7C-5481-4598-AEEC-27A1E57EE38C}"/>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3" name="Picture 12">
            <a:extLst>
              <a:ext uri="{FF2B5EF4-FFF2-40B4-BE49-F238E27FC236}">
                <a16:creationId xmlns:a16="http://schemas.microsoft.com/office/drawing/2014/main" id="{23E56080-782C-4B5E-A98F-66A081B23E40}"/>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133407220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2 Column - Blue">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6C1942A8-754B-445F-BF7E-F2B555C58A62}"/>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1" name="Object 10" hidden="1">
            <a:extLst>
              <a:ext uri="{FF2B5EF4-FFF2-40B4-BE49-F238E27FC236}">
                <a16:creationId xmlns:a16="http://schemas.microsoft.com/office/drawing/2014/main" id="{45240704-9DD9-4D59-BBFF-411FC9AAEC40}"/>
              </a:ext>
            </a:extLst>
          </p:cNvPr>
          <p:cNvGraphicFramePr>
            <a:graphicFrameLocks noChangeAspect="1"/>
          </p:cNvGraphicFramePr>
          <p:nvPr>
            <p:custDataLst>
              <p:tags r:id="rId2"/>
            </p:custDataLst>
            <p:extLst>
              <p:ext uri="{D42A27DB-BD31-4B8C-83A1-F6EECF244321}">
                <p14:modId xmlns:p14="http://schemas.microsoft.com/office/powerpoint/2010/main" val="362472788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9938"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DB5CC5C-F030-4724-81FA-33C3B9159A30}"/>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A5D6A73B-A327-4304-AE2F-3414E47D3E62}"/>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TextBox 8">
            <a:extLst>
              <a:ext uri="{FF2B5EF4-FFF2-40B4-BE49-F238E27FC236}">
                <a16:creationId xmlns:a16="http://schemas.microsoft.com/office/drawing/2014/main" id="{2B844B90-F239-4B08-B91E-12159606925D}"/>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2" name="Picture 11">
            <a:extLst>
              <a:ext uri="{FF2B5EF4-FFF2-40B4-BE49-F238E27FC236}">
                <a16:creationId xmlns:a16="http://schemas.microsoft.com/office/drawing/2014/main" id="{D8F563DD-1824-405A-8E8D-056612C19EB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3" name="Object 12" hidden="1">
            <a:extLst>
              <a:ext uri="{FF2B5EF4-FFF2-40B4-BE49-F238E27FC236}">
                <a16:creationId xmlns:a16="http://schemas.microsoft.com/office/drawing/2014/main" id="{45240704-9DD9-4D59-BBFF-411FC9AAEC40}"/>
              </a:ext>
            </a:extLst>
          </p:cNvPr>
          <p:cNvGraphicFramePr>
            <a:graphicFrameLocks noChangeAspect="1"/>
          </p:cNvGraphicFramePr>
          <p:nvPr userDrawn="1">
            <p:custDataLst>
              <p:tags r:id="rId3"/>
            </p:custDataLst>
            <p:extLst>
              <p:ext uri="{D42A27DB-BD31-4B8C-83A1-F6EECF244321}">
                <p14:modId xmlns:p14="http://schemas.microsoft.com/office/powerpoint/2010/main" val="407035639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9939" name="think-cell Slide" r:id="rId8" imgW="408" imgH="408" progId="TCLayout.ActiveDocument.1">
                  <p:embed/>
                </p:oleObj>
              </mc:Choice>
              <mc:Fallback>
                <p:oleObj name="think-cell Slide" r:id="rId8" imgW="408" imgH="408" progId="TCLayout.ActiveDocument.1">
                  <p:embed/>
                  <p:pic>
                    <p:nvPicPr>
                      <p:cNvPr id="13" name="Object 12"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2B844B90-F239-4B08-B91E-12159606925D}"/>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5" name="Picture 14">
            <a:extLst>
              <a:ext uri="{FF2B5EF4-FFF2-40B4-BE49-F238E27FC236}">
                <a16:creationId xmlns:a16="http://schemas.microsoft.com/office/drawing/2014/main" id="{D8F563DD-1824-405A-8E8D-056612C19EBB}"/>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302938551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2 Column - Grey">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EB07A22-DB36-4F5C-8F7B-5F8983EF0C3B}"/>
              </a:ext>
            </a:extLst>
          </p:cNvPr>
          <p:cNvGraphicFramePr>
            <a:graphicFrameLocks noChangeAspect="1"/>
          </p:cNvGraphicFramePr>
          <p:nvPr>
            <p:custDataLst>
              <p:tags r:id="rId2"/>
            </p:custDataLst>
            <p:extLst>
              <p:ext uri="{D42A27DB-BD31-4B8C-83A1-F6EECF244321}">
                <p14:modId xmlns:p14="http://schemas.microsoft.com/office/powerpoint/2010/main" val="258835359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0962"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accent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77DE31FD-76CB-4691-BC02-CD0A00A274BB}"/>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Content Placeholder 9">
            <a:extLst>
              <a:ext uri="{FF2B5EF4-FFF2-40B4-BE49-F238E27FC236}">
                <a16:creationId xmlns:a16="http://schemas.microsoft.com/office/drawing/2014/main" id="{F2597A71-2A89-40F3-8F99-BA012D275091}"/>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2" name="Content Placeholder 9">
            <a:extLst>
              <a:ext uri="{FF2B5EF4-FFF2-40B4-BE49-F238E27FC236}">
                <a16:creationId xmlns:a16="http://schemas.microsoft.com/office/drawing/2014/main" id="{A75DD227-DEC9-4686-827B-3DB59B08C271}"/>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3" name="TextBox 12">
            <a:extLst>
              <a:ext uri="{FF2B5EF4-FFF2-40B4-BE49-F238E27FC236}">
                <a16:creationId xmlns:a16="http://schemas.microsoft.com/office/drawing/2014/main" id="{450B871E-682A-4C82-90F6-DE8EF04739EB}"/>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4" name="Picture 13">
            <a:extLst>
              <a:ext uri="{FF2B5EF4-FFF2-40B4-BE49-F238E27FC236}">
                <a16:creationId xmlns:a16="http://schemas.microsoft.com/office/drawing/2014/main" id="{D91EB54D-34D6-49F5-B288-3FC4864FFA6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0" name="Object 9" hidden="1">
            <a:extLst>
              <a:ext uri="{FF2B5EF4-FFF2-40B4-BE49-F238E27FC236}">
                <a16:creationId xmlns:a16="http://schemas.microsoft.com/office/drawing/2014/main" id="{CEB07A22-DB36-4F5C-8F7B-5F8983EF0C3B}"/>
              </a:ext>
            </a:extLst>
          </p:cNvPr>
          <p:cNvGraphicFramePr>
            <a:graphicFrameLocks noChangeAspect="1"/>
          </p:cNvGraphicFramePr>
          <p:nvPr userDrawn="1">
            <p:custDataLst>
              <p:tags r:id="rId3"/>
            </p:custDataLst>
            <p:extLst>
              <p:ext uri="{D42A27DB-BD31-4B8C-83A1-F6EECF244321}">
                <p14:modId xmlns:p14="http://schemas.microsoft.com/office/powerpoint/2010/main" val="136625360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0963" name="think-cell Slide" r:id="rId8" imgW="408" imgH="408" progId="TCLayout.ActiveDocument.1">
                  <p:embed/>
                </p:oleObj>
              </mc:Choice>
              <mc:Fallback>
                <p:oleObj name="think-cell Slide" r:id="rId8" imgW="408" imgH="408" progId="TCLayout.ActiveDocument.1">
                  <p:embed/>
                  <p:pic>
                    <p:nvPicPr>
                      <p:cNvPr id="10" name="Object 9"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5" name="Rectangle 14"/>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
        <p:nvSpPr>
          <p:cNvPr id="16" name="TextBox 15">
            <a:extLst>
              <a:ext uri="{FF2B5EF4-FFF2-40B4-BE49-F238E27FC236}">
                <a16:creationId xmlns:a16="http://schemas.microsoft.com/office/drawing/2014/main" id="{450B871E-682A-4C82-90F6-DE8EF04739EB}"/>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7" name="Picture 16">
            <a:extLst>
              <a:ext uri="{FF2B5EF4-FFF2-40B4-BE49-F238E27FC236}">
                <a16:creationId xmlns:a16="http://schemas.microsoft.com/office/drawing/2014/main" id="{D91EB54D-34D6-49F5-B288-3FC4864FFA60}"/>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564158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llout - Whit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08234" y="1713729"/>
            <a:ext cx="4683941"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tx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0CFC494E-489C-428C-9F7A-FE2481D20937}"/>
              </a:ext>
            </a:extLst>
          </p:cNvPr>
          <p:cNvSpPr>
            <a:spLocks noGrp="1"/>
          </p:cNvSpPr>
          <p:nvPr>
            <p:ph type="sldNum" sz="quarter" idx="10"/>
          </p:nvPr>
        </p:nvSpPr>
        <p:spPr/>
        <p:txBody>
          <a:bodyPr/>
          <a:lstStyle/>
          <a:p>
            <a:fld id="{C7CA7E87-410D-4887-AABD-1ABCEA8A29CF}" type="slidenum">
              <a:rPr lang="en-US" smtClean="0"/>
              <a:pPr/>
              <a:t>‹#›</a:t>
            </a:fld>
            <a:endParaRPr lang="en-US"/>
          </a:p>
        </p:txBody>
      </p:sp>
    </p:spTree>
    <p:extLst>
      <p:ext uri="{BB962C8B-B14F-4D97-AF65-F5344CB8AC3E}">
        <p14:creationId xmlns:p14="http://schemas.microsoft.com/office/powerpoint/2010/main" val="179495513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2 Column - Blue - No Logo">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6C1942A8-754B-445F-BF7E-F2B555C58A62}"/>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1" name="Object 10" hidden="1">
            <a:extLst>
              <a:ext uri="{FF2B5EF4-FFF2-40B4-BE49-F238E27FC236}">
                <a16:creationId xmlns:a16="http://schemas.microsoft.com/office/drawing/2014/main" id="{45240704-9DD9-4D59-BBFF-411FC9AAEC40}"/>
              </a:ext>
            </a:extLst>
          </p:cNvPr>
          <p:cNvGraphicFramePr>
            <a:graphicFrameLocks noChangeAspect="1"/>
          </p:cNvGraphicFramePr>
          <p:nvPr>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1986"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DB5CC5C-F030-4724-81FA-33C3B9159A30}"/>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A5D6A73B-A327-4304-AE2F-3414E47D3E62}"/>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graphicFrame>
        <p:nvGraphicFramePr>
          <p:cNvPr id="9" name="Object 8" hidden="1">
            <a:extLst>
              <a:ext uri="{FF2B5EF4-FFF2-40B4-BE49-F238E27FC236}">
                <a16:creationId xmlns:a16="http://schemas.microsoft.com/office/drawing/2014/main" id="{45240704-9DD9-4D59-BBFF-411FC9AAEC40}"/>
              </a:ext>
            </a:extLst>
          </p:cNvPr>
          <p:cNvGraphicFramePr>
            <a:graphicFrameLocks noChangeAspect="1"/>
          </p:cNvGraphicFramePr>
          <p:nvPr userDrawn="1">
            <p:custDataLst>
              <p:tags r:id="rId3"/>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1987" name="think-cell Slide" r:id="rId7" imgW="408" imgH="408" progId="TCLayout.ActiveDocument.1">
                  <p:embed/>
                </p:oleObj>
              </mc:Choice>
              <mc:Fallback>
                <p:oleObj name="think-cell Slide" r:id="rId7" imgW="408" imgH="408" progId="TCLayout.ActiveDocument.1">
                  <p:embed/>
                  <p:pic>
                    <p:nvPicPr>
                      <p:cNvPr id="9" name="Object 8"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12786373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2 Column - Grey - No Logo">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EB07A22-DB36-4F5C-8F7B-5F8983EF0C3B}"/>
              </a:ext>
            </a:extLst>
          </p:cNvPr>
          <p:cNvGraphicFramePr>
            <a:graphicFrameLocks noChangeAspect="1"/>
          </p:cNvGraphicFramePr>
          <p:nvPr>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3010"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accent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77DE31FD-76CB-4691-BC02-CD0A00A274BB}"/>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Content Placeholder 9">
            <a:extLst>
              <a:ext uri="{FF2B5EF4-FFF2-40B4-BE49-F238E27FC236}">
                <a16:creationId xmlns:a16="http://schemas.microsoft.com/office/drawing/2014/main" id="{F2597A71-2A89-40F3-8F99-BA012D275091}"/>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2" name="Content Placeholder 9">
            <a:extLst>
              <a:ext uri="{FF2B5EF4-FFF2-40B4-BE49-F238E27FC236}">
                <a16:creationId xmlns:a16="http://schemas.microsoft.com/office/drawing/2014/main" id="{A75DD227-DEC9-4686-827B-3DB59B08C271}"/>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0" name="Object 9" hidden="1">
            <a:extLst>
              <a:ext uri="{FF2B5EF4-FFF2-40B4-BE49-F238E27FC236}">
                <a16:creationId xmlns:a16="http://schemas.microsoft.com/office/drawing/2014/main" id="{CEB07A22-DB36-4F5C-8F7B-5F8983EF0C3B}"/>
              </a:ext>
            </a:extLst>
          </p:cNvPr>
          <p:cNvGraphicFramePr>
            <a:graphicFrameLocks noChangeAspect="1"/>
          </p:cNvGraphicFramePr>
          <p:nvPr userDrawn="1">
            <p:custDataLst>
              <p:tags r:id="rId3"/>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3011" name="think-cell Slide" r:id="rId7" imgW="408" imgH="408" progId="TCLayout.ActiveDocument.1">
                  <p:embed/>
                </p:oleObj>
              </mc:Choice>
              <mc:Fallback>
                <p:oleObj name="think-cell Slide" r:id="rId7" imgW="408" imgH="408" progId="TCLayout.ActiveDocument.1">
                  <p:embed/>
                  <p:pic>
                    <p:nvPicPr>
                      <p:cNvPr id="10" name="Object 9"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3" name="Rectangle 12"/>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Tree>
    <p:extLst>
      <p:ext uri="{BB962C8B-B14F-4D97-AF65-F5344CB8AC3E}">
        <p14:creationId xmlns:p14="http://schemas.microsoft.com/office/powerpoint/2010/main" val="281355328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1 Column - Blu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9283DE3-A361-44CB-A7DB-BB4BA7CA6367}"/>
              </a:ext>
            </a:extLst>
          </p:cNvPr>
          <p:cNvGraphicFramePr>
            <a:graphicFrameLocks noChangeAspect="1"/>
          </p:cNvGraphicFramePr>
          <p:nvPr>
            <p:custDataLst>
              <p:tags r:id="rId2"/>
            </p:custDataLst>
            <p:extLst>
              <p:ext uri="{D42A27DB-BD31-4B8C-83A1-F6EECF244321}">
                <p14:modId xmlns:p14="http://schemas.microsoft.com/office/powerpoint/2010/main" val="210823169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4034" name="think-cell Slide" r:id="rId5" imgW="408" imgH="408" progId="TCLayout.ActiveDocument.1">
                  <p:embed/>
                </p:oleObj>
              </mc:Choice>
              <mc:Fallback>
                <p:oleObj name="think-cell Slide" r:id="rId5" imgW="408" imgH="408" progId="TCLayout.ActiveDocument.1">
                  <p:embed/>
                  <p:pic>
                    <p:nvPicPr>
                      <p:cNvPr id="9" name="Object 8" hidden="1">
                        <a:extLst>
                          <a:ext uri="{FF2B5EF4-FFF2-40B4-BE49-F238E27FC236}">
                            <a16:creationId xmlns:a16="http://schemas.microsoft.com/office/drawing/2014/main" id="{49283DE3-A361-44CB-A7DB-BB4BA7CA6367}"/>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79346EB-56AE-4AF5-897A-A3F2927E236E}"/>
              </a:ext>
            </a:extLst>
          </p:cNvPr>
          <p:cNvSpPr>
            <a:spLocks noGrp="1"/>
          </p:cNvSpPr>
          <p:nvPr>
            <p:ph sz="quarter" idx="12" hasCustomPrompt="1"/>
          </p:nvPr>
        </p:nvSpPr>
        <p:spPr>
          <a:xfrm>
            <a:off x="939800" y="1866901"/>
            <a:ext cx="6096000" cy="4149725"/>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a:p>
            <a:pPr lvl="4"/>
            <a:endParaRPr lang="en-US" dirty="0"/>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084A8A23-9D14-4EAB-8517-67BEE952D6B5}"/>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6" name="TextBox 5">
            <a:extLst>
              <a:ext uri="{FF2B5EF4-FFF2-40B4-BE49-F238E27FC236}">
                <a16:creationId xmlns:a16="http://schemas.microsoft.com/office/drawing/2014/main" id="{FD1BC5E3-1474-44FC-BCE2-01DA46767F41}"/>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B88C2A44-A2BD-4D81-B101-D7383DF5FFE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0" name="Object 9" hidden="1">
            <a:extLst>
              <a:ext uri="{FF2B5EF4-FFF2-40B4-BE49-F238E27FC236}">
                <a16:creationId xmlns:a16="http://schemas.microsoft.com/office/drawing/2014/main" id="{49283DE3-A361-44CB-A7DB-BB4BA7CA6367}"/>
              </a:ext>
            </a:extLst>
          </p:cNvPr>
          <p:cNvGraphicFramePr>
            <a:graphicFrameLocks noChangeAspect="1"/>
          </p:cNvGraphicFramePr>
          <p:nvPr userDrawn="1">
            <p:custDataLst>
              <p:tags r:id="rId3"/>
            </p:custDataLst>
            <p:extLst>
              <p:ext uri="{D42A27DB-BD31-4B8C-83A1-F6EECF244321}">
                <p14:modId xmlns:p14="http://schemas.microsoft.com/office/powerpoint/2010/main" val="249822629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4035" name="think-cell Slide" r:id="rId8" imgW="408" imgH="408" progId="TCLayout.ActiveDocument.1">
                  <p:embed/>
                </p:oleObj>
              </mc:Choice>
              <mc:Fallback>
                <p:oleObj name="think-cell Slide" r:id="rId8" imgW="408" imgH="408" progId="TCLayout.ActiveDocument.1">
                  <p:embed/>
                  <p:pic>
                    <p:nvPicPr>
                      <p:cNvPr id="10" name="Object 9" hidden="1">
                        <a:extLst>
                          <a:ext uri="{FF2B5EF4-FFF2-40B4-BE49-F238E27FC236}">
                            <a16:creationId xmlns:a16="http://schemas.microsoft.com/office/drawing/2014/main" id="{49283DE3-A361-44CB-A7DB-BB4BA7CA6367}"/>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FD1BC5E3-1474-44FC-BCE2-01DA46767F41}"/>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2" name="Picture 11">
            <a:extLst>
              <a:ext uri="{FF2B5EF4-FFF2-40B4-BE49-F238E27FC236}">
                <a16:creationId xmlns:a16="http://schemas.microsoft.com/office/drawing/2014/main" id="{B88C2A44-A2BD-4D81-B101-D7383DF5FFE9}"/>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292151823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1 Column - Grey">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885F07E-1995-4D79-913A-0FE00230E8C0}"/>
              </a:ext>
            </a:extLst>
          </p:cNvPr>
          <p:cNvGraphicFramePr>
            <a:graphicFrameLocks noChangeAspect="1"/>
          </p:cNvGraphicFramePr>
          <p:nvPr>
            <p:custDataLst>
              <p:tags r:id="rId2"/>
            </p:custDataLst>
            <p:extLst>
              <p:ext uri="{D42A27DB-BD31-4B8C-83A1-F6EECF244321}">
                <p14:modId xmlns:p14="http://schemas.microsoft.com/office/powerpoint/2010/main" val="88908095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5058" name="think-cell Slide" r:id="rId5" imgW="408" imgH="408" progId="TCLayout.ActiveDocument.1">
                  <p:embed/>
                </p:oleObj>
              </mc:Choice>
              <mc:Fallback>
                <p:oleObj name="think-cell Slide" r:id="rId5" imgW="408" imgH="408" progId="TCLayout.ActiveDocument.1">
                  <p:embed/>
                  <p:pic>
                    <p:nvPicPr>
                      <p:cNvPr id="9" name="Object 8" hidden="1">
                        <a:extLst>
                          <a:ext uri="{FF2B5EF4-FFF2-40B4-BE49-F238E27FC236}">
                            <a16:creationId xmlns:a16="http://schemas.microsoft.com/office/drawing/2014/main" id="{2885F07E-1995-4D79-913A-0FE00230E8C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C2AA7B9-FD94-4FA2-91D7-313588B4E3AC}"/>
              </a:ext>
            </a:extLst>
          </p:cNvPr>
          <p:cNvSpPr>
            <a:spLocks noGrp="1"/>
          </p:cNvSpPr>
          <p:nvPr>
            <p:ph sz="quarter" idx="12" hasCustomPrompt="1"/>
          </p:nvPr>
        </p:nvSpPr>
        <p:spPr>
          <a:xfrm>
            <a:off x="939800" y="1866901"/>
            <a:ext cx="6096000" cy="4149725"/>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rgbClr val="003C7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CFEEE624-2216-435F-988E-56B329CCA99A}"/>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TextBox 6">
            <a:extLst>
              <a:ext uri="{FF2B5EF4-FFF2-40B4-BE49-F238E27FC236}">
                <a16:creationId xmlns:a16="http://schemas.microsoft.com/office/drawing/2014/main" id="{5E2767A3-BE8F-4026-B40A-E0F47A934BE3}"/>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0" name="Picture 9">
            <a:extLst>
              <a:ext uri="{FF2B5EF4-FFF2-40B4-BE49-F238E27FC236}">
                <a16:creationId xmlns:a16="http://schemas.microsoft.com/office/drawing/2014/main" id="{ED669950-3B26-4FC5-94CC-5D38B6111C5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1" name="Object 10" hidden="1">
            <a:extLst>
              <a:ext uri="{FF2B5EF4-FFF2-40B4-BE49-F238E27FC236}">
                <a16:creationId xmlns:a16="http://schemas.microsoft.com/office/drawing/2014/main" id="{2885F07E-1995-4D79-913A-0FE00230E8C0}"/>
              </a:ext>
            </a:extLst>
          </p:cNvPr>
          <p:cNvGraphicFramePr>
            <a:graphicFrameLocks noChangeAspect="1"/>
          </p:cNvGraphicFramePr>
          <p:nvPr userDrawn="1">
            <p:custDataLst>
              <p:tags r:id="rId3"/>
            </p:custDataLst>
            <p:extLst>
              <p:ext uri="{D42A27DB-BD31-4B8C-83A1-F6EECF244321}">
                <p14:modId xmlns:p14="http://schemas.microsoft.com/office/powerpoint/2010/main" val="327273752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5059" name="think-cell Slide" r:id="rId8" imgW="408" imgH="408" progId="TCLayout.ActiveDocument.1">
                  <p:embed/>
                </p:oleObj>
              </mc:Choice>
              <mc:Fallback>
                <p:oleObj name="think-cell Slide" r:id="rId8" imgW="408" imgH="408" progId="TCLayout.ActiveDocument.1">
                  <p:embed/>
                  <p:pic>
                    <p:nvPicPr>
                      <p:cNvPr id="11" name="Object 10" hidden="1">
                        <a:extLst>
                          <a:ext uri="{FF2B5EF4-FFF2-40B4-BE49-F238E27FC236}">
                            <a16:creationId xmlns:a16="http://schemas.microsoft.com/office/drawing/2014/main" id="{2885F07E-1995-4D79-913A-0FE00230E8C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2" name="Rectangle 11"/>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3" name="TextBox 12">
            <a:extLst>
              <a:ext uri="{FF2B5EF4-FFF2-40B4-BE49-F238E27FC236}">
                <a16:creationId xmlns:a16="http://schemas.microsoft.com/office/drawing/2014/main" id="{5E2767A3-BE8F-4026-B40A-E0F47A934BE3}"/>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4" name="Picture 13">
            <a:extLst>
              <a:ext uri="{FF2B5EF4-FFF2-40B4-BE49-F238E27FC236}">
                <a16:creationId xmlns:a16="http://schemas.microsoft.com/office/drawing/2014/main" id="{ED669950-3B26-4FC5-94CC-5D38B6111C59}"/>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143548879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Quote -Slide - Blue">
    <p:spTree>
      <p:nvGrpSpPr>
        <p:cNvPr id="1" name=""/>
        <p:cNvGrpSpPr/>
        <p:nvPr/>
      </p:nvGrpSpPr>
      <p:grpSpPr>
        <a:xfrm>
          <a:off x="0" y="0"/>
          <a:ext cx="0" cy="0"/>
          <a:chOff x="0" y="0"/>
          <a:chExt cx="0" cy="0"/>
        </a:xfrm>
      </p:grpSpPr>
      <p:sp>
        <p:nvSpPr>
          <p:cNvPr id="7" name="Text Placeholder 9"/>
          <p:cNvSpPr>
            <a:spLocks noGrp="1"/>
          </p:cNvSpPr>
          <p:nvPr>
            <p:ph type="body" sz="quarter" idx="10" hasCustomPrompt="1"/>
          </p:nvPr>
        </p:nvSpPr>
        <p:spPr>
          <a:xfrm>
            <a:off x="2213180" y="1436573"/>
            <a:ext cx="7765643" cy="3984854"/>
          </a:xfrm>
          <a:prstGeom prst="rect">
            <a:avLst/>
          </a:prstGeom>
        </p:spPr>
        <p:txBody>
          <a:bodyPr vert="horz" lIns="0" rIns="0" anchor="ctr"/>
          <a:lstStyle>
            <a:lvl1pPr marL="0" indent="0" algn="ctr">
              <a:buNone/>
              <a:defRPr sz="3200" b="0" i="0">
                <a:solidFill>
                  <a:schemeClr val="bg1"/>
                </a:solidFill>
                <a:latin typeface="+mj-lt"/>
                <a:cs typeface="Arial"/>
              </a:defRPr>
            </a:lvl1pPr>
          </a:lstStyle>
          <a:p>
            <a:pPr lvl="0"/>
            <a:r>
              <a:rPr lang="en-US" dirty="0"/>
              <a:t>Arial 32pt</a:t>
            </a:r>
          </a:p>
        </p:txBody>
      </p:sp>
      <p:sp>
        <p:nvSpPr>
          <p:cNvPr id="2" name="Slide Number Placeholder 1">
            <a:extLst>
              <a:ext uri="{FF2B5EF4-FFF2-40B4-BE49-F238E27FC236}">
                <a16:creationId xmlns:a16="http://schemas.microsoft.com/office/drawing/2014/main" id="{903B5F5B-6677-4944-B6D3-69D8D5370642}"/>
              </a:ext>
            </a:extLst>
          </p:cNvPr>
          <p:cNvSpPr>
            <a:spLocks noGrp="1"/>
          </p:cNvSpPr>
          <p:nvPr>
            <p:ph type="sldNum" sz="quarter" idx="11"/>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936696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Quote -Slide - Grey">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2213180" y="1436573"/>
            <a:ext cx="7765643" cy="3984854"/>
          </a:xfrm>
          <a:prstGeom prst="rect">
            <a:avLst/>
          </a:prstGeom>
        </p:spPr>
        <p:txBody>
          <a:bodyPr vert="horz" lIns="0" rIns="0" anchor="ctr"/>
          <a:lstStyle>
            <a:lvl1pPr marL="0" indent="0" algn="ctr">
              <a:buNone/>
              <a:defRPr sz="3200" b="0" i="0">
                <a:solidFill>
                  <a:srgbClr val="003C71"/>
                </a:solidFill>
                <a:latin typeface="+mj-lt"/>
                <a:cs typeface="Arial"/>
              </a:defRPr>
            </a:lvl1pPr>
          </a:lstStyle>
          <a:p>
            <a:pPr lvl="0"/>
            <a:r>
              <a:rPr lang="en-US" dirty="0"/>
              <a:t>Arial 32pt</a:t>
            </a:r>
          </a:p>
        </p:txBody>
      </p:sp>
      <p:sp>
        <p:nvSpPr>
          <p:cNvPr id="2" name="Slide Number Placeholder 1">
            <a:extLst>
              <a:ext uri="{FF2B5EF4-FFF2-40B4-BE49-F238E27FC236}">
                <a16:creationId xmlns:a16="http://schemas.microsoft.com/office/drawing/2014/main" id="{F1309AC4-8FA3-46DD-A62A-C8969FCA1FE4}"/>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209616021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allout - Blu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08234" y="1713729"/>
            <a:ext cx="4683941"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EED19DF3-147D-4708-B2F3-7D803781BEBE}"/>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310869042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Callout - Whit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08234" y="1713729"/>
            <a:ext cx="4683941"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tx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0CFC494E-489C-428C-9F7A-FE2481D20937}"/>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187542201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2 Key Callouts - 01">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4" name="Rectangle 3"/>
          <p:cNvSpPr/>
          <p:nvPr/>
        </p:nvSpPr>
        <p:spPr>
          <a:xfrm>
            <a:off x="6096000" y="0"/>
            <a:ext cx="6096000" cy="6858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D35E1CC8-863A-4E30-B0CD-2D7D58DB13D3}"/>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8" name="Rectangle 7"/>
          <p:cNvSpPr/>
          <p:nvPr userDrawn="1"/>
        </p:nvSpPr>
        <p:spPr>
          <a:xfrm>
            <a:off x="6096000" y="0"/>
            <a:ext cx="6096000" cy="6858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9681132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2 Key Callouts - 02">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4" name="Rectangle 3"/>
          <p:cNvSpPr/>
          <p:nvPr/>
        </p:nvSpPr>
        <p:spPr>
          <a:xfrm>
            <a:off x="6096000" y="0"/>
            <a:ext cx="6096000" cy="6858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193BFE0A-41E4-4215-A8D5-C69FDF59B116}"/>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8" name="Rectangle 7"/>
          <p:cNvSpPr/>
          <p:nvPr userDrawn="1"/>
        </p:nvSpPr>
        <p:spPr>
          <a:xfrm>
            <a:off x="6096000" y="0"/>
            <a:ext cx="6096000" cy="6858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3988325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Key Callouts - 01">
    <p:spTree>
      <p:nvGrpSpPr>
        <p:cNvPr id="1" name=""/>
        <p:cNvGrpSpPr/>
        <p:nvPr/>
      </p:nvGrpSpPr>
      <p:grpSpPr>
        <a:xfrm>
          <a:off x="0" y="0"/>
          <a:ext cx="0" cy="0"/>
          <a:chOff x="0" y="0"/>
          <a:chExt cx="0" cy="0"/>
        </a:xfrm>
      </p:grpSpPr>
      <p:sp>
        <p:nvSpPr>
          <p:cNvPr id="3" name="Rectangle 2"/>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4" name="Rectangle 3"/>
          <p:cNvSpPr/>
          <p:nvPr userDrawn="1"/>
        </p:nvSpPr>
        <p:spPr>
          <a:xfrm>
            <a:off x="6096000" y="0"/>
            <a:ext cx="6096000" cy="6858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D35E1CC8-863A-4E30-B0CD-2D7D58DB13D3}"/>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pPr/>
              <a:t>‹#›</a:t>
            </a:fld>
            <a:endParaRPr lang="en-US"/>
          </a:p>
        </p:txBody>
      </p:sp>
    </p:spTree>
    <p:extLst>
      <p:ext uri="{BB962C8B-B14F-4D97-AF65-F5344CB8AC3E}">
        <p14:creationId xmlns:p14="http://schemas.microsoft.com/office/powerpoint/2010/main" val="151583084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2 Key Callouts - 03">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4" name="Rectangle 3"/>
          <p:cNvSpPr/>
          <p:nvPr/>
        </p:nvSpPr>
        <p:spPr>
          <a:xfrm>
            <a:off x="6096000" y="0"/>
            <a:ext cx="6096000" cy="6858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DDAF119C-904B-4C64-A89E-A937DFB84BFE}"/>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8" name="Rectangle 7"/>
          <p:cNvSpPr/>
          <p:nvPr userDrawn="1"/>
        </p:nvSpPr>
        <p:spPr>
          <a:xfrm>
            <a:off x="6096000" y="0"/>
            <a:ext cx="6096000" cy="6858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265244028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2 Key Callouts - 04">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679628-AC3D-4B88-BFD1-D3F1240CCAC2}"/>
              </a:ext>
            </a:extLst>
          </p:cNvPr>
          <p:cNvGraphicFramePr>
            <a:graphicFrameLocks noChangeAspect="1"/>
          </p:cNvGraphicFramePr>
          <p:nvPr>
            <p:custDataLst>
              <p:tags r:id="rId2"/>
            </p:custDataLst>
            <p:extLst>
              <p:ext uri="{D42A27DB-BD31-4B8C-83A1-F6EECF244321}">
                <p14:modId xmlns:p14="http://schemas.microsoft.com/office/powerpoint/2010/main" val="10574344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6082" name="think-cell Slide" r:id="rId5" imgW="408" imgH="408" progId="TCLayout.ActiveDocument.1">
                  <p:embed/>
                </p:oleObj>
              </mc:Choice>
              <mc:Fallback>
                <p:oleObj name="think-cell Slide" r:id="rId5" imgW="408" imgH="408" progId="TCLayout.ActiveDocument.1">
                  <p:embed/>
                  <p:pic>
                    <p:nvPicPr>
                      <p:cNvPr id="4" name="Object 3" hidden="1">
                        <a:extLst>
                          <a:ext uri="{FF2B5EF4-FFF2-40B4-BE49-F238E27FC236}">
                            <a16:creationId xmlns:a16="http://schemas.microsoft.com/office/drawing/2014/main" id="{5D679628-AC3D-4B88-BFD1-D3F1240CCAC2}"/>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8B8B3B3-B4BA-44ED-BCBD-9BE67E5C5939}"/>
              </a:ext>
            </a:extLst>
          </p:cNvPr>
          <p:cNvSpPr/>
          <p:nvPr/>
        </p:nvSpPr>
        <p:spPr>
          <a:xfrm>
            <a:off x="6096000" y="0"/>
            <a:ext cx="6096000" cy="685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F508BA86-FFEE-4622-BBB5-A1E903FF919F}"/>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graphicFrame>
        <p:nvGraphicFramePr>
          <p:cNvPr id="9" name="Object 8" hidden="1">
            <a:extLst>
              <a:ext uri="{FF2B5EF4-FFF2-40B4-BE49-F238E27FC236}">
                <a16:creationId xmlns:a16="http://schemas.microsoft.com/office/drawing/2014/main" id="{5D679628-AC3D-4B88-BFD1-D3F1240CCAC2}"/>
              </a:ext>
            </a:extLst>
          </p:cNvPr>
          <p:cNvGraphicFramePr>
            <a:graphicFrameLocks noChangeAspect="1"/>
          </p:cNvGraphicFramePr>
          <p:nvPr userDrawn="1">
            <p:custDataLst>
              <p:tags r:id="rId3"/>
            </p:custDataLst>
            <p:extLst>
              <p:ext uri="{D42A27DB-BD31-4B8C-83A1-F6EECF244321}">
                <p14:modId xmlns:p14="http://schemas.microsoft.com/office/powerpoint/2010/main" val="88616671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6083" name="think-cell Slide" r:id="rId7" imgW="408" imgH="408" progId="TCLayout.ActiveDocument.1">
                  <p:embed/>
                </p:oleObj>
              </mc:Choice>
              <mc:Fallback>
                <p:oleObj name="think-cell Slide" r:id="rId7" imgW="408" imgH="408" progId="TCLayout.ActiveDocument.1">
                  <p:embed/>
                  <p:pic>
                    <p:nvPicPr>
                      <p:cNvPr id="9" name="Object 8" hidden="1">
                        <a:extLst>
                          <a:ext uri="{FF2B5EF4-FFF2-40B4-BE49-F238E27FC236}">
                            <a16:creationId xmlns:a16="http://schemas.microsoft.com/office/drawing/2014/main" id="{5D679628-AC3D-4B88-BFD1-D3F1240CCAC2}"/>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8B8B3B3-B4BA-44ED-BCBD-9BE67E5C5939}"/>
              </a:ext>
            </a:extLst>
          </p:cNvPr>
          <p:cNvSpPr/>
          <p:nvPr userDrawn="1"/>
        </p:nvSpPr>
        <p:spPr>
          <a:xfrm>
            <a:off x="6096000" y="0"/>
            <a:ext cx="6096000" cy="685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3" name="Rectangle 12"/>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27169726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2 Column - Key Callouts - 01">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67EA0AF8-80EB-4DC1-9CC7-8D5DB2BAFCB3}"/>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5" name="Rectangle 4"/>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46587456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2 Column - Key Callouts - 02">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p:nvSpPr>
        <p:spPr>
          <a:xfrm>
            <a:off x="7924800" y="0"/>
            <a:ext cx="4267200"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CF0AF651-02E6-4B30-A22D-888B2699DF66}"/>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userDrawn="1"/>
        </p:nvSpPr>
        <p:spPr>
          <a:xfrm>
            <a:off x="7924800" y="0"/>
            <a:ext cx="4267200"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Tree>
    <p:extLst>
      <p:ext uri="{BB962C8B-B14F-4D97-AF65-F5344CB8AC3E}">
        <p14:creationId xmlns:p14="http://schemas.microsoft.com/office/powerpoint/2010/main" val="106267392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2 Column - Key Callouts - 03">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p:nvSpPr>
        <p:spPr>
          <a:xfrm>
            <a:off x="7924800" y="0"/>
            <a:ext cx="4267200"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4850E4DE-5492-4AD5-92C8-E0776A214A52}"/>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userDrawn="1"/>
        </p:nvSpPr>
        <p:spPr>
          <a:xfrm>
            <a:off x="7924800" y="0"/>
            <a:ext cx="4267200"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Tree>
    <p:extLst>
      <p:ext uri="{BB962C8B-B14F-4D97-AF65-F5344CB8AC3E}">
        <p14:creationId xmlns:p14="http://schemas.microsoft.com/office/powerpoint/2010/main" val="396980265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2 Column - Key Callouts - 04">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p:nvSpPr>
        <p:spPr>
          <a:xfrm>
            <a:off x="7924800" y="0"/>
            <a:ext cx="426720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7" name="Slide Number Placeholder 6">
            <a:extLst>
              <a:ext uri="{FF2B5EF4-FFF2-40B4-BE49-F238E27FC236}">
                <a16:creationId xmlns:a16="http://schemas.microsoft.com/office/drawing/2014/main" id="{5AEF4FD2-137B-4DA9-9C4E-1C98408E308C}"/>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8" name="Rectangle 7"/>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7924800" y="0"/>
            <a:ext cx="426720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Tree>
    <p:extLst>
      <p:ext uri="{BB962C8B-B14F-4D97-AF65-F5344CB8AC3E}">
        <p14:creationId xmlns:p14="http://schemas.microsoft.com/office/powerpoint/2010/main" val="359330297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27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accent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5E671824-AB27-4A04-A61E-6CA454917B28}"/>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203694568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Stacked - Key Callouts -01">
    <p:spTree>
      <p:nvGrpSpPr>
        <p:cNvPr id="1" name=""/>
        <p:cNvGrpSpPr/>
        <p:nvPr/>
      </p:nvGrpSpPr>
      <p:grpSpPr>
        <a:xfrm>
          <a:off x="0" y="0"/>
          <a:ext cx="0" cy="0"/>
          <a:chOff x="0" y="0"/>
          <a:chExt cx="0" cy="0"/>
        </a:xfrm>
      </p:grpSpPr>
      <p:sp>
        <p:nvSpPr>
          <p:cNvPr id="4" name="Rectangle 3"/>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6" name="Title 1"/>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6DA15AF5-4611-427F-B6D7-1BF2272D34D9}"/>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5" name="Rectangle 4"/>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162305815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Stacked - Key Callouts -02">
    <p:spTree>
      <p:nvGrpSpPr>
        <p:cNvPr id="1" name=""/>
        <p:cNvGrpSpPr/>
        <p:nvPr/>
      </p:nvGrpSpPr>
      <p:grpSpPr>
        <a:xfrm>
          <a:off x="0" y="0"/>
          <a:ext cx="0" cy="0"/>
          <a:chOff x="0" y="0"/>
          <a:chExt cx="0" cy="0"/>
        </a:xfrm>
      </p:grpSpPr>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accent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AAD0ECD9-04D3-4F17-86BE-B9E55D6DC7F1}"/>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6" name="Rectangle 5"/>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38762178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Stacked - Key Callouts -03">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3A372490-5BB5-4E46-80F8-94B4E97B2D78}"/>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9" name="Rectangle 8"/>
          <p:cNvSpPr/>
          <p:nvPr userDrawn="1"/>
        </p:nvSpPr>
        <p:spPr>
          <a:xfrm>
            <a:off x="0" y="3429000"/>
            <a:ext cx="12192000" cy="3429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407802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Add Photo">
    <p:spTree>
      <p:nvGrpSpPr>
        <p:cNvPr id="1" name=""/>
        <p:cNvGrpSpPr/>
        <p:nvPr/>
      </p:nvGrpSpPr>
      <p:grpSpPr>
        <a:xfrm>
          <a:off x="0" y="0"/>
          <a:ext cx="0" cy="0"/>
          <a:chOff x="0" y="0"/>
          <a:chExt cx="0" cy="0"/>
        </a:xfrm>
      </p:grpSpPr>
      <p:sp>
        <p:nvSpPr>
          <p:cNvPr id="3" name="Rectangle 2"/>
          <p:cNvSpPr/>
          <p:nvPr userDrawn="1"/>
        </p:nvSpPr>
        <p:spPr>
          <a:xfrm>
            <a:off x="0" y="4343400"/>
            <a:ext cx="12192000" cy="2514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4" name="Rectangle 3"/>
          <p:cNvSpPr/>
          <p:nvPr userDrawn="1"/>
        </p:nvSpPr>
        <p:spPr>
          <a:xfrm>
            <a:off x="0" y="0"/>
            <a:ext cx="12192000" cy="9144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t="2" r="2147" b="-2"/>
          <a:stretch/>
        </p:blipFill>
        <p:spPr>
          <a:xfrm>
            <a:off x="226424" y="334087"/>
            <a:ext cx="3143793" cy="240679"/>
          </a:xfrm>
          <a:prstGeom prst="rect">
            <a:avLst/>
          </a:prstGeom>
        </p:spPr>
      </p:pic>
      <p:sp>
        <p:nvSpPr>
          <p:cNvPr id="8" name="TextBox 7"/>
          <p:cNvSpPr txBox="1">
            <a:spLocks noChangeArrowheads="1"/>
          </p:cNvSpPr>
          <p:nvPr userDrawn="1"/>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2020 UnitedHealth Group. Any use, copying or distribution without written permission from UnitedHealth Group is prohibited.</a:t>
            </a:r>
          </a:p>
        </p:txBody>
      </p:sp>
      <p:sp>
        <p:nvSpPr>
          <p:cNvPr id="9" name="Text Placeholder 9"/>
          <p:cNvSpPr>
            <a:spLocks noGrp="1"/>
          </p:cNvSpPr>
          <p:nvPr>
            <p:ph type="body" sz="quarter" idx="10" hasCustomPrompt="1"/>
          </p:nvPr>
        </p:nvSpPr>
        <p:spPr>
          <a:xfrm>
            <a:off x="914401" y="4460299"/>
            <a:ext cx="10608705" cy="1044575"/>
          </a:xfrm>
          <a:prstGeom prst="rect">
            <a:avLst/>
          </a:prstGeom>
        </p:spPr>
        <p:txBody>
          <a:bodyPr vert="horz" lIns="0" rIns="0" anchor="b"/>
          <a:lstStyle>
            <a:lvl1pPr marL="0" indent="0">
              <a:buNone/>
              <a:defRPr sz="4800" b="1" i="0">
                <a:solidFill>
                  <a:schemeClr val="bg1"/>
                </a:solidFill>
                <a:latin typeface="Arial"/>
                <a:cs typeface="Arial"/>
              </a:defRPr>
            </a:lvl1pPr>
          </a:lstStyle>
          <a:p>
            <a:r>
              <a:rPr lang="en-US" dirty="0"/>
              <a:t>Title Arial Bold 48pt</a:t>
            </a:r>
          </a:p>
        </p:txBody>
      </p:sp>
      <p:sp>
        <p:nvSpPr>
          <p:cNvPr id="10" name="Text Placeholder 9"/>
          <p:cNvSpPr>
            <a:spLocks noGrp="1"/>
          </p:cNvSpPr>
          <p:nvPr>
            <p:ph type="body" sz="quarter" idx="11" hasCustomPrompt="1"/>
          </p:nvPr>
        </p:nvSpPr>
        <p:spPr>
          <a:xfrm>
            <a:off x="914401" y="5542881"/>
            <a:ext cx="10608705" cy="539224"/>
          </a:xfrm>
          <a:prstGeom prst="rect">
            <a:avLst/>
          </a:prstGeom>
        </p:spPr>
        <p:txBody>
          <a:bodyPr vert="horz" lIns="0" rIns="0"/>
          <a:lstStyle>
            <a:lvl1pPr marL="0" indent="0">
              <a:buNone/>
              <a:defRPr sz="2000" b="1" i="0">
                <a:solidFill>
                  <a:schemeClr val="accent4"/>
                </a:solidFill>
                <a:latin typeface="+mn-lt"/>
                <a:cs typeface="Arial"/>
              </a:defRPr>
            </a:lvl1pPr>
          </a:lstStyle>
          <a:p>
            <a:r>
              <a:rPr lang="en-US" dirty="0"/>
              <a:t>Subtitle Here Arial 20pt</a:t>
            </a:r>
          </a:p>
        </p:txBody>
      </p:sp>
      <p:sp>
        <p:nvSpPr>
          <p:cNvPr id="11" name="Picture Placeholder 3">
            <a:extLst>
              <a:ext uri="{FF2B5EF4-FFF2-40B4-BE49-F238E27FC236}">
                <a16:creationId xmlns:a16="http://schemas.microsoft.com/office/drawing/2014/main" id="{C9996269-7555-4764-A9C4-E64090BCAEEB}"/>
              </a:ext>
            </a:extLst>
          </p:cNvPr>
          <p:cNvSpPr>
            <a:spLocks noGrp="1"/>
          </p:cNvSpPr>
          <p:nvPr>
            <p:ph type="pic" sz="quarter" idx="12" hasCustomPrompt="1"/>
          </p:nvPr>
        </p:nvSpPr>
        <p:spPr>
          <a:xfrm>
            <a:off x="0" y="796926"/>
            <a:ext cx="12192000" cy="3546475"/>
          </a:xfrm>
          <a:solidFill>
            <a:schemeClr val="bg2"/>
          </a:solidFill>
        </p:spPr>
        <p:txBody>
          <a:bodyPr/>
          <a:lstStyle>
            <a:lvl1pPr marL="0" marR="0" indent="0" algn="ctr" defTabSz="685800" rtl="0" eaLnBrk="1" fontAlgn="auto" latinLnBrk="0" hangingPunct="1">
              <a:lnSpc>
                <a:spcPct val="150000"/>
              </a:lnSpc>
              <a:spcBef>
                <a:spcPts val="0"/>
              </a:spcBef>
              <a:spcAft>
                <a:spcPts val="0"/>
              </a:spcAft>
              <a:buClr>
                <a:schemeClr val="tx1"/>
              </a:buClr>
              <a:buSzTx/>
              <a:buFontTx/>
              <a:buNone/>
              <a:tabLst/>
              <a:defRPr/>
            </a:lvl1pPr>
          </a:lstStyle>
          <a:p>
            <a:pPr marL="257175" marR="0" lvl="0" indent="-257175" algn="l" defTabSz="685800" rtl="0" eaLnBrk="1" fontAlgn="auto" latinLnBrk="0" hangingPunct="1">
              <a:lnSpc>
                <a:spcPct val="150000"/>
              </a:lnSpc>
              <a:spcBef>
                <a:spcPts val="0"/>
              </a:spcBef>
              <a:spcAft>
                <a:spcPts val="0"/>
              </a:spcAft>
              <a:buClr>
                <a:schemeClr val="tx1"/>
              </a:buClr>
              <a:buSzTx/>
              <a:buFont typeface="Arial" pitchFamily="34" charset="0"/>
              <a:buChar char="•"/>
              <a:tabLst/>
              <a:defRPr/>
            </a:pPr>
            <a:r>
              <a:rPr lang="en-US" dirty="0"/>
              <a:t>Click icon to add photo</a:t>
            </a:r>
          </a:p>
        </p:txBody>
      </p:sp>
      <p:sp>
        <p:nvSpPr>
          <p:cNvPr id="6" name="Text Placeholder 5">
            <a:extLst>
              <a:ext uri="{FF2B5EF4-FFF2-40B4-BE49-F238E27FC236}">
                <a16:creationId xmlns:a16="http://schemas.microsoft.com/office/drawing/2014/main" id="{867C0355-ED0D-4C06-8EEF-E8036C2082C0}"/>
              </a:ext>
            </a:extLst>
          </p:cNvPr>
          <p:cNvSpPr>
            <a:spLocks noGrp="1"/>
          </p:cNvSpPr>
          <p:nvPr>
            <p:ph type="body" sz="quarter" idx="13" hasCustomPrompt="1"/>
          </p:nvPr>
        </p:nvSpPr>
        <p:spPr>
          <a:xfrm rot="19852038">
            <a:off x="247416" y="1164487"/>
            <a:ext cx="11754082" cy="2477506"/>
          </a:xfrm>
        </p:spPr>
        <p:txBody>
          <a:bodyPr>
            <a:noAutofit/>
          </a:bodyPr>
          <a:lstStyle>
            <a:lvl1pPr marL="0" indent="0" algn="ctr">
              <a:buNone/>
              <a:defRPr sz="11500">
                <a:solidFill>
                  <a:schemeClr val="tx2">
                    <a:lumMod val="60000"/>
                    <a:lumOff val="40000"/>
                  </a:schemeClr>
                </a:solidFill>
                <a:latin typeface="Century Schoolbook" panose="02040604050505020304" pitchFamily="18" charset="0"/>
              </a:defRPr>
            </a:lvl1pPr>
          </a:lstStyle>
          <a:p>
            <a:pPr lvl="0"/>
            <a:r>
              <a:rPr lang="en-US" dirty="0"/>
              <a:t>DRAFT</a:t>
            </a:r>
          </a:p>
        </p:txBody>
      </p:sp>
    </p:spTree>
    <p:extLst>
      <p:ext uri="{BB962C8B-B14F-4D97-AF65-F5344CB8AC3E}">
        <p14:creationId xmlns:p14="http://schemas.microsoft.com/office/powerpoint/2010/main" val="2966370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Key Callouts - 02">
    <p:spTree>
      <p:nvGrpSpPr>
        <p:cNvPr id="1" name=""/>
        <p:cNvGrpSpPr/>
        <p:nvPr/>
      </p:nvGrpSpPr>
      <p:grpSpPr>
        <a:xfrm>
          <a:off x="0" y="0"/>
          <a:ext cx="0" cy="0"/>
          <a:chOff x="0" y="0"/>
          <a:chExt cx="0" cy="0"/>
        </a:xfrm>
      </p:grpSpPr>
      <p:sp>
        <p:nvSpPr>
          <p:cNvPr id="3" name="Rectangle 2"/>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4" name="Rectangle 3"/>
          <p:cNvSpPr/>
          <p:nvPr userDrawn="1"/>
        </p:nvSpPr>
        <p:spPr>
          <a:xfrm>
            <a:off x="6096000" y="0"/>
            <a:ext cx="6096000" cy="6858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193BFE0A-41E4-4215-A8D5-C69FDF59B116}"/>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pPr/>
              <a:t>‹#›</a:t>
            </a:fld>
            <a:endParaRPr lang="en-US"/>
          </a:p>
        </p:txBody>
      </p:sp>
    </p:spTree>
    <p:extLst>
      <p:ext uri="{BB962C8B-B14F-4D97-AF65-F5344CB8AC3E}">
        <p14:creationId xmlns:p14="http://schemas.microsoft.com/office/powerpoint/2010/main" val="201479046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Stacked - Key Callouts -04">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53CF35B5-B3DE-44ED-93D1-EFEB2CC7B489}"/>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9" name="Rectangle 8"/>
          <p:cNvSpPr/>
          <p:nvPr userDrawn="1"/>
        </p:nvSpPr>
        <p:spPr>
          <a:xfrm>
            <a:off x="0" y="3429000"/>
            <a:ext cx="12192000" cy="3429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323419240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Stacked - Key Callouts -05">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Arial"/>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tx1"/>
                </a:solidFill>
                <a:latin typeface="Arial"/>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72E1AE0A-DC89-4EA6-B36F-D24225FF3D67}"/>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9" name="Rectangle 8"/>
          <p:cNvSpPr/>
          <p:nvPr userDrawn="1"/>
        </p:nvSpPr>
        <p:spPr>
          <a:xfrm>
            <a:off x="0" y="3429000"/>
            <a:ext cx="12192000" cy="3429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341941134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3 Column - Key Callouts - 01">
    <p:spTree>
      <p:nvGrpSpPr>
        <p:cNvPr id="1" name=""/>
        <p:cNvGrpSpPr/>
        <p:nvPr/>
      </p:nvGrpSpPr>
      <p:grpSpPr>
        <a:xfrm>
          <a:off x="0" y="0"/>
          <a:ext cx="0" cy="0"/>
          <a:chOff x="0" y="0"/>
          <a:chExt cx="0" cy="0"/>
        </a:xfrm>
      </p:grpSpPr>
      <p:sp>
        <p:nvSpPr>
          <p:cNvPr id="4" name="Rectangle 3"/>
          <p:cNvSpPr/>
          <p:nvPr/>
        </p:nvSpPr>
        <p:spPr>
          <a:xfrm>
            <a:off x="4059936" y="685800"/>
            <a:ext cx="4072128"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6" name="Rectangle 5"/>
          <p:cNvSpPr/>
          <p:nvPr/>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1" name="Text Placeholder 9"/>
          <p:cNvSpPr>
            <a:spLocks noGrp="1"/>
          </p:cNvSpPr>
          <p:nvPr>
            <p:ph type="body" sz="quarter" idx="10" hasCustomPrompt="1"/>
          </p:nvPr>
        </p:nvSpPr>
        <p:spPr>
          <a:xfrm>
            <a:off x="29547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12" name="Text Placeholder 9"/>
          <p:cNvSpPr>
            <a:spLocks noGrp="1"/>
          </p:cNvSpPr>
          <p:nvPr>
            <p:ph type="body" sz="quarter" idx="11" hasCustomPrompt="1"/>
          </p:nvPr>
        </p:nvSpPr>
        <p:spPr>
          <a:xfrm>
            <a:off x="436140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E6D84179-83D2-4D72-B343-D5999BEEAA7C}"/>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4059936" y="685800"/>
            <a:ext cx="4072128"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userDrawn="1"/>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76048837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3 Column - Key Callouts - 02">
    <p:spTree>
      <p:nvGrpSpPr>
        <p:cNvPr id="1" name=""/>
        <p:cNvGrpSpPr/>
        <p:nvPr/>
      </p:nvGrpSpPr>
      <p:grpSpPr>
        <a:xfrm>
          <a:off x="0" y="0"/>
          <a:ext cx="0" cy="0"/>
          <a:chOff x="0" y="0"/>
          <a:chExt cx="0" cy="0"/>
        </a:xfrm>
      </p:grpSpPr>
      <p:sp>
        <p:nvSpPr>
          <p:cNvPr id="4" name="Rectangle 3"/>
          <p:cNvSpPr/>
          <p:nvPr/>
        </p:nvSpPr>
        <p:spPr>
          <a:xfrm>
            <a:off x="4059936" y="685800"/>
            <a:ext cx="4072128"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6" name="Rectangle 5"/>
          <p:cNvSpPr/>
          <p:nvPr/>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1" name="Text Placeholder 9"/>
          <p:cNvSpPr>
            <a:spLocks noGrp="1"/>
          </p:cNvSpPr>
          <p:nvPr>
            <p:ph type="body" sz="quarter" idx="10" hasCustomPrompt="1"/>
          </p:nvPr>
        </p:nvSpPr>
        <p:spPr>
          <a:xfrm>
            <a:off x="29547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12" name="Text Placeholder 9"/>
          <p:cNvSpPr>
            <a:spLocks noGrp="1"/>
          </p:cNvSpPr>
          <p:nvPr>
            <p:ph type="body" sz="quarter" idx="11" hasCustomPrompt="1"/>
          </p:nvPr>
        </p:nvSpPr>
        <p:spPr>
          <a:xfrm>
            <a:off x="436140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7" name="Rectangle 6"/>
          <p:cNvSpPr/>
          <p:nvPr/>
        </p:nvSpPr>
        <p:spPr>
          <a:xfrm>
            <a:off x="8128000" y="0"/>
            <a:ext cx="408432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Text Placeholder 9"/>
          <p:cNvSpPr>
            <a:spLocks noGrp="1"/>
          </p:cNvSpPr>
          <p:nvPr>
            <p:ph type="body" sz="quarter" idx="12" hasCustomPrompt="1"/>
          </p:nvPr>
        </p:nvSpPr>
        <p:spPr>
          <a:xfrm>
            <a:off x="8456357" y="1578111"/>
            <a:ext cx="3469188" cy="3710572"/>
          </a:xfrm>
          <a:prstGeom prst="rect">
            <a:avLst/>
          </a:prstGeom>
        </p:spPr>
        <p:txBody>
          <a:bodyPr vert="horz" anchor="ctr"/>
          <a:lstStyle>
            <a:lvl1pPr marL="0" indent="0" algn="ctr">
              <a:buNone/>
              <a:defRPr sz="2000" b="0" i="0">
                <a:solidFill>
                  <a:schemeClr val="tx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4065D36-7F11-4FC3-8499-1D7016E2C643}"/>
              </a:ext>
            </a:extLst>
          </p:cNvPr>
          <p:cNvSpPr>
            <a:spLocks noGrp="1"/>
          </p:cNvSpPr>
          <p:nvPr>
            <p:ph type="sldNum" sz="quarter" idx="13"/>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Rectangle 8"/>
          <p:cNvSpPr/>
          <p:nvPr userDrawn="1"/>
        </p:nvSpPr>
        <p:spPr>
          <a:xfrm>
            <a:off x="4059936" y="685800"/>
            <a:ext cx="4072128"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3" name="Rectangle 12"/>
          <p:cNvSpPr/>
          <p:nvPr userDrawn="1"/>
        </p:nvSpPr>
        <p:spPr>
          <a:xfrm>
            <a:off x="8128000" y="0"/>
            <a:ext cx="408432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119689916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2 Column - Key Callouts - 05">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003C71"/>
                </a:solidFill>
                <a:latin typeface="+mj-lt"/>
                <a:cs typeface="Arial"/>
              </a:defRPr>
            </a:lvl1pPr>
          </a:lstStyle>
          <a:p>
            <a:pPr lvl="0"/>
            <a:r>
              <a:rPr lang="en-US" dirty="0"/>
              <a:t>Arial 24pt</a:t>
            </a:r>
          </a:p>
        </p:txBody>
      </p:sp>
      <p:sp>
        <p:nvSpPr>
          <p:cNvPr id="5" name="Rectangle 4"/>
          <p:cNvSpPr/>
          <p:nvPr/>
        </p:nvSpPr>
        <p:spPr>
          <a:xfrm>
            <a:off x="6096000" y="457200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chemeClr val="bg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588DC506-2E65-435F-BC2D-518DDD8FBE81}"/>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6" name="Rectangle 5"/>
          <p:cNvSpPr/>
          <p:nvPr userDrawn="1"/>
        </p:nvSpPr>
        <p:spPr>
          <a:xfrm>
            <a:off x="6096000" y="457200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394161453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2 Column - Key Callouts - 06">
    <p:spTree>
      <p:nvGrpSpPr>
        <p:cNvPr id="1" name=""/>
        <p:cNvGrpSpPr/>
        <p:nvPr/>
      </p:nvGrpSpPr>
      <p:grpSpPr>
        <a:xfrm>
          <a:off x="0" y="0"/>
          <a:ext cx="0" cy="0"/>
          <a:chOff x="0" y="0"/>
          <a:chExt cx="0" cy="0"/>
        </a:xfrm>
      </p:grpSpPr>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chemeClr val="tx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E36C2C92-2CE5-4ABD-972B-42B5B52329D5}"/>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300921475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2 Column - Key Callouts - 07">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A91A15D-16B9-4A74-B0F1-B3E47DF10BB0}"/>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Rectangle 8"/>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114522173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2 Column - Key Callouts - 08">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F23601C5-02F7-445D-AB36-350CE6DF4B05}"/>
              </a:ext>
            </a:extLst>
          </p:cNvPr>
          <p:cNvSpPr>
            <a:spLocks noGrp="1"/>
          </p:cNvSpPr>
          <p:nvPr>
            <p:ph type="sldNum" sz="quarter" idx="13"/>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0" name="Rectangle 9"/>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Rectangle 10"/>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2" name="Rectangle 11"/>
          <p:cNvSpPr/>
          <p:nvPr userDrawn="1"/>
        </p:nvSpPr>
        <p:spPr>
          <a:xfrm>
            <a:off x="6096000" y="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368526304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2 Column - Key Callouts - 09">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03501CD-FBDB-4BFE-8B67-3F9CEC46E818}"/>
              </a:ext>
            </a:extLst>
          </p:cNvPr>
          <p:cNvSpPr>
            <a:spLocks noGrp="1"/>
          </p:cNvSpPr>
          <p:nvPr>
            <p:ph type="sldNum" sz="quarter" idx="13"/>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0" name="Rectangle 9"/>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Rectangle 10"/>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2" name="Rectangle 11"/>
          <p:cNvSpPr/>
          <p:nvPr userDrawn="1"/>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285848318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2 Column - Key Callouts - 10">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10" name="Rectangle 9"/>
          <p:cNvSpPr/>
          <p:nvPr/>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Text Placeholder 9"/>
          <p:cNvSpPr>
            <a:spLocks noGrp="1"/>
          </p:cNvSpPr>
          <p:nvPr>
            <p:ph type="body" sz="quarter" idx="13" hasCustomPrompt="1"/>
          </p:nvPr>
        </p:nvSpPr>
        <p:spPr>
          <a:xfrm>
            <a:off x="7031576" y="2288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9D6E48B6-20E6-4119-8366-1E4FE241DFD2}"/>
              </a:ext>
            </a:extLst>
          </p:cNvPr>
          <p:cNvSpPr>
            <a:spLocks noGrp="1"/>
          </p:cNvSpPr>
          <p:nvPr>
            <p:ph type="sldNum" sz="quarter" idx="14"/>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2" name="Rectangle 11"/>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3" name="Rectangle 12"/>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4" name="Rectangle 13"/>
          <p:cNvSpPr/>
          <p:nvPr userDrawn="1"/>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5" name="Rectangle 14"/>
          <p:cNvSpPr/>
          <p:nvPr userDrawn="1"/>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277467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Key Callouts - 03">
    <p:spTree>
      <p:nvGrpSpPr>
        <p:cNvPr id="1" name=""/>
        <p:cNvGrpSpPr/>
        <p:nvPr/>
      </p:nvGrpSpPr>
      <p:grpSpPr>
        <a:xfrm>
          <a:off x="0" y="0"/>
          <a:ext cx="0" cy="0"/>
          <a:chOff x="0" y="0"/>
          <a:chExt cx="0" cy="0"/>
        </a:xfrm>
      </p:grpSpPr>
      <p:sp>
        <p:nvSpPr>
          <p:cNvPr id="3" name="Rectangle 2"/>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4" name="Rectangle 3"/>
          <p:cNvSpPr/>
          <p:nvPr userDrawn="1"/>
        </p:nvSpPr>
        <p:spPr>
          <a:xfrm>
            <a:off x="6096000" y="0"/>
            <a:ext cx="6096000" cy="6858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DDAF119C-904B-4C64-A89E-A937DFB84BFE}"/>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pPr/>
              <a:t>‹#›</a:t>
            </a:fld>
            <a:endParaRPr lang="en-US"/>
          </a:p>
        </p:txBody>
      </p:sp>
    </p:spTree>
    <p:extLst>
      <p:ext uri="{BB962C8B-B14F-4D97-AF65-F5344CB8AC3E}">
        <p14:creationId xmlns:p14="http://schemas.microsoft.com/office/powerpoint/2010/main" val="325982539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2 Column - Key Callouts - 11">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chemeClr val="tx1"/>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10" name="Rectangle 9"/>
          <p:cNvSpPr/>
          <p:nvPr/>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Text Placeholder 9"/>
          <p:cNvSpPr>
            <a:spLocks noGrp="1"/>
          </p:cNvSpPr>
          <p:nvPr>
            <p:ph type="body" sz="quarter" idx="13" hasCustomPrompt="1"/>
          </p:nvPr>
        </p:nvSpPr>
        <p:spPr>
          <a:xfrm>
            <a:off x="7031576" y="2288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CCAA0658-C736-4E01-9628-4A4310E4CC7E}"/>
              </a:ext>
            </a:extLst>
          </p:cNvPr>
          <p:cNvSpPr>
            <a:spLocks noGrp="1"/>
          </p:cNvSpPr>
          <p:nvPr>
            <p:ph type="sldNum" sz="quarter" idx="14"/>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2" name="Rectangle 11"/>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3" name="Rectangle 12"/>
          <p:cNvSpPr/>
          <p:nvPr userDrawn="1"/>
        </p:nvSpPr>
        <p:spPr>
          <a:xfrm>
            <a:off x="6096000" y="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4" name="Rectangle 13"/>
          <p:cNvSpPr/>
          <p:nvPr userDrawn="1"/>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383185108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FBE2-E8AC-4DC9-BEC5-86D077626D3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3E3DF7E-82DA-4511-9613-383EAB5DF045}"/>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4" name="TextBox 3">
            <a:extLst>
              <a:ext uri="{FF2B5EF4-FFF2-40B4-BE49-F238E27FC236}">
                <a16:creationId xmlns:a16="http://schemas.microsoft.com/office/drawing/2014/main" id="{E067E27C-7092-455A-925A-68BBAFC28550}"/>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5" name="Picture 4">
            <a:extLst>
              <a:ext uri="{FF2B5EF4-FFF2-40B4-BE49-F238E27FC236}">
                <a16:creationId xmlns:a16="http://schemas.microsoft.com/office/drawing/2014/main" id="{3DC4B35D-6ECA-4786-BAA2-7671793EAC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
        <p:nvSpPr>
          <p:cNvPr id="6" name="TextBox 5">
            <a:extLst>
              <a:ext uri="{FF2B5EF4-FFF2-40B4-BE49-F238E27FC236}">
                <a16:creationId xmlns:a16="http://schemas.microsoft.com/office/drawing/2014/main" id="{E067E27C-7092-455A-925A-68BBAFC28550}"/>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3DC4B35D-6ECA-4786-BAA2-7671793EAC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53398667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52627"/>
            <a:ext cx="10363200" cy="1470025"/>
          </a:xfrm>
        </p:spPr>
        <p:txBody>
          <a:bodyPr anchor="b">
            <a:no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836084" y="3432175"/>
            <a:ext cx="10363200" cy="1752600"/>
          </a:xfrm>
        </p:spPr>
        <p:txBody>
          <a:bodyPr>
            <a:noAutofit/>
          </a:bodyPr>
          <a:lstStyle>
            <a:lvl1pPr marL="0" indent="0" algn="l">
              <a:buNone/>
              <a:defRPr sz="2000" b="1">
                <a:solidFill>
                  <a:schemeClr val="accent3"/>
                </a:solidFill>
              </a:defRPr>
            </a:lvl1pPr>
            <a:lvl2pPr marL="451320" indent="0" algn="ctr">
              <a:buNone/>
              <a:defRPr>
                <a:solidFill>
                  <a:schemeClr val="tx1">
                    <a:tint val="75000"/>
                  </a:schemeClr>
                </a:solidFill>
              </a:defRPr>
            </a:lvl2pPr>
            <a:lvl3pPr marL="902641" indent="0" algn="ctr">
              <a:buNone/>
              <a:defRPr>
                <a:solidFill>
                  <a:schemeClr val="tx1">
                    <a:tint val="75000"/>
                  </a:schemeClr>
                </a:solidFill>
              </a:defRPr>
            </a:lvl3pPr>
            <a:lvl4pPr marL="1353961" indent="0" algn="ctr">
              <a:buNone/>
              <a:defRPr>
                <a:solidFill>
                  <a:schemeClr val="tx1">
                    <a:tint val="75000"/>
                  </a:schemeClr>
                </a:solidFill>
              </a:defRPr>
            </a:lvl4pPr>
            <a:lvl5pPr marL="1805282" indent="0" algn="ctr">
              <a:buNone/>
              <a:defRPr>
                <a:solidFill>
                  <a:schemeClr val="tx1">
                    <a:tint val="75000"/>
                  </a:schemeClr>
                </a:solidFill>
              </a:defRPr>
            </a:lvl5pPr>
            <a:lvl6pPr marL="2256602" indent="0" algn="ctr">
              <a:buNone/>
              <a:defRPr>
                <a:solidFill>
                  <a:schemeClr val="tx1">
                    <a:tint val="75000"/>
                  </a:schemeClr>
                </a:solidFill>
              </a:defRPr>
            </a:lvl6pPr>
            <a:lvl7pPr marL="2707922" indent="0" algn="ctr">
              <a:buNone/>
              <a:defRPr>
                <a:solidFill>
                  <a:schemeClr val="tx1">
                    <a:tint val="75000"/>
                  </a:schemeClr>
                </a:solidFill>
              </a:defRPr>
            </a:lvl7pPr>
            <a:lvl8pPr marL="3159243" indent="0" algn="ctr">
              <a:buNone/>
              <a:defRPr>
                <a:solidFill>
                  <a:schemeClr val="tx1">
                    <a:tint val="75000"/>
                  </a:schemeClr>
                </a:solidFill>
              </a:defRPr>
            </a:lvl8pPr>
            <a:lvl9pPr marL="3610563" indent="0" algn="ctr">
              <a:buNone/>
              <a:defRPr>
                <a:solidFill>
                  <a:schemeClr val="tx1">
                    <a:tint val="75000"/>
                  </a:schemeClr>
                </a:solidFill>
              </a:defRPr>
            </a:lvl9pPr>
          </a:lstStyle>
          <a:p>
            <a:r>
              <a:rPr lang="en-US"/>
              <a:t>Click to edit Master subtitle style</a:t>
            </a:r>
            <a:endParaRPr lang="en-US" dirty="0"/>
          </a:p>
        </p:txBody>
      </p:sp>
      <p:sp>
        <p:nvSpPr>
          <p:cNvPr id="7" name="Rectangle 6"/>
          <p:cNvSpPr/>
          <p:nvPr/>
        </p:nvSpPr>
        <p:spPr bwMode="auto">
          <a:xfrm rot="10800000" flipH="1">
            <a:off x="1" y="0"/>
            <a:ext cx="304800" cy="6858000"/>
          </a:xfrm>
          <a:prstGeom prst="rect">
            <a:avLst/>
          </a:prstGeom>
          <a:solidFill>
            <a:srgbClr val="003C71"/>
          </a:solidFill>
          <a:ln>
            <a:noFill/>
          </a:ln>
          <a:effectLst/>
        </p:spPr>
        <p:txBody>
          <a:bodyPr vert="horz" wrap="square" lIns="90264" tIns="45132" rIns="90264" bIns="45132" numCol="1" rtlCol="0" anchor="ctr" anchorCtr="0" compatLnSpc="1">
            <a:prstTxWarp prst="textNoShape">
              <a:avLst/>
            </a:prstTxWarp>
          </a:bodyPr>
          <a:lstStyle/>
          <a:p>
            <a:pPr algn="ctr" defTabSz="902641" fontAlgn="base">
              <a:spcBef>
                <a:spcPct val="0"/>
              </a:spcBef>
              <a:spcAft>
                <a:spcPct val="0"/>
              </a:spcAft>
            </a:pPr>
            <a:endParaRPr lang="en-US" sz="2200" dirty="0">
              <a:solidFill>
                <a:srgbClr val="00A8F7"/>
              </a:solidFill>
              <a:ea typeface="ＭＳ Ｐゴシック" pitchFamily="34" charset="-128"/>
            </a:endParaRPr>
          </a:p>
        </p:txBody>
      </p:sp>
      <p:pic>
        <p:nvPicPr>
          <p:cNvPr id="8" name="Picture 7">
            <a:extLst>
              <a:ext uri="{FF2B5EF4-FFF2-40B4-BE49-F238E27FC236}">
                <a16:creationId xmlns:a16="http://schemas.microsoft.com/office/drawing/2014/main" id="{EC34B96C-B0EC-4C75-8939-8BC065EF30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t="1" r="1909" b="-1"/>
          <a:stretch/>
        </p:blipFill>
        <p:spPr>
          <a:xfrm>
            <a:off x="669637" y="6226556"/>
            <a:ext cx="3768436" cy="204630"/>
          </a:xfrm>
          <a:prstGeom prst="rect">
            <a:avLst/>
          </a:prstGeom>
        </p:spPr>
      </p:pic>
    </p:spTree>
    <p:extLst>
      <p:ext uri="{BB962C8B-B14F-4D97-AF65-F5344CB8AC3E}">
        <p14:creationId xmlns:p14="http://schemas.microsoft.com/office/powerpoint/2010/main" val="26145408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Slide-No Photo">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l="-1" t="1" r="2064" b="-1"/>
          <a:stretch/>
        </p:blipFill>
        <p:spPr>
          <a:xfrm>
            <a:off x="914403" y="685801"/>
            <a:ext cx="3213100" cy="180045"/>
          </a:xfrm>
          <a:prstGeom prst="rect">
            <a:avLst/>
          </a:prstGeom>
        </p:spPr>
      </p:pic>
      <p:sp>
        <p:nvSpPr>
          <p:cNvPr id="10" name="Text Placeholder 9"/>
          <p:cNvSpPr>
            <a:spLocks noGrp="1"/>
          </p:cNvSpPr>
          <p:nvPr>
            <p:ph type="body" sz="quarter" idx="10" hasCustomPrompt="1"/>
          </p:nvPr>
        </p:nvSpPr>
        <p:spPr>
          <a:xfrm>
            <a:off x="914401" y="2740026"/>
            <a:ext cx="10608705" cy="1044575"/>
          </a:xfrm>
          <a:prstGeom prst="rect">
            <a:avLst/>
          </a:prstGeom>
        </p:spPr>
        <p:txBody>
          <a:bodyPr vert="horz" lIns="0" rIns="0" anchor="b"/>
          <a:lstStyle>
            <a:lvl1pPr marL="0" indent="0">
              <a:buNone/>
              <a:defRPr sz="4800" b="1" i="0">
                <a:solidFill>
                  <a:schemeClr val="bg1"/>
                </a:solidFill>
                <a:latin typeface="+mj-lt"/>
                <a:cs typeface="Arial"/>
              </a:defRPr>
            </a:lvl1pPr>
          </a:lstStyle>
          <a:p>
            <a:r>
              <a:rPr lang="en-US" dirty="0"/>
              <a:t>Title Arial Bold 48pt</a:t>
            </a:r>
          </a:p>
        </p:txBody>
      </p:sp>
      <p:sp>
        <p:nvSpPr>
          <p:cNvPr id="11" name="Text Placeholder 9"/>
          <p:cNvSpPr>
            <a:spLocks noGrp="1"/>
          </p:cNvSpPr>
          <p:nvPr>
            <p:ph type="body" sz="quarter" idx="11" hasCustomPrompt="1"/>
          </p:nvPr>
        </p:nvSpPr>
        <p:spPr>
          <a:xfrm>
            <a:off x="914401" y="3822608"/>
            <a:ext cx="10608705" cy="1044575"/>
          </a:xfrm>
          <a:prstGeom prst="rect">
            <a:avLst/>
          </a:prstGeom>
        </p:spPr>
        <p:txBody>
          <a:bodyPr vert="horz" lIns="0" rIns="0"/>
          <a:lstStyle>
            <a:lvl1pPr marL="0" indent="0">
              <a:buNone/>
              <a:defRPr sz="2000" b="1" i="0">
                <a:solidFill>
                  <a:schemeClr val="accent4"/>
                </a:solidFill>
                <a:latin typeface="+mn-lt"/>
                <a:cs typeface="Arial"/>
              </a:defRPr>
            </a:lvl1pPr>
          </a:lstStyle>
          <a:p>
            <a:r>
              <a:rPr lang="en-US" dirty="0"/>
              <a:t>Subtitle Here Arial 20pt</a:t>
            </a:r>
          </a:p>
        </p:txBody>
      </p:sp>
      <p:sp>
        <p:nvSpPr>
          <p:cNvPr id="7" name="TextBox 6"/>
          <p:cNvSpPr txBox="1">
            <a:spLocks noChangeArrowheads="1"/>
          </p:cNvSpPr>
          <p:nvPr userDrawn="1"/>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l="-1" t="1" r="2064" b="-1"/>
          <a:stretch/>
        </p:blipFill>
        <p:spPr>
          <a:xfrm>
            <a:off x="914403" y="685801"/>
            <a:ext cx="3213100" cy="180045"/>
          </a:xfrm>
          <a:prstGeom prst="rect">
            <a:avLst/>
          </a:prstGeom>
        </p:spPr>
      </p:pic>
    </p:spTree>
    <p:extLst>
      <p:ext uri="{BB962C8B-B14F-4D97-AF65-F5344CB8AC3E}">
        <p14:creationId xmlns:p14="http://schemas.microsoft.com/office/powerpoint/2010/main" val="269764023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Slide - Add Photo">
    <p:spTree>
      <p:nvGrpSpPr>
        <p:cNvPr id="1" name=""/>
        <p:cNvGrpSpPr/>
        <p:nvPr/>
      </p:nvGrpSpPr>
      <p:grpSpPr>
        <a:xfrm>
          <a:off x="0" y="0"/>
          <a:ext cx="0" cy="0"/>
          <a:chOff x="0" y="0"/>
          <a:chExt cx="0" cy="0"/>
        </a:xfrm>
      </p:grpSpPr>
      <p:sp>
        <p:nvSpPr>
          <p:cNvPr id="3" name="Rectangle 2"/>
          <p:cNvSpPr/>
          <p:nvPr/>
        </p:nvSpPr>
        <p:spPr>
          <a:xfrm>
            <a:off x="0" y="4343400"/>
            <a:ext cx="12192000" cy="2514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Rectangle 3"/>
          <p:cNvSpPr/>
          <p:nvPr/>
        </p:nvSpPr>
        <p:spPr>
          <a:xfrm>
            <a:off x="0" y="0"/>
            <a:ext cx="12192000" cy="9144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t="2" r="2147" b="-2"/>
          <a:stretch/>
        </p:blipFill>
        <p:spPr>
          <a:xfrm>
            <a:off x="914401" y="367223"/>
            <a:ext cx="3208867" cy="179959"/>
          </a:xfrm>
          <a:prstGeom prst="rect">
            <a:avLst/>
          </a:prstGeom>
        </p:spPr>
      </p:pic>
      <p:sp>
        <p:nvSpPr>
          <p:cNvPr id="8" name="TextBox 7"/>
          <p:cNvSpPr txBox="1">
            <a:spLocks noChangeArrowheads="1"/>
          </p:cNvSpPr>
          <p:nvPr/>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sp>
        <p:nvSpPr>
          <p:cNvPr id="9" name="Text Placeholder 9"/>
          <p:cNvSpPr>
            <a:spLocks noGrp="1"/>
          </p:cNvSpPr>
          <p:nvPr>
            <p:ph type="body" sz="quarter" idx="10" hasCustomPrompt="1"/>
          </p:nvPr>
        </p:nvSpPr>
        <p:spPr>
          <a:xfrm>
            <a:off x="914401" y="4460299"/>
            <a:ext cx="10608705" cy="1044575"/>
          </a:xfrm>
          <a:prstGeom prst="rect">
            <a:avLst/>
          </a:prstGeom>
        </p:spPr>
        <p:txBody>
          <a:bodyPr vert="horz" lIns="0" rIns="0" anchor="b"/>
          <a:lstStyle>
            <a:lvl1pPr marL="0" indent="0">
              <a:buNone/>
              <a:defRPr sz="4800" b="1" i="0">
                <a:solidFill>
                  <a:schemeClr val="bg1"/>
                </a:solidFill>
                <a:latin typeface="Arial"/>
                <a:cs typeface="Arial"/>
              </a:defRPr>
            </a:lvl1pPr>
          </a:lstStyle>
          <a:p>
            <a:r>
              <a:rPr lang="en-US" dirty="0"/>
              <a:t>Title Arial Bold 48pt</a:t>
            </a:r>
          </a:p>
        </p:txBody>
      </p:sp>
      <p:sp>
        <p:nvSpPr>
          <p:cNvPr id="10" name="Text Placeholder 9"/>
          <p:cNvSpPr>
            <a:spLocks noGrp="1"/>
          </p:cNvSpPr>
          <p:nvPr>
            <p:ph type="body" sz="quarter" idx="11" hasCustomPrompt="1"/>
          </p:nvPr>
        </p:nvSpPr>
        <p:spPr>
          <a:xfrm>
            <a:off x="914401" y="5542881"/>
            <a:ext cx="10608705" cy="539224"/>
          </a:xfrm>
          <a:prstGeom prst="rect">
            <a:avLst/>
          </a:prstGeom>
        </p:spPr>
        <p:txBody>
          <a:bodyPr vert="horz" lIns="0" rIns="0"/>
          <a:lstStyle>
            <a:lvl1pPr marL="0" indent="0">
              <a:buNone/>
              <a:defRPr sz="2000" b="1" i="0">
                <a:solidFill>
                  <a:schemeClr val="accent4"/>
                </a:solidFill>
                <a:latin typeface="+mn-lt"/>
                <a:cs typeface="Arial"/>
              </a:defRPr>
            </a:lvl1pPr>
          </a:lstStyle>
          <a:p>
            <a:r>
              <a:rPr lang="en-US" dirty="0"/>
              <a:t>Subtitle Here Arial 20pt</a:t>
            </a:r>
          </a:p>
        </p:txBody>
      </p:sp>
      <p:sp>
        <p:nvSpPr>
          <p:cNvPr id="11" name="Picture Placeholder 3">
            <a:extLst>
              <a:ext uri="{FF2B5EF4-FFF2-40B4-BE49-F238E27FC236}">
                <a16:creationId xmlns:a16="http://schemas.microsoft.com/office/drawing/2014/main" id="{C9996269-7555-4764-A9C4-E64090BCAEEB}"/>
              </a:ext>
            </a:extLst>
          </p:cNvPr>
          <p:cNvSpPr>
            <a:spLocks noGrp="1"/>
          </p:cNvSpPr>
          <p:nvPr>
            <p:ph type="pic" sz="quarter" idx="12" hasCustomPrompt="1"/>
          </p:nvPr>
        </p:nvSpPr>
        <p:spPr>
          <a:xfrm>
            <a:off x="0" y="796926"/>
            <a:ext cx="12192000" cy="3546475"/>
          </a:xfrm>
          <a:solidFill>
            <a:schemeClr val="bg2"/>
          </a:solidFill>
        </p:spPr>
        <p:txBody>
          <a:bodyPr/>
          <a:lstStyle>
            <a:lvl1pPr marL="0" marR="0" indent="0" algn="ctr" defTabSz="685800" rtl="0" eaLnBrk="1" fontAlgn="auto" latinLnBrk="0" hangingPunct="1">
              <a:lnSpc>
                <a:spcPct val="150000"/>
              </a:lnSpc>
              <a:spcBef>
                <a:spcPts val="0"/>
              </a:spcBef>
              <a:spcAft>
                <a:spcPts val="0"/>
              </a:spcAft>
              <a:buClr>
                <a:schemeClr val="tx1"/>
              </a:buClr>
              <a:buSzTx/>
              <a:buFontTx/>
              <a:buNone/>
              <a:tabLst/>
              <a:defRPr/>
            </a:lvl1pPr>
          </a:lstStyle>
          <a:p>
            <a:pPr marL="257175" marR="0" lvl="0" indent="-257175" algn="l" defTabSz="685800" rtl="0" eaLnBrk="1" fontAlgn="auto" latinLnBrk="0" hangingPunct="1">
              <a:lnSpc>
                <a:spcPct val="150000"/>
              </a:lnSpc>
              <a:spcBef>
                <a:spcPts val="0"/>
              </a:spcBef>
              <a:spcAft>
                <a:spcPts val="0"/>
              </a:spcAft>
              <a:buClr>
                <a:schemeClr val="tx1"/>
              </a:buClr>
              <a:buSzTx/>
              <a:buFont typeface="Arial" pitchFamily="34" charset="0"/>
              <a:buChar char="•"/>
              <a:tabLst/>
              <a:defRPr/>
            </a:pPr>
            <a:r>
              <a:rPr lang="en-US" dirty="0"/>
              <a:t>Click icon to add photo</a:t>
            </a:r>
          </a:p>
        </p:txBody>
      </p:sp>
      <p:sp>
        <p:nvSpPr>
          <p:cNvPr id="12" name="Rectangle 11"/>
          <p:cNvSpPr/>
          <p:nvPr userDrawn="1"/>
        </p:nvSpPr>
        <p:spPr>
          <a:xfrm>
            <a:off x="0" y="4343400"/>
            <a:ext cx="12192000" cy="2514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3" name="Rectangle 12"/>
          <p:cNvSpPr/>
          <p:nvPr userDrawn="1"/>
        </p:nvSpPr>
        <p:spPr>
          <a:xfrm>
            <a:off x="0" y="0"/>
            <a:ext cx="12192000" cy="9144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t="2" r="2147" b="-2"/>
          <a:stretch/>
        </p:blipFill>
        <p:spPr>
          <a:xfrm>
            <a:off x="914401" y="367223"/>
            <a:ext cx="3208867" cy="179959"/>
          </a:xfrm>
          <a:prstGeom prst="rect">
            <a:avLst/>
          </a:prstGeom>
        </p:spPr>
      </p:pic>
      <p:sp>
        <p:nvSpPr>
          <p:cNvPr id="15" name="TextBox 14"/>
          <p:cNvSpPr txBox="1">
            <a:spLocks noChangeArrowheads="1"/>
          </p:cNvSpPr>
          <p:nvPr userDrawn="1"/>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spTree>
    <p:extLst>
      <p:ext uri="{BB962C8B-B14F-4D97-AF65-F5344CB8AC3E}">
        <p14:creationId xmlns:p14="http://schemas.microsoft.com/office/powerpoint/2010/main" val="131715922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Breaker-Blu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244328717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Breaker-Lt. Blu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Arial"/>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191780095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Breaker-Green">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383012606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Breaker-Grey">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398707515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Full Pag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0C9-7517-4B2D-AAB7-5F2E4A6EF518}"/>
              </a:ext>
            </a:extLst>
          </p:cNvPr>
          <p:cNvSpPr>
            <a:spLocks noGrp="1"/>
          </p:cNvSpPr>
          <p:nvPr>
            <p:ph type="title" hasCustomPrompt="1"/>
          </p:nvPr>
        </p:nvSpPr>
        <p:spPr/>
        <p:txBody>
          <a:bodyPr/>
          <a:lstStyle>
            <a:lvl1pPr>
              <a:defRPr/>
            </a:lvl1pPr>
          </a:lstStyle>
          <a:p>
            <a:r>
              <a:rPr lang="en-US" dirty="0"/>
              <a:t>Arial Bold 36pt</a:t>
            </a:r>
          </a:p>
        </p:txBody>
      </p:sp>
      <p:sp>
        <p:nvSpPr>
          <p:cNvPr id="4" name="Content Placeholder 3">
            <a:extLst>
              <a:ext uri="{FF2B5EF4-FFF2-40B4-BE49-F238E27FC236}">
                <a16:creationId xmlns:a16="http://schemas.microsoft.com/office/drawing/2014/main" id="{9636DBF8-2606-48AE-B144-B248B9B846AE}"/>
              </a:ext>
            </a:extLst>
          </p:cNvPr>
          <p:cNvSpPr>
            <a:spLocks noGrp="1"/>
          </p:cNvSpPr>
          <p:nvPr>
            <p:ph sz="quarter" idx="10" hasCustomPrompt="1"/>
          </p:nvPr>
        </p:nvSpPr>
        <p:spPr>
          <a:xfrm>
            <a:off x="938784" y="1874520"/>
            <a:ext cx="10643616" cy="4373880"/>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5" name="Slide Number Placeholder 4">
            <a:extLst>
              <a:ext uri="{FF2B5EF4-FFF2-40B4-BE49-F238E27FC236}">
                <a16:creationId xmlns:a16="http://schemas.microsoft.com/office/drawing/2014/main" id="{F838042B-8F0F-4283-A029-A5A4A27BE0DD}"/>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6" name="TextBox 5">
            <a:extLst>
              <a:ext uri="{FF2B5EF4-FFF2-40B4-BE49-F238E27FC236}">
                <a16:creationId xmlns:a16="http://schemas.microsoft.com/office/drawing/2014/main" id="{9424E3CF-D28B-45F2-8635-73C80FADDCA7}"/>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2020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EC34B96C-B0EC-4C75-8939-8BC065EF302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pic>
        <p:nvPicPr>
          <p:cNvPr id="9" name="Picture 8">
            <a:extLst>
              <a:ext uri="{FF2B5EF4-FFF2-40B4-BE49-F238E27FC236}">
                <a16:creationId xmlns:a16="http://schemas.microsoft.com/office/drawing/2014/main" id="{EC34B96C-B0EC-4C75-8939-8BC065EF30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2421317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Key Callouts - 04">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679628-AC3D-4B88-BFD1-D3F1240CCAC2}"/>
              </a:ext>
            </a:extLst>
          </p:cNvPr>
          <p:cNvGraphicFramePr>
            <a:graphicFrameLocks noChangeAspect="1"/>
          </p:cNvGraphicFramePr>
          <p:nvPr userDrawn="1">
            <p:custDataLst>
              <p:tags r:id="rId2"/>
            </p:custDataLst>
            <p:extLst>
              <p:ext uri="{D42A27DB-BD31-4B8C-83A1-F6EECF244321}">
                <p14:modId xmlns:p14="http://schemas.microsoft.com/office/powerpoint/2010/main" val="192205458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218" name="think-cell Slide" r:id="rId4" imgW="408" imgH="408" progId="TCLayout.ActiveDocument.1">
                  <p:embed/>
                </p:oleObj>
              </mc:Choice>
              <mc:Fallback>
                <p:oleObj name="think-cell Slide" r:id="rId4" imgW="408" imgH="408" progId="TCLayout.ActiveDocument.1">
                  <p:embed/>
                  <p:pic>
                    <p:nvPicPr>
                      <p:cNvPr id="4" name="Object 3" hidden="1">
                        <a:extLst>
                          <a:ext uri="{FF2B5EF4-FFF2-40B4-BE49-F238E27FC236}">
                            <a16:creationId xmlns:a16="http://schemas.microsoft.com/office/drawing/2014/main" id="{5D679628-AC3D-4B88-BFD1-D3F1240CCAC2}"/>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8B8B3B3-B4BA-44ED-BCBD-9BE67E5C5939}"/>
              </a:ext>
            </a:extLst>
          </p:cNvPr>
          <p:cNvSpPr/>
          <p:nvPr userDrawn="1"/>
        </p:nvSpPr>
        <p:spPr>
          <a:xfrm>
            <a:off x="6096000" y="0"/>
            <a:ext cx="6096000" cy="685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3" name="Rectangle 2"/>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F508BA86-FFEE-4622-BBB5-A1E903FF919F}"/>
              </a:ext>
            </a:extLst>
          </p:cNvPr>
          <p:cNvSpPr>
            <a:spLocks noGrp="1"/>
          </p:cNvSpPr>
          <p:nvPr>
            <p:ph type="sldNum" sz="quarter" idx="12"/>
          </p:nvPr>
        </p:nvSpPr>
        <p:spPr/>
        <p:txBody>
          <a:bodyPr/>
          <a:lstStyle/>
          <a:p>
            <a:fld id="{C7CA7E87-410D-4887-AABD-1ABCEA8A29CF}" type="slidenum">
              <a:rPr lang="en-US" smtClean="0"/>
              <a:pPr/>
              <a:t>‹#›</a:t>
            </a:fld>
            <a:endParaRPr lang="en-US"/>
          </a:p>
        </p:txBody>
      </p:sp>
    </p:spTree>
    <p:extLst>
      <p:ext uri="{BB962C8B-B14F-4D97-AF65-F5344CB8AC3E}">
        <p14:creationId xmlns:p14="http://schemas.microsoft.com/office/powerpoint/2010/main" val="105477802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Full Page - Gre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F644B7D-EB0F-436E-9968-604FA6033505}"/>
              </a:ext>
            </a:extLst>
          </p:cNvPr>
          <p:cNvGraphicFramePr>
            <a:graphicFrameLocks noChangeAspect="1"/>
          </p:cNvGraphicFramePr>
          <p:nvPr>
            <p:custDataLst>
              <p:tags r:id="rId2"/>
            </p:custDataLst>
            <p:extLst>
              <p:ext uri="{D42A27DB-BD31-4B8C-83A1-F6EECF244321}">
                <p14:modId xmlns:p14="http://schemas.microsoft.com/office/powerpoint/2010/main" val="51283532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8130" name="think-cell Slide" r:id="rId5" imgW="408" imgH="408" progId="TCLayout.ActiveDocument.1">
                  <p:embed/>
                </p:oleObj>
              </mc:Choice>
              <mc:Fallback>
                <p:oleObj name="think-cell Slide" r:id="rId5" imgW="408" imgH="408" progId="TCLayout.ActiveDocument.1">
                  <p:embed/>
                  <p:pic>
                    <p:nvPicPr>
                      <p:cNvPr id="6" name="Object 5" hidden="1">
                        <a:extLst>
                          <a:ext uri="{FF2B5EF4-FFF2-40B4-BE49-F238E27FC236}">
                            <a16:creationId xmlns:a16="http://schemas.microsoft.com/office/drawing/2014/main" id="{CF644B7D-EB0F-436E-9968-604FA6033505}"/>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316E1B-CC8A-4535-8B29-F32E4F33F4BB}"/>
              </a:ext>
            </a:extLst>
          </p:cNvPr>
          <p:cNvSpPr/>
          <p:nvPr/>
        </p:nvSpPr>
        <p:spPr>
          <a:xfrm>
            <a:off x="0" y="0"/>
            <a:ext cx="12192000" cy="13716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2" name="Title 1">
            <a:extLst>
              <a:ext uri="{FF2B5EF4-FFF2-40B4-BE49-F238E27FC236}">
                <a16:creationId xmlns:a16="http://schemas.microsoft.com/office/drawing/2014/main" id="{E1263E92-64DE-40BC-845A-2B9C514D89C4}"/>
              </a:ext>
            </a:extLst>
          </p:cNvPr>
          <p:cNvSpPr>
            <a:spLocks noGrp="1"/>
          </p:cNvSpPr>
          <p:nvPr>
            <p:ph type="title" hasCustomPrompt="1"/>
          </p:nvPr>
        </p:nvSpPr>
        <p:spPr/>
        <p:txBody>
          <a:bodyPr/>
          <a:lstStyle>
            <a:lvl1pPr>
              <a:defRPr>
                <a:solidFill>
                  <a:schemeClr val="accent1"/>
                </a:solidFill>
              </a:defRPr>
            </a:lvl1pPr>
          </a:lstStyle>
          <a:p>
            <a:r>
              <a:rPr lang="en-US" dirty="0"/>
              <a:t>Arial Bold 36pt</a:t>
            </a:r>
          </a:p>
        </p:txBody>
      </p:sp>
      <p:sp>
        <p:nvSpPr>
          <p:cNvPr id="4" name="Content Placeholder 3">
            <a:extLst>
              <a:ext uri="{FF2B5EF4-FFF2-40B4-BE49-F238E27FC236}">
                <a16:creationId xmlns:a16="http://schemas.microsoft.com/office/drawing/2014/main" id="{2087185B-7B77-40DF-9AE9-0B7AC509CDB6}"/>
              </a:ext>
            </a:extLst>
          </p:cNvPr>
          <p:cNvSpPr>
            <a:spLocks noGrp="1"/>
          </p:cNvSpPr>
          <p:nvPr>
            <p:ph sz="quarter" idx="10" hasCustomPrompt="1"/>
          </p:nvPr>
        </p:nvSpPr>
        <p:spPr>
          <a:xfrm>
            <a:off x="938784" y="1874520"/>
            <a:ext cx="10643616" cy="4381500"/>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7" name="Slide Number Placeholder 6">
            <a:extLst>
              <a:ext uri="{FF2B5EF4-FFF2-40B4-BE49-F238E27FC236}">
                <a16:creationId xmlns:a16="http://schemas.microsoft.com/office/drawing/2014/main" id="{8805F6AA-99CB-468F-8116-E8CAEF4A8093}"/>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8" name="TextBox 7">
            <a:extLst>
              <a:ext uri="{FF2B5EF4-FFF2-40B4-BE49-F238E27FC236}">
                <a16:creationId xmlns:a16="http://schemas.microsoft.com/office/drawing/2014/main" id="{1C6D5D7C-5481-4598-AEEC-27A1E57EE38C}"/>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9" name="Picture 8">
            <a:extLst>
              <a:ext uri="{FF2B5EF4-FFF2-40B4-BE49-F238E27FC236}">
                <a16:creationId xmlns:a16="http://schemas.microsoft.com/office/drawing/2014/main" id="{23E56080-782C-4B5E-A98F-66A081B23E4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0" name="Object 9" hidden="1">
            <a:extLst>
              <a:ext uri="{FF2B5EF4-FFF2-40B4-BE49-F238E27FC236}">
                <a16:creationId xmlns:a16="http://schemas.microsoft.com/office/drawing/2014/main" id="{CF644B7D-EB0F-436E-9968-604FA6033505}"/>
              </a:ext>
            </a:extLst>
          </p:cNvPr>
          <p:cNvGraphicFramePr>
            <a:graphicFrameLocks noChangeAspect="1"/>
          </p:cNvGraphicFramePr>
          <p:nvPr userDrawn="1">
            <p:custDataLst>
              <p:tags r:id="rId3"/>
            </p:custDataLst>
            <p:extLst>
              <p:ext uri="{D42A27DB-BD31-4B8C-83A1-F6EECF244321}">
                <p14:modId xmlns:p14="http://schemas.microsoft.com/office/powerpoint/2010/main" val="59875341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8131" name="think-cell Slide" r:id="rId8" imgW="408" imgH="408" progId="TCLayout.ActiveDocument.1">
                  <p:embed/>
                </p:oleObj>
              </mc:Choice>
              <mc:Fallback>
                <p:oleObj name="think-cell Slide" r:id="rId8" imgW="408" imgH="408" progId="TCLayout.ActiveDocument.1">
                  <p:embed/>
                  <p:pic>
                    <p:nvPicPr>
                      <p:cNvPr id="10" name="Object 9" hidden="1">
                        <a:extLst>
                          <a:ext uri="{FF2B5EF4-FFF2-40B4-BE49-F238E27FC236}">
                            <a16:creationId xmlns:a16="http://schemas.microsoft.com/office/drawing/2014/main" id="{CF644B7D-EB0F-436E-9968-604FA6033505}"/>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6D316E1B-CC8A-4535-8B29-F32E4F33F4BB}"/>
              </a:ext>
            </a:extLst>
          </p:cNvPr>
          <p:cNvSpPr/>
          <p:nvPr userDrawn="1"/>
        </p:nvSpPr>
        <p:spPr>
          <a:xfrm>
            <a:off x="0" y="0"/>
            <a:ext cx="12192000" cy="13716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2" name="TextBox 11">
            <a:extLst>
              <a:ext uri="{FF2B5EF4-FFF2-40B4-BE49-F238E27FC236}">
                <a16:creationId xmlns:a16="http://schemas.microsoft.com/office/drawing/2014/main" id="{1C6D5D7C-5481-4598-AEEC-27A1E57EE38C}"/>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3" name="Picture 12">
            <a:extLst>
              <a:ext uri="{FF2B5EF4-FFF2-40B4-BE49-F238E27FC236}">
                <a16:creationId xmlns:a16="http://schemas.microsoft.com/office/drawing/2014/main" id="{23E56080-782C-4B5E-A98F-66A081B23E40}"/>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415190767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2 Column - Blue">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6C1942A8-754B-445F-BF7E-F2B555C58A62}"/>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1" name="Object 10" hidden="1">
            <a:extLst>
              <a:ext uri="{FF2B5EF4-FFF2-40B4-BE49-F238E27FC236}">
                <a16:creationId xmlns:a16="http://schemas.microsoft.com/office/drawing/2014/main" id="{45240704-9DD9-4D59-BBFF-411FC9AAEC40}"/>
              </a:ext>
            </a:extLst>
          </p:cNvPr>
          <p:cNvGraphicFramePr>
            <a:graphicFrameLocks noChangeAspect="1"/>
          </p:cNvGraphicFramePr>
          <p:nvPr>
            <p:custDataLst>
              <p:tags r:id="rId2"/>
            </p:custDataLst>
            <p:extLst>
              <p:ext uri="{D42A27DB-BD31-4B8C-83A1-F6EECF244321}">
                <p14:modId xmlns:p14="http://schemas.microsoft.com/office/powerpoint/2010/main" val="14037046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9154"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DB5CC5C-F030-4724-81FA-33C3B9159A30}"/>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A5D6A73B-A327-4304-AE2F-3414E47D3E62}"/>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TextBox 8">
            <a:extLst>
              <a:ext uri="{FF2B5EF4-FFF2-40B4-BE49-F238E27FC236}">
                <a16:creationId xmlns:a16="http://schemas.microsoft.com/office/drawing/2014/main" id="{2B844B90-F239-4B08-B91E-12159606925D}"/>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2" name="Picture 11">
            <a:extLst>
              <a:ext uri="{FF2B5EF4-FFF2-40B4-BE49-F238E27FC236}">
                <a16:creationId xmlns:a16="http://schemas.microsoft.com/office/drawing/2014/main" id="{D8F563DD-1824-405A-8E8D-056612C19EB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3" name="Object 12" hidden="1">
            <a:extLst>
              <a:ext uri="{FF2B5EF4-FFF2-40B4-BE49-F238E27FC236}">
                <a16:creationId xmlns:a16="http://schemas.microsoft.com/office/drawing/2014/main" id="{45240704-9DD9-4D59-BBFF-411FC9AAEC40}"/>
              </a:ext>
            </a:extLst>
          </p:cNvPr>
          <p:cNvGraphicFramePr>
            <a:graphicFrameLocks noChangeAspect="1"/>
          </p:cNvGraphicFramePr>
          <p:nvPr userDrawn="1">
            <p:custDataLst>
              <p:tags r:id="rId3"/>
            </p:custDataLst>
            <p:extLst>
              <p:ext uri="{D42A27DB-BD31-4B8C-83A1-F6EECF244321}">
                <p14:modId xmlns:p14="http://schemas.microsoft.com/office/powerpoint/2010/main" val="61284430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9155" name="think-cell Slide" r:id="rId8" imgW="408" imgH="408" progId="TCLayout.ActiveDocument.1">
                  <p:embed/>
                </p:oleObj>
              </mc:Choice>
              <mc:Fallback>
                <p:oleObj name="think-cell Slide" r:id="rId8" imgW="408" imgH="408" progId="TCLayout.ActiveDocument.1">
                  <p:embed/>
                  <p:pic>
                    <p:nvPicPr>
                      <p:cNvPr id="13" name="Object 12"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2B844B90-F239-4B08-B91E-12159606925D}"/>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5" name="Picture 14">
            <a:extLst>
              <a:ext uri="{FF2B5EF4-FFF2-40B4-BE49-F238E27FC236}">
                <a16:creationId xmlns:a16="http://schemas.microsoft.com/office/drawing/2014/main" id="{D8F563DD-1824-405A-8E8D-056612C19EBB}"/>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29836969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2 Column - Grey">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EB07A22-DB36-4F5C-8F7B-5F8983EF0C3B}"/>
              </a:ext>
            </a:extLst>
          </p:cNvPr>
          <p:cNvGraphicFramePr>
            <a:graphicFrameLocks noChangeAspect="1"/>
          </p:cNvGraphicFramePr>
          <p:nvPr>
            <p:custDataLst>
              <p:tags r:id="rId2"/>
            </p:custDataLst>
            <p:extLst>
              <p:ext uri="{D42A27DB-BD31-4B8C-83A1-F6EECF244321}">
                <p14:modId xmlns:p14="http://schemas.microsoft.com/office/powerpoint/2010/main" val="29184744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0178"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accent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77DE31FD-76CB-4691-BC02-CD0A00A274BB}"/>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Content Placeholder 9">
            <a:extLst>
              <a:ext uri="{FF2B5EF4-FFF2-40B4-BE49-F238E27FC236}">
                <a16:creationId xmlns:a16="http://schemas.microsoft.com/office/drawing/2014/main" id="{F2597A71-2A89-40F3-8F99-BA012D275091}"/>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2" name="Content Placeholder 9">
            <a:extLst>
              <a:ext uri="{FF2B5EF4-FFF2-40B4-BE49-F238E27FC236}">
                <a16:creationId xmlns:a16="http://schemas.microsoft.com/office/drawing/2014/main" id="{A75DD227-DEC9-4686-827B-3DB59B08C271}"/>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3" name="TextBox 12">
            <a:extLst>
              <a:ext uri="{FF2B5EF4-FFF2-40B4-BE49-F238E27FC236}">
                <a16:creationId xmlns:a16="http://schemas.microsoft.com/office/drawing/2014/main" id="{450B871E-682A-4C82-90F6-DE8EF04739EB}"/>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4" name="Picture 13">
            <a:extLst>
              <a:ext uri="{FF2B5EF4-FFF2-40B4-BE49-F238E27FC236}">
                <a16:creationId xmlns:a16="http://schemas.microsoft.com/office/drawing/2014/main" id="{D91EB54D-34D6-49F5-B288-3FC4864FFA6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0" name="Object 9" hidden="1">
            <a:extLst>
              <a:ext uri="{FF2B5EF4-FFF2-40B4-BE49-F238E27FC236}">
                <a16:creationId xmlns:a16="http://schemas.microsoft.com/office/drawing/2014/main" id="{CEB07A22-DB36-4F5C-8F7B-5F8983EF0C3B}"/>
              </a:ext>
            </a:extLst>
          </p:cNvPr>
          <p:cNvGraphicFramePr>
            <a:graphicFrameLocks noChangeAspect="1"/>
          </p:cNvGraphicFramePr>
          <p:nvPr userDrawn="1">
            <p:custDataLst>
              <p:tags r:id="rId3"/>
            </p:custDataLst>
            <p:extLst>
              <p:ext uri="{D42A27DB-BD31-4B8C-83A1-F6EECF244321}">
                <p14:modId xmlns:p14="http://schemas.microsoft.com/office/powerpoint/2010/main" val="263645857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0179" name="think-cell Slide" r:id="rId8" imgW="408" imgH="408" progId="TCLayout.ActiveDocument.1">
                  <p:embed/>
                </p:oleObj>
              </mc:Choice>
              <mc:Fallback>
                <p:oleObj name="think-cell Slide" r:id="rId8" imgW="408" imgH="408" progId="TCLayout.ActiveDocument.1">
                  <p:embed/>
                  <p:pic>
                    <p:nvPicPr>
                      <p:cNvPr id="10" name="Object 9"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5" name="Rectangle 14"/>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
        <p:nvSpPr>
          <p:cNvPr id="16" name="TextBox 15">
            <a:extLst>
              <a:ext uri="{FF2B5EF4-FFF2-40B4-BE49-F238E27FC236}">
                <a16:creationId xmlns:a16="http://schemas.microsoft.com/office/drawing/2014/main" id="{450B871E-682A-4C82-90F6-DE8EF04739EB}"/>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7" name="Picture 16">
            <a:extLst>
              <a:ext uri="{FF2B5EF4-FFF2-40B4-BE49-F238E27FC236}">
                <a16:creationId xmlns:a16="http://schemas.microsoft.com/office/drawing/2014/main" id="{D91EB54D-34D6-49F5-B288-3FC4864FFA60}"/>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151748147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2 Column - Blue - No Logo">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6C1942A8-754B-445F-BF7E-F2B555C58A62}"/>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1" name="Object 10" hidden="1">
            <a:extLst>
              <a:ext uri="{FF2B5EF4-FFF2-40B4-BE49-F238E27FC236}">
                <a16:creationId xmlns:a16="http://schemas.microsoft.com/office/drawing/2014/main" id="{45240704-9DD9-4D59-BBFF-411FC9AAEC40}"/>
              </a:ext>
            </a:extLst>
          </p:cNvPr>
          <p:cNvGraphicFramePr>
            <a:graphicFrameLocks noChangeAspect="1"/>
          </p:cNvGraphicFramePr>
          <p:nvPr>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1202"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DB5CC5C-F030-4724-81FA-33C3B9159A30}"/>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A5D6A73B-A327-4304-AE2F-3414E47D3E62}"/>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graphicFrame>
        <p:nvGraphicFramePr>
          <p:cNvPr id="9" name="Object 8" hidden="1">
            <a:extLst>
              <a:ext uri="{FF2B5EF4-FFF2-40B4-BE49-F238E27FC236}">
                <a16:creationId xmlns:a16="http://schemas.microsoft.com/office/drawing/2014/main" id="{45240704-9DD9-4D59-BBFF-411FC9AAEC40}"/>
              </a:ext>
            </a:extLst>
          </p:cNvPr>
          <p:cNvGraphicFramePr>
            <a:graphicFrameLocks noChangeAspect="1"/>
          </p:cNvGraphicFramePr>
          <p:nvPr userDrawn="1">
            <p:custDataLst>
              <p:tags r:id="rId3"/>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1203" name="think-cell Slide" r:id="rId7" imgW="408" imgH="408" progId="TCLayout.ActiveDocument.1">
                  <p:embed/>
                </p:oleObj>
              </mc:Choice>
              <mc:Fallback>
                <p:oleObj name="think-cell Slide" r:id="rId7" imgW="408" imgH="408" progId="TCLayout.ActiveDocument.1">
                  <p:embed/>
                  <p:pic>
                    <p:nvPicPr>
                      <p:cNvPr id="9" name="Object 8"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128159925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2 Column - Grey - No Logo">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EB07A22-DB36-4F5C-8F7B-5F8983EF0C3B}"/>
              </a:ext>
            </a:extLst>
          </p:cNvPr>
          <p:cNvGraphicFramePr>
            <a:graphicFrameLocks noChangeAspect="1"/>
          </p:cNvGraphicFramePr>
          <p:nvPr>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2226"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accent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77DE31FD-76CB-4691-BC02-CD0A00A274BB}"/>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Content Placeholder 9">
            <a:extLst>
              <a:ext uri="{FF2B5EF4-FFF2-40B4-BE49-F238E27FC236}">
                <a16:creationId xmlns:a16="http://schemas.microsoft.com/office/drawing/2014/main" id="{F2597A71-2A89-40F3-8F99-BA012D275091}"/>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2" name="Content Placeholder 9">
            <a:extLst>
              <a:ext uri="{FF2B5EF4-FFF2-40B4-BE49-F238E27FC236}">
                <a16:creationId xmlns:a16="http://schemas.microsoft.com/office/drawing/2014/main" id="{A75DD227-DEC9-4686-827B-3DB59B08C271}"/>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0" name="Object 9" hidden="1">
            <a:extLst>
              <a:ext uri="{FF2B5EF4-FFF2-40B4-BE49-F238E27FC236}">
                <a16:creationId xmlns:a16="http://schemas.microsoft.com/office/drawing/2014/main" id="{CEB07A22-DB36-4F5C-8F7B-5F8983EF0C3B}"/>
              </a:ext>
            </a:extLst>
          </p:cNvPr>
          <p:cNvGraphicFramePr>
            <a:graphicFrameLocks noChangeAspect="1"/>
          </p:cNvGraphicFramePr>
          <p:nvPr userDrawn="1">
            <p:custDataLst>
              <p:tags r:id="rId3"/>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2227" name="think-cell Slide" r:id="rId7" imgW="408" imgH="408" progId="TCLayout.ActiveDocument.1">
                  <p:embed/>
                </p:oleObj>
              </mc:Choice>
              <mc:Fallback>
                <p:oleObj name="think-cell Slide" r:id="rId7" imgW="408" imgH="408" progId="TCLayout.ActiveDocument.1">
                  <p:embed/>
                  <p:pic>
                    <p:nvPicPr>
                      <p:cNvPr id="10" name="Object 9"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3" name="Rectangle 12"/>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Tree>
    <p:extLst>
      <p:ext uri="{BB962C8B-B14F-4D97-AF65-F5344CB8AC3E}">
        <p14:creationId xmlns:p14="http://schemas.microsoft.com/office/powerpoint/2010/main" val="65509534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1 Column - Blu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9283DE3-A361-44CB-A7DB-BB4BA7CA6367}"/>
              </a:ext>
            </a:extLst>
          </p:cNvPr>
          <p:cNvGraphicFramePr>
            <a:graphicFrameLocks noChangeAspect="1"/>
          </p:cNvGraphicFramePr>
          <p:nvPr>
            <p:custDataLst>
              <p:tags r:id="rId2"/>
            </p:custDataLst>
            <p:extLst>
              <p:ext uri="{D42A27DB-BD31-4B8C-83A1-F6EECF244321}">
                <p14:modId xmlns:p14="http://schemas.microsoft.com/office/powerpoint/2010/main" val="88160283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3250" name="think-cell Slide" r:id="rId5" imgW="408" imgH="408" progId="TCLayout.ActiveDocument.1">
                  <p:embed/>
                </p:oleObj>
              </mc:Choice>
              <mc:Fallback>
                <p:oleObj name="think-cell Slide" r:id="rId5" imgW="408" imgH="408" progId="TCLayout.ActiveDocument.1">
                  <p:embed/>
                  <p:pic>
                    <p:nvPicPr>
                      <p:cNvPr id="9" name="Object 8" hidden="1">
                        <a:extLst>
                          <a:ext uri="{FF2B5EF4-FFF2-40B4-BE49-F238E27FC236}">
                            <a16:creationId xmlns:a16="http://schemas.microsoft.com/office/drawing/2014/main" id="{49283DE3-A361-44CB-A7DB-BB4BA7CA6367}"/>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79346EB-56AE-4AF5-897A-A3F2927E236E}"/>
              </a:ext>
            </a:extLst>
          </p:cNvPr>
          <p:cNvSpPr>
            <a:spLocks noGrp="1"/>
          </p:cNvSpPr>
          <p:nvPr>
            <p:ph sz="quarter" idx="12" hasCustomPrompt="1"/>
          </p:nvPr>
        </p:nvSpPr>
        <p:spPr>
          <a:xfrm>
            <a:off x="939800" y="1866901"/>
            <a:ext cx="6096000" cy="4149725"/>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a:p>
            <a:pPr lvl="4"/>
            <a:endParaRPr lang="en-US" dirty="0"/>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084A8A23-9D14-4EAB-8517-67BEE952D6B5}"/>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6" name="TextBox 5">
            <a:extLst>
              <a:ext uri="{FF2B5EF4-FFF2-40B4-BE49-F238E27FC236}">
                <a16:creationId xmlns:a16="http://schemas.microsoft.com/office/drawing/2014/main" id="{FD1BC5E3-1474-44FC-BCE2-01DA46767F41}"/>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B88C2A44-A2BD-4D81-B101-D7383DF5FFE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0" name="Object 9" hidden="1">
            <a:extLst>
              <a:ext uri="{FF2B5EF4-FFF2-40B4-BE49-F238E27FC236}">
                <a16:creationId xmlns:a16="http://schemas.microsoft.com/office/drawing/2014/main" id="{49283DE3-A361-44CB-A7DB-BB4BA7CA6367}"/>
              </a:ext>
            </a:extLst>
          </p:cNvPr>
          <p:cNvGraphicFramePr>
            <a:graphicFrameLocks noChangeAspect="1"/>
          </p:cNvGraphicFramePr>
          <p:nvPr userDrawn="1">
            <p:custDataLst>
              <p:tags r:id="rId3"/>
            </p:custDataLst>
            <p:extLst>
              <p:ext uri="{D42A27DB-BD31-4B8C-83A1-F6EECF244321}">
                <p14:modId xmlns:p14="http://schemas.microsoft.com/office/powerpoint/2010/main" val="327053241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3251" name="think-cell Slide" r:id="rId8" imgW="408" imgH="408" progId="TCLayout.ActiveDocument.1">
                  <p:embed/>
                </p:oleObj>
              </mc:Choice>
              <mc:Fallback>
                <p:oleObj name="think-cell Slide" r:id="rId8" imgW="408" imgH="408" progId="TCLayout.ActiveDocument.1">
                  <p:embed/>
                  <p:pic>
                    <p:nvPicPr>
                      <p:cNvPr id="10" name="Object 9" hidden="1">
                        <a:extLst>
                          <a:ext uri="{FF2B5EF4-FFF2-40B4-BE49-F238E27FC236}">
                            <a16:creationId xmlns:a16="http://schemas.microsoft.com/office/drawing/2014/main" id="{49283DE3-A361-44CB-A7DB-BB4BA7CA6367}"/>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FD1BC5E3-1474-44FC-BCE2-01DA46767F41}"/>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2" name="Picture 11">
            <a:extLst>
              <a:ext uri="{FF2B5EF4-FFF2-40B4-BE49-F238E27FC236}">
                <a16:creationId xmlns:a16="http://schemas.microsoft.com/office/drawing/2014/main" id="{B88C2A44-A2BD-4D81-B101-D7383DF5FFE9}"/>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117695170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1 Column - Grey">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885F07E-1995-4D79-913A-0FE00230E8C0}"/>
              </a:ext>
            </a:extLst>
          </p:cNvPr>
          <p:cNvGraphicFramePr>
            <a:graphicFrameLocks noChangeAspect="1"/>
          </p:cNvGraphicFramePr>
          <p:nvPr>
            <p:custDataLst>
              <p:tags r:id="rId2"/>
            </p:custDataLst>
            <p:extLst>
              <p:ext uri="{D42A27DB-BD31-4B8C-83A1-F6EECF244321}">
                <p14:modId xmlns:p14="http://schemas.microsoft.com/office/powerpoint/2010/main" val="88913496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4274" name="think-cell Slide" r:id="rId5" imgW="408" imgH="408" progId="TCLayout.ActiveDocument.1">
                  <p:embed/>
                </p:oleObj>
              </mc:Choice>
              <mc:Fallback>
                <p:oleObj name="think-cell Slide" r:id="rId5" imgW="408" imgH="408" progId="TCLayout.ActiveDocument.1">
                  <p:embed/>
                  <p:pic>
                    <p:nvPicPr>
                      <p:cNvPr id="9" name="Object 8" hidden="1">
                        <a:extLst>
                          <a:ext uri="{FF2B5EF4-FFF2-40B4-BE49-F238E27FC236}">
                            <a16:creationId xmlns:a16="http://schemas.microsoft.com/office/drawing/2014/main" id="{2885F07E-1995-4D79-913A-0FE00230E8C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C2AA7B9-FD94-4FA2-91D7-313588B4E3AC}"/>
              </a:ext>
            </a:extLst>
          </p:cNvPr>
          <p:cNvSpPr>
            <a:spLocks noGrp="1"/>
          </p:cNvSpPr>
          <p:nvPr>
            <p:ph sz="quarter" idx="12" hasCustomPrompt="1"/>
          </p:nvPr>
        </p:nvSpPr>
        <p:spPr>
          <a:xfrm>
            <a:off x="939800" y="1866901"/>
            <a:ext cx="6096000" cy="4149725"/>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rgbClr val="003C7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CFEEE624-2216-435F-988E-56B329CCA99A}"/>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TextBox 6">
            <a:extLst>
              <a:ext uri="{FF2B5EF4-FFF2-40B4-BE49-F238E27FC236}">
                <a16:creationId xmlns:a16="http://schemas.microsoft.com/office/drawing/2014/main" id="{5E2767A3-BE8F-4026-B40A-E0F47A934BE3}"/>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0" name="Picture 9">
            <a:extLst>
              <a:ext uri="{FF2B5EF4-FFF2-40B4-BE49-F238E27FC236}">
                <a16:creationId xmlns:a16="http://schemas.microsoft.com/office/drawing/2014/main" id="{ED669950-3B26-4FC5-94CC-5D38B6111C5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1" name="Object 10" hidden="1">
            <a:extLst>
              <a:ext uri="{FF2B5EF4-FFF2-40B4-BE49-F238E27FC236}">
                <a16:creationId xmlns:a16="http://schemas.microsoft.com/office/drawing/2014/main" id="{2885F07E-1995-4D79-913A-0FE00230E8C0}"/>
              </a:ext>
            </a:extLst>
          </p:cNvPr>
          <p:cNvGraphicFramePr>
            <a:graphicFrameLocks noChangeAspect="1"/>
          </p:cNvGraphicFramePr>
          <p:nvPr userDrawn="1">
            <p:custDataLst>
              <p:tags r:id="rId3"/>
            </p:custDataLst>
            <p:extLst>
              <p:ext uri="{D42A27DB-BD31-4B8C-83A1-F6EECF244321}">
                <p14:modId xmlns:p14="http://schemas.microsoft.com/office/powerpoint/2010/main" val="159862609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4275" name="think-cell Slide" r:id="rId8" imgW="408" imgH="408" progId="TCLayout.ActiveDocument.1">
                  <p:embed/>
                </p:oleObj>
              </mc:Choice>
              <mc:Fallback>
                <p:oleObj name="think-cell Slide" r:id="rId8" imgW="408" imgH="408" progId="TCLayout.ActiveDocument.1">
                  <p:embed/>
                  <p:pic>
                    <p:nvPicPr>
                      <p:cNvPr id="11" name="Object 10" hidden="1">
                        <a:extLst>
                          <a:ext uri="{FF2B5EF4-FFF2-40B4-BE49-F238E27FC236}">
                            <a16:creationId xmlns:a16="http://schemas.microsoft.com/office/drawing/2014/main" id="{2885F07E-1995-4D79-913A-0FE00230E8C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2" name="Rectangle 11"/>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3" name="TextBox 12">
            <a:extLst>
              <a:ext uri="{FF2B5EF4-FFF2-40B4-BE49-F238E27FC236}">
                <a16:creationId xmlns:a16="http://schemas.microsoft.com/office/drawing/2014/main" id="{5E2767A3-BE8F-4026-B40A-E0F47A934BE3}"/>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4" name="Picture 13">
            <a:extLst>
              <a:ext uri="{FF2B5EF4-FFF2-40B4-BE49-F238E27FC236}">
                <a16:creationId xmlns:a16="http://schemas.microsoft.com/office/drawing/2014/main" id="{ED669950-3B26-4FC5-94CC-5D38B6111C59}"/>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109312281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Quote -Slide - Blue">
    <p:spTree>
      <p:nvGrpSpPr>
        <p:cNvPr id="1" name=""/>
        <p:cNvGrpSpPr/>
        <p:nvPr/>
      </p:nvGrpSpPr>
      <p:grpSpPr>
        <a:xfrm>
          <a:off x="0" y="0"/>
          <a:ext cx="0" cy="0"/>
          <a:chOff x="0" y="0"/>
          <a:chExt cx="0" cy="0"/>
        </a:xfrm>
      </p:grpSpPr>
      <p:sp>
        <p:nvSpPr>
          <p:cNvPr id="7" name="Text Placeholder 9"/>
          <p:cNvSpPr>
            <a:spLocks noGrp="1"/>
          </p:cNvSpPr>
          <p:nvPr>
            <p:ph type="body" sz="quarter" idx="10" hasCustomPrompt="1"/>
          </p:nvPr>
        </p:nvSpPr>
        <p:spPr>
          <a:xfrm>
            <a:off x="2213180" y="1436573"/>
            <a:ext cx="7765643" cy="3984854"/>
          </a:xfrm>
          <a:prstGeom prst="rect">
            <a:avLst/>
          </a:prstGeom>
        </p:spPr>
        <p:txBody>
          <a:bodyPr vert="horz" lIns="0" rIns="0" anchor="ctr"/>
          <a:lstStyle>
            <a:lvl1pPr marL="0" indent="0" algn="ctr">
              <a:buNone/>
              <a:defRPr sz="3200" b="0" i="0">
                <a:solidFill>
                  <a:schemeClr val="bg1"/>
                </a:solidFill>
                <a:latin typeface="+mj-lt"/>
                <a:cs typeface="Arial"/>
              </a:defRPr>
            </a:lvl1pPr>
          </a:lstStyle>
          <a:p>
            <a:pPr lvl="0"/>
            <a:r>
              <a:rPr lang="en-US" dirty="0"/>
              <a:t>Arial 32pt</a:t>
            </a:r>
          </a:p>
        </p:txBody>
      </p:sp>
      <p:sp>
        <p:nvSpPr>
          <p:cNvPr id="2" name="Slide Number Placeholder 1">
            <a:extLst>
              <a:ext uri="{FF2B5EF4-FFF2-40B4-BE49-F238E27FC236}">
                <a16:creationId xmlns:a16="http://schemas.microsoft.com/office/drawing/2014/main" id="{903B5F5B-6677-4944-B6D3-69D8D5370642}"/>
              </a:ext>
            </a:extLst>
          </p:cNvPr>
          <p:cNvSpPr>
            <a:spLocks noGrp="1"/>
          </p:cNvSpPr>
          <p:nvPr>
            <p:ph type="sldNum" sz="quarter" idx="11"/>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2664010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Quote -Slide - Grey">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2213180" y="1436573"/>
            <a:ext cx="7765643" cy="3984854"/>
          </a:xfrm>
          <a:prstGeom prst="rect">
            <a:avLst/>
          </a:prstGeom>
        </p:spPr>
        <p:txBody>
          <a:bodyPr vert="horz" lIns="0" rIns="0" anchor="ctr"/>
          <a:lstStyle>
            <a:lvl1pPr marL="0" indent="0" algn="ctr">
              <a:buNone/>
              <a:defRPr sz="3200" b="0" i="0">
                <a:solidFill>
                  <a:srgbClr val="003C71"/>
                </a:solidFill>
                <a:latin typeface="+mj-lt"/>
                <a:cs typeface="Arial"/>
              </a:defRPr>
            </a:lvl1pPr>
          </a:lstStyle>
          <a:p>
            <a:pPr lvl="0"/>
            <a:r>
              <a:rPr lang="en-US" dirty="0"/>
              <a:t>Arial 32pt</a:t>
            </a:r>
          </a:p>
        </p:txBody>
      </p:sp>
      <p:sp>
        <p:nvSpPr>
          <p:cNvPr id="2" name="Slide Number Placeholder 1">
            <a:extLst>
              <a:ext uri="{FF2B5EF4-FFF2-40B4-BE49-F238E27FC236}">
                <a16:creationId xmlns:a16="http://schemas.microsoft.com/office/drawing/2014/main" id="{F1309AC4-8FA3-46DD-A62A-C8969FCA1FE4}"/>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276879567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Callout - Blu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08234" y="1713729"/>
            <a:ext cx="4683941"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EED19DF3-147D-4708-B2F3-7D803781BEBE}"/>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4147314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 Key Callouts - 01">
    <p:spTree>
      <p:nvGrpSpPr>
        <p:cNvPr id="1" name=""/>
        <p:cNvGrpSpPr/>
        <p:nvPr/>
      </p:nvGrpSpPr>
      <p:grpSpPr>
        <a:xfrm>
          <a:off x="0" y="0"/>
          <a:ext cx="0" cy="0"/>
          <a:chOff x="0" y="0"/>
          <a:chExt cx="0" cy="0"/>
        </a:xfrm>
      </p:grpSpPr>
      <p:sp>
        <p:nvSpPr>
          <p:cNvPr id="3" name="Rectangle 2"/>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67EA0AF8-80EB-4DC1-9CC7-8D5DB2BAFCB3}"/>
              </a:ext>
            </a:extLst>
          </p:cNvPr>
          <p:cNvSpPr>
            <a:spLocks noGrp="1"/>
          </p:cNvSpPr>
          <p:nvPr>
            <p:ph type="sldNum" sz="quarter" idx="10"/>
          </p:nvPr>
        </p:nvSpPr>
        <p:spPr/>
        <p:txBody>
          <a:bodyPr/>
          <a:lstStyle/>
          <a:p>
            <a:fld id="{C7CA7E87-410D-4887-AABD-1ABCEA8A29CF}" type="slidenum">
              <a:rPr lang="en-US" smtClean="0"/>
              <a:pPr/>
              <a:t>‹#›</a:t>
            </a:fld>
            <a:endParaRPr lang="en-US"/>
          </a:p>
        </p:txBody>
      </p:sp>
    </p:spTree>
    <p:extLst>
      <p:ext uri="{BB962C8B-B14F-4D97-AF65-F5344CB8AC3E}">
        <p14:creationId xmlns:p14="http://schemas.microsoft.com/office/powerpoint/2010/main" val="172042209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Callout - Whit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08234" y="1713729"/>
            <a:ext cx="4683941"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tx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0CFC494E-489C-428C-9F7A-FE2481D20937}"/>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288903927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2 Key Callouts - 01">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4" name="Rectangle 3"/>
          <p:cNvSpPr/>
          <p:nvPr/>
        </p:nvSpPr>
        <p:spPr>
          <a:xfrm>
            <a:off x="6096000" y="0"/>
            <a:ext cx="6096000" cy="6858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D35E1CC8-863A-4E30-B0CD-2D7D58DB13D3}"/>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8" name="Rectangle 7"/>
          <p:cNvSpPr/>
          <p:nvPr userDrawn="1"/>
        </p:nvSpPr>
        <p:spPr>
          <a:xfrm>
            <a:off x="6096000" y="0"/>
            <a:ext cx="6096000" cy="6858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103309178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2 Key Callouts - 02">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4" name="Rectangle 3"/>
          <p:cNvSpPr/>
          <p:nvPr/>
        </p:nvSpPr>
        <p:spPr>
          <a:xfrm>
            <a:off x="6096000" y="0"/>
            <a:ext cx="6096000" cy="6858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193BFE0A-41E4-4215-A8D5-C69FDF59B116}"/>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8" name="Rectangle 7"/>
          <p:cNvSpPr/>
          <p:nvPr userDrawn="1"/>
        </p:nvSpPr>
        <p:spPr>
          <a:xfrm>
            <a:off x="6096000" y="0"/>
            <a:ext cx="6096000" cy="6858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42501015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2 Key Callouts - 03">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4" name="Rectangle 3"/>
          <p:cNvSpPr/>
          <p:nvPr/>
        </p:nvSpPr>
        <p:spPr>
          <a:xfrm>
            <a:off x="6096000" y="0"/>
            <a:ext cx="6096000" cy="6858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DDAF119C-904B-4C64-A89E-A937DFB84BFE}"/>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8" name="Rectangle 7"/>
          <p:cNvSpPr/>
          <p:nvPr userDrawn="1"/>
        </p:nvSpPr>
        <p:spPr>
          <a:xfrm>
            <a:off x="6096000" y="0"/>
            <a:ext cx="6096000" cy="6858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229692787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2 Key Callouts - 04">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679628-AC3D-4B88-BFD1-D3F1240CCAC2}"/>
              </a:ext>
            </a:extLst>
          </p:cNvPr>
          <p:cNvGraphicFramePr>
            <a:graphicFrameLocks noChangeAspect="1"/>
          </p:cNvGraphicFramePr>
          <p:nvPr>
            <p:custDataLst>
              <p:tags r:id="rId2"/>
            </p:custDataLst>
            <p:extLst>
              <p:ext uri="{D42A27DB-BD31-4B8C-83A1-F6EECF244321}">
                <p14:modId xmlns:p14="http://schemas.microsoft.com/office/powerpoint/2010/main" val="321106542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5298" name="think-cell Slide" r:id="rId5" imgW="408" imgH="408" progId="TCLayout.ActiveDocument.1">
                  <p:embed/>
                </p:oleObj>
              </mc:Choice>
              <mc:Fallback>
                <p:oleObj name="think-cell Slide" r:id="rId5" imgW="408" imgH="408" progId="TCLayout.ActiveDocument.1">
                  <p:embed/>
                  <p:pic>
                    <p:nvPicPr>
                      <p:cNvPr id="4" name="Object 3" hidden="1">
                        <a:extLst>
                          <a:ext uri="{FF2B5EF4-FFF2-40B4-BE49-F238E27FC236}">
                            <a16:creationId xmlns:a16="http://schemas.microsoft.com/office/drawing/2014/main" id="{5D679628-AC3D-4B88-BFD1-D3F1240CCAC2}"/>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8B8B3B3-B4BA-44ED-BCBD-9BE67E5C5939}"/>
              </a:ext>
            </a:extLst>
          </p:cNvPr>
          <p:cNvSpPr/>
          <p:nvPr/>
        </p:nvSpPr>
        <p:spPr>
          <a:xfrm>
            <a:off x="6096000" y="0"/>
            <a:ext cx="6096000" cy="685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F508BA86-FFEE-4622-BBB5-A1E903FF919F}"/>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graphicFrame>
        <p:nvGraphicFramePr>
          <p:cNvPr id="9" name="Object 8" hidden="1">
            <a:extLst>
              <a:ext uri="{FF2B5EF4-FFF2-40B4-BE49-F238E27FC236}">
                <a16:creationId xmlns:a16="http://schemas.microsoft.com/office/drawing/2014/main" id="{5D679628-AC3D-4B88-BFD1-D3F1240CCAC2}"/>
              </a:ext>
            </a:extLst>
          </p:cNvPr>
          <p:cNvGraphicFramePr>
            <a:graphicFrameLocks noChangeAspect="1"/>
          </p:cNvGraphicFramePr>
          <p:nvPr userDrawn="1">
            <p:custDataLst>
              <p:tags r:id="rId3"/>
            </p:custDataLst>
            <p:extLst>
              <p:ext uri="{D42A27DB-BD31-4B8C-83A1-F6EECF244321}">
                <p14:modId xmlns:p14="http://schemas.microsoft.com/office/powerpoint/2010/main" val="348799212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5299" name="think-cell Slide" r:id="rId7" imgW="408" imgH="408" progId="TCLayout.ActiveDocument.1">
                  <p:embed/>
                </p:oleObj>
              </mc:Choice>
              <mc:Fallback>
                <p:oleObj name="think-cell Slide" r:id="rId7" imgW="408" imgH="408" progId="TCLayout.ActiveDocument.1">
                  <p:embed/>
                  <p:pic>
                    <p:nvPicPr>
                      <p:cNvPr id="9" name="Object 8" hidden="1">
                        <a:extLst>
                          <a:ext uri="{FF2B5EF4-FFF2-40B4-BE49-F238E27FC236}">
                            <a16:creationId xmlns:a16="http://schemas.microsoft.com/office/drawing/2014/main" id="{5D679628-AC3D-4B88-BFD1-D3F1240CCAC2}"/>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8B8B3B3-B4BA-44ED-BCBD-9BE67E5C5939}"/>
              </a:ext>
            </a:extLst>
          </p:cNvPr>
          <p:cNvSpPr/>
          <p:nvPr userDrawn="1"/>
        </p:nvSpPr>
        <p:spPr>
          <a:xfrm>
            <a:off x="6096000" y="0"/>
            <a:ext cx="6096000" cy="685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3" name="Rectangle 12"/>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62369347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2 Column - Key Callouts - 01">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67EA0AF8-80EB-4DC1-9CC7-8D5DB2BAFCB3}"/>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5" name="Rectangle 4"/>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7694666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2 Column - Key Callouts - 02">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p:nvSpPr>
        <p:spPr>
          <a:xfrm>
            <a:off x="7924800" y="0"/>
            <a:ext cx="4267200"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CF0AF651-02E6-4B30-A22D-888B2699DF66}"/>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userDrawn="1"/>
        </p:nvSpPr>
        <p:spPr>
          <a:xfrm>
            <a:off x="7924800" y="0"/>
            <a:ext cx="4267200"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Tree>
    <p:extLst>
      <p:ext uri="{BB962C8B-B14F-4D97-AF65-F5344CB8AC3E}">
        <p14:creationId xmlns:p14="http://schemas.microsoft.com/office/powerpoint/2010/main" val="401678017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2 Column - Key Callouts - 03">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p:nvSpPr>
        <p:spPr>
          <a:xfrm>
            <a:off x="7924800" y="0"/>
            <a:ext cx="4267200"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4850E4DE-5492-4AD5-92C8-E0776A214A52}"/>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userDrawn="1"/>
        </p:nvSpPr>
        <p:spPr>
          <a:xfrm>
            <a:off x="7924800" y="0"/>
            <a:ext cx="4267200"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Tree>
    <p:extLst>
      <p:ext uri="{BB962C8B-B14F-4D97-AF65-F5344CB8AC3E}">
        <p14:creationId xmlns:p14="http://schemas.microsoft.com/office/powerpoint/2010/main" val="147958221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2 Column - Key Callouts - 04">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p:nvSpPr>
        <p:spPr>
          <a:xfrm>
            <a:off x="7924800" y="0"/>
            <a:ext cx="426720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7" name="Slide Number Placeholder 6">
            <a:extLst>
              <a:ext uri="{FF2B5EF4-FFF2-40B4-BE49-F238E27FC236}">
                <a16:creationId xmlns:a16="http://schemas.microsoft.com/office/drawing/2014/main" id="{5AEF4FD2-137B-4DA9-9C4E-1C98408E308C}"/>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8" name="Rectangle 7"/>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7924800" y="0"/>
            <a:ext cx="426720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Tree>
    <p:extLst>
      <p:ext uri="{BB962C8B-B14F-4D97-AF65-F5344CB8AC3E}">
        <p14:creationId xmlns:p14="http://schemas.microsoft.com/office/powerpoint/2010/main" val="9055296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27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accent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5E671824-AB27-4A04-A61E-6CA454917B28}"/>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2562505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 Key Callouts - 02">
    <p:spTree>
      <p:nvGrpSpPr>
        <p:cNvPr id="1" name=""/>
        <p:cNvGrpSpPr/>
        <p:nvPr/>
      </p:nvGrpSpPr>
      <p:grpSpPr>
        <a:xfrm>
          <a:off x="0" y="0"/>
          <a:ext cx="0" cy="0"/>
          <a:chOff x="0" y="0"/>
          <a:chExt cx="0" cy="0"/>
        </a:xfrm>
      </p:grpSpPr>
      <p:sp>
        <p:nvSpPr>
          <p:cNvPr id="3" name="Rectangle 2"/>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userDrawn="1"/>
        </p:nvSpPr>
        <p:spPr>
          <a:xfrm>
            <a:off x="7924800" y="0"/>
            <a:ext cx="4267200"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chemeClr val="bg2"/>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CF0AF651-02E6-4B30-A22D-888B2699DF66}"/>
              </a:ext>
            </a:extLst>
          </p:cNvPr>
          <p:cNvSpPr>
            <a:spLocks noGrp="1"/>
          </p:cNvSpPr>
          <p:nvPr>
            <p:ph type="sldNum" sz="quarter" idx="11"/>
          </p:nvPr>
        </p:nvSpPr>
        <p:spPr/>
        <p:txBody>
          <a:bodyPr/>
          <a:lstStyle/>
          <a:p>
            <a:fld id="{C7CA7E87-410D-4887-AABD-1ABCEA8A29CF}" type="slidenum">
              <a:rPr lang="en-US" smtClean="0"/>
              <a:pPr/>
              <a:t>‹#›</a:t>
            </a:fld>
            <a:endParaRPr lang="en-US"/>
          </a:p>
        </p:txBody>
      </p:sp>
    </p:spTree>
    <p:extLst>
      <p:ext uri="{BB962C8B-B14F-4D97-AF65-F5344CB8AC3E}">
        <p14:creationId xmlns:p14="http://schemas.microsoft.com/office/powerpoint/2010/main" val="79132616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Stacked - Key Callouts -01">
    <p:spTree>
      <p:nvGrpSpPr>
        <p:cNvPr id="1" name=""/>
        <p:cNvGrpSpPr/>
        <p:nvPr/>
      </p:nvGrpSpPr>
      <p:grpSpPr>
        <a:xfrm>
          <a:off x="0" y="0"/>
          <a:ext cx="0" cy="0"/>
          <a:chOff x="0" y="0"/>
          <a:chExt cx="0" cy="0"/>
        </a:xfrm>
      </p:grpSpPr>
      <p:sp>
        <p:nvSpPr>
          <p:cNvPr id="4" name="Rectangle 3"/>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6" name="Title 1"/>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6DA15AF5-4611-427F-B6D7-1BF2272D34D9}"/>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5" name="Rectangle 4"/>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283327367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Stacked - Key Callouts -02">
    <p:spTree>
      <p:nvGrpSpPr>
        <p:cNvPr id="1" name=""/>
        <p:cNvGrpSpPr/>
        <p:nvPr/>
      </p:nvGrpSpPr>
      <p:grpSpPr>
        <a:xfrm>
          <a:off x="0" y="0"/>
          <a:ext cx="0" cy="0"/>
          <a:chOff x="0" y="0"/>
          <a:chExt cx="0" cy="0"/>
        </a:xfrm>
      </p:grpSpPr>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accent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AAD0ECD9-04D3-4F17-86BE-B9E55D6DC7F1}"/>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6" name="Rectangle 5"/>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38907635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Stacked - Key Callouts -03">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3A372490-5BB5-4E46-80F8-94B4E97B2D78}"/>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9" name="Rectangle 8"/>
          <p:cNvSpPr/>
          <p:nvPr userDrawn="1"/>
        </p:nvSpPr>
        <p:spPr>
          <a:xfrm>
            <a:off x="0" y="3429000"/>
            <a:ext cx="12192000" cy="3429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57213312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Stacked - Key Callouts -04">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53CF35B5-B3DE-44ED-93D1-EFEB2CC7B489}"/>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9" name="Rectangle 8"/>
          <p:cNvSpPr/>
          <p:nvPr userDrawn="1"/>
        </p:nvSpPr>
        <p:spPr>
          <a:xfrm>
            <a:off x="0" y="3429000"/>
            <a:ext cx="12192000" cy="3429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263988035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Stacked - Key Callouts -05">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Arial"/>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tx1"/>
                </a:solidFill>
                <a:latin typeface="Arial"/>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72E1AE0A-DC89-4EA6-B36F-D24225FF3D67}"/>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9" name="Rectangle 8"/>
          <p:cNvSpPr/>
          <p:nvPr userDrawn="1"/>
        </p:nvSpPr>
        <p:spPr>
          <a:xfrm>
            <a:off x="0" y="3429000"/>
            <a:ext cx="12192000" cy="3429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241293312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3 Column - Key Callouts - 01">
    <p:spTree>
      <p:nvGrpSpPr>
        <p:cNvPr id="1" name=""/>
        <p:cNvGrpSpPr/>
        <p:nvPr/>
      </p:nvGrpSpPr>
      <p:grpSpPr>
        <a:xfrm>
          <a:off x="0" y="0"/>
          <a:ext cx="0" cy="0"/>
          <a:chOff x="0" y="0"/>
          <a:chExt cx="0" cy="0"/>
        </a:xfrm>
      </p:grpSpPr>
      <p:sp>
        <p:nvSpPr>
          <p:cNvPr id="4" name="Rectangle 3"/>
          <p:cNvSpPr/>
          <p:nvPr/>
        </p:nvSpPr>
        <p:spPr>
          <a:xfrm>
            <a:off x="4059936" y="685800"/>
            <a:ext cx="4072128"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6" name="Rectangle 5"/>
          <p:cNvSpPr/>
          <p:nvPr/>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1" name="Text Placeholder 9"/>
          <p:cNvSpPr>
            <a:spLocks noGrp="1"/>
          </p:cNvSpPr>
          <p:nvPr>
            <p:ph type="body" sz="quarter" idx="10" hasCustomPrompt="1"/>
          </p:nvPr>
        </p:nvSpPr>
        <p:spPr>
          <a:xfrm>
            <a:off x="29547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12" name="Text Placeholder 9"/>
          <p:cNvSpPr>
            <a:spLocks noGrp="1"/>
          </p:cNvSpPr>
          <p:nvPr>
            <p:ph type="body" sz="quarter" idx="11" hasCustomPrompt="1"/>
          </p:nvPr>
        </p:nvSpPr>
        <p:spPr>
          <a:xfrm>
            <a:off x="436140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E6D84179-83D2-4D72-B343-D5999BEEAA7C}"/>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4059936" y="685800"/>
            <a:ext cx="4072128"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userDrawn="1"/>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160381210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3 Column - Key Callouts - 02">
    <p:spTree>
      <p:nvGrpSpPr>
        <p:cNvPr id="1" name=""/>
        <p:cNvGrpSpPr/>
        <p:nvPr/>
      </p:nvGrpSpPr>
      <p:grpSpPr>
        <a:xfrm>
          <a:off x="0" y="0"/>
          <a:ext cx="0" cy="0"/>
          <a:chOff x="0" y="0"/>
          <a:chExt cx="0" cy="0"/>
        </a:xfrm>
      </p:grpSpPr>
      <p:sp>
        <p:nvSpPr>
          <p:cNvPr id="4" name="Rectangle 3"/>
          <p:cNvSpPr/>
          <p:nvPr/>
        </p:nvSpPr>
        <p:spPr>
          <a:xfrm>
            <a:off x="4059936" y="685800"/>
            <a:ext cx="4072128"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6" name="Rectangle 5"/>
          <p:cNvSpPr/>
          <p:nvPr/>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1" name="Text Placeholder 9"/>
          <p:cNvSpPr>
            <a:spLocks noGrp="1"/>
          </p:cNvSpPr>
          <p:nvPr>
            <p:ph type="body" sz="quarter" idx="10" hasCustomPrompt="1"/>
          </p:nvPr>
        </p:nvSpPr>
        <p:spPr>
          <a:xfrm>
            <a:off x="29547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12" name="Text Placeholder 9"/>
          <p:cNvSpPr>
            <a:spLocks noGrp="1"/>
          </p:cNvSpPr>
          <p:nvPr>
            <p:ph type="body" sz="quarter" idx="11" hasCustomPrompt="1"/>
          </p:nvPr>
        </p:nvSpPr>
        <p:spPr>
          <a:xfrm>
            <a:off x="436140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7" name="Rectangle 6"/>
          <p:cNvSpPr/>
          <p:nvPr/>
        </p:nvSpPr>
        <p:spPr>
          <a:xfrm>
            <a:off x="8128000" y="0"/>
            <a:ext cx="408432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Text Placeholder 9"/>
          <p:cNvSpPr>
            <a:spLocks noGrp="1"/>
          </p:cNvSpPr>
          <p:nvPr>
            <p:ph type="body" sz="quarter" idx="12" hasCustomPrompt="1"/>
          </p:nvPr>
        </p:nvSpPr>
        <p:spPr>
          <a:xfrm>
            <a:off x="8456357" y="1578111"/>
            <a:ext cx="3469188" cy="3710572"/>
          </a:xfrm>
          <a:prstGeom prst="rect">
            <a:avLst/>
          </a:prstGeom>
        </p:spPr>
        <p:txBody>
          <a:bodyPr vert="horz" anchor="ctr"/>
          <a:lstStyle>
            <a:lvl1pPr marL="0" indent="0" algn="ctr">
              <a:buNone/>
              <a:defRPr sz="2000" b="0" i="0">
                <a:solidFill>
                  <a:schemeClr val="tx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4065D36-7F11-4FC3-8499-1D7016E2C643}"/>
              </a:ext>
            </a:extLst>
          </p:cNvPr>
          <p:cNvSpPr>
            <a:spLocks noGrp="1"/>
          </p:cNvSpPr>
          <p:nvPr>
            <p:ph type="sldNum" sz="quarter" idx="13"/>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Rectangle 8"/>
          <p:cNvSpPr/>
          <p:nvPr userDrawn="1"/>
        </p:nvSpPr>
        <p:spPr>
          <a:xfrm>
            <a:off x="4059936" y="685800"/>
            <a:ext cx="4072128"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3" name="Rectangle 12"/>
          <p:cNvSpPr/>
          <p:nvPr userDrawn="1"/>
        </p:nvSpPr>
        <p:spPr>
          <a:xfrm>
            <a:off x="8128000" y="0"/>
            <a:ext cx="408432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384375449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2 Column - Key Callouts - 05">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003C71"/>
                </a:solidFill>
                <a:latin typeface="+mj-lt"/>
                <a:cs typeface="Arial"/>
              </a:defRPr>
            </a:lvl1pPr>
          </a:lstStyle>
          <a:p>
            <a:pPr lvl="0"/>
            <a:r>
              <a:rPr lang="en-US" dirty="0"/>
              <a:t>Arial 24pt</a:t>
            </a:r>
          </a:p>
        </p:txBody>
      </p:sp>
      <p:sp>
        <p:nvSpPr>
          <p:cNvPr id="5" name="Rectangle 4"/>
          <p:cNvSpPr/>
          <p:nvPr/>
        </p:nvSpPr>
        <p:spPr>
          <a:xfrm>
            <a:off x="6096000" y="457200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chemeClr val="bg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588DC506-2E65-435F-BC2D-518DDD8FBE81}"/>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6" name="Rectangle 5"/>
          <p:cNvSpPr/>
          <p:nvPr userDrawn="1"/>
        </p:nvSpPr>
        <p:spPr>
          <a:xfrm>
            <a:off x="6096000" y="457200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342216342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2 Column - Key Callouts - 06">
    <p:spTree>
      <p:nvGrpSpPr>
        <p:cNvPr id="1" name=""/>
        <p:cNvGrpSpPr/>
        <p:nvPr/>
      </p:nvGrpSpPr>
      <p:grpSpPr>
        <a:xfrm>
          <a:off x="0" y="0"/>
          <a:ext cx="0" cy="0"/>
          <a:chOff x="0" y="0"/>
          <a:chExt cx="0" cy="0"/>
        </a:xfrm>
      </p:grpSpPr>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chemeClr val="tx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E36C2C92-2CE5-4ABD-972B-42B5B52329D5}"/>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63439702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2 Column - Key Callouts - 07">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A91A15D-16B9-4A74-B0F1-B3E47DF10BB0}"/>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Rectangle 8"/>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3968008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 Key Callouts - 03">
    <p:spTree>
      <p:nvGrpSpPr>
        <p:cNvPr id="1" name=""/>
        <p:cNvGrpSpPr/>
        <p:nvPr/>
      </p:nvGrpSpPr>
      <p:grpSpPr>
        <a:xfrm>
          <a:off x="0" y="0"/>
          <a:ext cx="0" cy="0"/>
          <a:chOff x="0" y="0"/>
          <a:chExt cx="0" cy="0"/>
        </a:xfrm>
      </p:grpSpPr>
      <p:sp>
        <p:nvSpPr>
          <p:cNvPr id="3" name="Rectangle 2"/>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userDrawn="1"/>
        </p:nvSpPr>
        <p:spPr>
          <a:xfrm>
            <a:off x="7924800" y="0"/>
            <a:ext cx="4267200"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chemeClr val="bg2"/>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4850E4DE-5492-4AD5-92C8-E0776A214A52}"/>
              </a:ext>
            </a:extLst>
          </p:cNvPr>
          <p:cNvSpPr>
            <a:spLocks noGrp="1"/>
          </p:cNvSpPr>
          <p:nvPr>
            <p:ph type="sldNum" sz="quarter" idx="11"/>
          </p:nvPr>
        </p:nvSpPr>
        <p:spPr/>
        <p:txBody>
          <a:bodyPr/>
          <a:lstStyle/>
          <a:p>
            <a:fld id="{C7CA7E87-410D-4887-AABD-1ABCEA8A29CF}" type="slidenum">
              <a:rPr lang="en-US" smtClean="0"/>
              <a:pPr/>
              <a:t>‹#›</a:t>
            </a:fld>
            <a:endParaRPr lang="en-US"/>
          </a:p>
        </p:txBody>
      </p:sp>
    </p:spTree>
    <p:extLst>
      <p:ext uri="{BB962C8B-B14F-4D97-AF65-F5344CB8AC3E}">
        <p14:creationId xmlns:p14="http://schemas.microsoft.com/office/powerpoint/2010/main" val="234098106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2 Column - Key Callouts - 08">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F23601C5-02F7-445D-AB36-350CE6DF4B05}"/>
              </a:ext>
            </a:extLst>
          </p:cNvPr>
          <p:cNvSpPr>
            <a:spLocks noGrp="1"/>
          </p:cNvSpPr>
          <p:nvPr>
            <p:ph type="sldNum" sz="quarter" idx="13"/>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0" name="Rectangle 9"/>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Rectangle 10"/>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2" name="Rectangle 11"/>
          <p:cNvSpPr/>
          <p:nvPr userDrawn="1"/>
        </p:nvSpPr>
        <p:spPr>
          <a:xfrm>
            <a:off x="6096000" y="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232214548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2 Column - Key Callouts - 09">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03501CD-FBDB-4BFE-8B67-3F9CEC46E818}"/>
              </a:ext>
            </a:extLst>
          </p:cNvPr>
          <p:cNvSpPr>
            <a:spLocks noGrp="1"/>
          </p:cNvSpPr>
          <p:nvPr>
            <p:ph type="sldNum" sz="quarter" idx="13"/>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0" name="Rectangle 9"/>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Rectangle 10"/>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2" name="Rectangle 11"/>
          <p:cNvSpPr/>
          <p:nvPr userDrawn="1"/>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344965201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2 Column - Key Callouts - 10">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10" name="Rectangle 9"/>
          <p:cNvSpPr/>
          <p:nvPr/>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Text Placeholder 9"/>
          <p:cNvSpPr>
            <a:spLocks noGrp="1"/>
          </p:cNvSpPr>
          <p:nvPr>
            <p:ph type="body" sz="quarter" idx="13" hasCustomPrompt="1"/>
          </p:nvPr>
        </p:nvSpPr>
        <p:spPr>
          <a:xfrm>
            <a:off x="7031576" y="2288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9D6E48B6-20E6-4119-8366-1E4FE241DFD2}"/>
              </a:ext>
            </a:extLst>
          </p:cNvPr>
          <p:cNvSpPr>
            <a:spLocks noGrp="1"/>
          </p:cNvSpPr>
          <p:nvPr>
            <p:ph type="sldNum" sz="quarter" idx="14"/>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2" name="Rectangle 11"/>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3" name="Rectangle 12"/>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4" name="Rectangle 13"/>
          <p:cNvSpPr/>
          <p:nvPr userDrawn="1"/>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5" name="Rectangle 14"/>
          <p:cNvSpPr/>
          <p:nvPr userDrawn="1"/>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87742955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2 Column - Key Callouts - 11">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chemeClr val="tx1"/>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10" name="Rectangle 9"/>
          <p:cNvSpPr/>
          <p:nvPr/>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Text Placeholder 9"/>
          <p:cNvSpPr>
            <a:spLocks noGrp="1"/>
          </p:cNvSpPr>
          <p:nvPr>
            <p:ph type="body" sz="quarter" idx="13" hasCustomPrompt="1"/>
          </p:nvPr>
        </p:nvSpPr>
        <p:spPr>
          <a:xfrm>
            <a:off x="7031576" y="2288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CCAA0658-C736-4E01-9628-4A4310E4CC7E}"/>
              </a:ext>
            </a:extLst>
          </p:cNvPr>
          <p:cNvSpPr>
            <a:spLocks noGrp="1"/>
          </p:cNvSpPr>
          <p:nvPr>
            <p:ph type="sldNum" sz="quarter" idx="14"/>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2" name="Rectangle 11"/>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3" name="Rectangle 12"/>
          <p:cNvSpPr/>
          <p:nvPr userDrawn="1"/>
        </p:nvSpPr>
        <p:spPr>
          <a:xfrm>
            <a:off x="6096000" y="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4" name="Rectangle 13"/>
          <p:cNvSpPr/>
          <p:nvPr userDrawn="1"/>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325823193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FBE2-E8AC-4DC9-BEC5-86D077626D3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3E3DF7E-82DA-4511-9613-383EAB5DF045}"/>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4" name="TextBox 3">
            <a:extLst>
              <a:ext uri="{FF2B5EF4-FFF2-40B4-BE49-F238E27FC236}">
                <a16:creationId xmlns:a16="http://schemas.microsoft.com/office/drawing/2014/main" id="{E067E27C-7092-455A-925A-68BBAFC28550}"/>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5" name="Picture 4">
            <a:extLst>
              <a:ext uri="{FF2B5EF4-FFF2-40B4-BE49-F238E27FC236}">
                <a16:creationId xmlns:a16="http://schemas.microsoft.com/office/drawing/2014/main" id="{3DC4B35D-6ECA-4786-BAA2-7671793EAC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
        <p:nvSpPr>
          <p:cNvPr id="6" name="TextBox 5">
            <a:extLst>
              <a:ext uri="{FF2B5EF4-FFF2-40B4-BE49-F238E27FC236}">
                <a16:creationId xmlns:a16="http://schemas.microsoft.com/office/drawing/2014/main" id="{E067E27C-7092-455A-925A-68BBAFC28550}"/>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3DC4B35D-6ECA-4786-BAA2-7671793EAC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46029749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Title Slide-No Photo">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l="-1" t="1" r="2064" b="-1"/>
          <a:stretch/>
        </p:blipFill>
        <p:spPr>
          <a:xfrm>
            <a:off x="914403" y="685801"/>
            <a:ext cx="3213100" cy="180045"/>
          </a:xfrm>
          <a:prstGeom prst="rect">
            <a:avLst/>
          </a:prstGeom>
        </p:spPr>
      </p:pic>
      <p:sp>
        <p:nvSpPr>
          <p:cNvPr id="10" name="Text Placeholder 9"/>
          <p:cNvSpPr>
            <a:spLocks noGrp="1"/>
          </p:cNvSpPr>
          <p:nvPr>
            <p:ph type="body" sz="quarter" idx="10" hasCustomPrompt="1"/>
          </p:nvPr>
        </p:nvSpPr>
        <p:spPr>
          <a:xfrm>
            <a:off x="914401" y="2740026"/>
            <a:ext cx="10608705" cy="1044575"/>
          </a:xfrm>
          <a:prstGeom prst="rect">
            <a:avLst/>
          </a:prstGeom>
        </p:spPr>
        <p:txBody>
          <a:bodyPr vert="horz" lIns="0" rIns="0" anchor="b"/>
          <a:lstStyle>
            <a:lvl1pPr marL="0" indent="0">
              <a:buNone/>
              <a:defRPr sz="4800" b="1" i="0">
                <a:solidFill>
                  <a:schemeClr val="bg1"/>
                </a:solidFill>
                <a:latin typeface="+mj-lt"/>
                <a:cs typeface="Arial"/>
              </a:defRPr>
            </a:lvl1pPr>
          </a:lstStyle>
          <a:p>
            <a:r>
              <a:rPr lang="en-US" dirty="0"/>
              <a:t>Title Arial Bold 48pt</a:t>
            </a:r>
          </a:p>
        </p:txBody>
      </p:sp>
      <p:sp>
        <p:nvSpPr>
          <p:cNvPr id="11" name="Text Placeholder 9"/>
          <p:cNvSpPr>
            <a:spLocks noGrp="1"/>
          </p:cNvSpPr>
          <p:nvPr>
            <p:ph type="body" sz="quarter" idx="11" hasCustomPrompt="1"/>
          </p:nvPr>
        </p:nvSpPr>
        <p:spPr>
          <a:xfrm>
            <a:off x="914401" y="3822608"/>
            <a:ext cx="10608705" cy="1044575"/>
          </a:xfrm>
          <a:prstGeom prst="rect">
            <a:avLst/>
          </a:prstGeom>
        </p:spPr>
        <p:txBody>
          <a:bodyPr vert="horz" lIns="0" rIns="0"/>
          <a:lstStyle>
            <a:lvl1pPr marL="0" indent="0">
              <a:buNone/>
              <a:defRPr sz="2000" b="1" i="0">
                <a:solidFill>
                  <a:schemeClr val="accent4"/>
                </a:solidFill>
                <a:latin typeface="+mn-lt"/>
                <a:cs typeface="Arial"/>
              </a:defRPr>
            </a:lvl1pPr>
          </a:lstStyle>
          <a:p>
            <a:r>
              <a:rPr lang="en-US" dirty="0"/>
              <a:t>Subtitle Here Arial 20pt</a:t>
            </a:r>
          </a:p>
        </p:txBody>
      </p:sp>
      <p:sp>
        <p:nvSpPr>
          <p:cNvPr id="7" name="TextBox 6"/>
          <p:cNvSpPr txBox="1">
            <a:spLocks noChangeArrowheads="1"/>
          </p:cNvSpPr>
          <p:nvPr userDrawn="1"/>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l="-1" t="1" r="2064" b="-1"/>
          <a:stretch/>
        </p:blipFill>
        <p:spPr>
          <a:xfrm>
            <a:off x="914403" y="685801"/>
            <a:ext cx="3213100" cy="180045"/>
          </a:xfrm>
          <a:prstGeom prst="rect">
            <a:avLst/>
          </a:prstGeom>
        </p:spPr>
      </p:pic>
    </p:spTree>
    <p:extLst>
      <p:ext uri="{BB962C8B-B14F-4D97-AF65-F5344CB8AC3E}">
        <p14:creationId xmlns:p14="http://schemas.microsoft.com/office/powerpoint/2010/main" val="391919933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Title Slide - Add Photo">
    <p:spTree>
      <p:nvGrpSpPr>
        <p:cNvPr id="1" name=""/>
        <p:cNvGrpSpPr/>
        <p:nvPr/>
      </p:nvGrpSpPr>
      <p:grpSpPr>
        <a:xfrm>
          <a:off x="0" y="0"/>
          <a:ext cx="0" cy="0"/>
          <a:chOff x="0" y="0"/>
          <a:chExt cx="0" cy="0"/>
        </a:xfrm>
      </p:grpSpPr>
      <p:sp>
        <p:nvSpPr>
          <p:cNvPr id="3" name="Rectangle 2"/>
          <p:cNvSpPr/>
          <p:nvPr/>
        </p:nvSpPr>
        <p:spPr>
          <a:xfrm>
            <a:off x="0" y="4343400"/>
            <a:ext cx="12192000" cy="2514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Rectangle 3"/>
          <p:cNvSpPr/>
          <p:nvPr/>
        </p:nvSpPr>
        <p:spPr>
          <a:xfrm>
            <a:off x="0" y="0"/>
            <a:ext cx="12192000" cy="9144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t="2" r="2147" b="-2"/>
          <a:stretch/>
        </p:blipFill>
        <p:spPr>
          <a:xfrm>
            <a:off x="914401" y="367223"/>
            <a:ext cx="3208867" cy="179959"/>
          </a:xfrm>
          <a:prstGeom prst="rect">
            <a:avLst/>
          </a:prstGeom>
        </p:spPr>
      </p:pic>
      <p:sp>
        <p:nvSpPr>
          <p:cNvPr id="8" name="TextBox 7"/>
          <p:cNvSpPr txBox="1">
            <a:spLocks noChangeArrowheads="1"/>
          </p:cNvSpPr>
          <p:nvPr/>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sp>
        <p:nvSpPr>
          <p:cNvPr id="9" name="Text Placeholder 9"/>
          <p:cNvSpPr>
            <a:spLocks noGrp="1"/>
          </p:cNvSpPr>
          <p:nvPr>
            <p:ph type="body" sz="quarter" idx="10" hasCustomPrompt="1"/>
          </p:nvPr>
        </p:nvSpPr>
        <p:spPr>
          <a:xfrm>
            <a:off x="914401" y="4460299"/>
            <a:ext cx="10608705" cy="1044575"/>
          </a:xfrm>
          <a:prstGeom prst="rect">
            <a:avLst/>
          </a:prstGeom>
        </p:spPr>
        <p:txBody>
          <a:bodyPr vert="horz" lIns="0" rIns="0" anchor="b"/>
          <a:lstStyle>
            <a:lvl1pPr marL="0" indent="0">
              <a:buNone/>
              <a:defRPr sz="4800" b="1" i="0">
                <a:solidFill>
                  <a:schemeClr val="bg1"/>
                </a:solidFill>
                <a:latin typeface="Arial"/>
                <a:cs typeface="Arial"/>
              </a:defRPr>
            </a:lvl1pPr>
          </a:lstStyle>
          <a:p>
            <a:r>
              <a:rPr lang="en-US" dirty="0"/>
              <a:t>Title Arial Bold 48pt</a:t>
            </a:r>
          </a:p>
        </p:txBody>
      </p:sp>
      <p:sp>
        <p:nvSpPr>
          <p:cNvPr id="10" name="Text Placeholder 9"/>
          <p:cNvSpPr>
            <a:spLocks noGrp="1"/>
          </p:cNvSpPr>
          <p:nvPr>
            <p:ph type="body" sz="quarter" idx="11" hasCustomPrompt="1"/>
          </p:nvPr>
        </p:nvSpPr>
        <p:spPr>
          <a:xfrm>
            <a:off x="914401" y="5542881"/>
            <a:ext cx="10608705" cy="539224"/>
          </a:xfrm>
          <a:prstGeom prst="rect">
            <a:avLst/>
          </a:prstGeom>
        </p:spPr>
        <p:txBody>
          <a:bodyPr vert="horz" lIns="0" rIns="0"/>
          <a:lstStyle>
            <a:lvl1pPr marL="0" indent="0">
              <a:buNone/>
              <a:defRPr sz="2000" b="1" i="0">
                <a:solidFill>
                  <a:schemeClr val="accent4"/>
                </a:solidFill>
                <a:latin typeface="+mn-lt"/>
                <a:cs typeface="Arial"/>
              </a:defRPr>
            </a:lvl1pPr>
          </a:lstStyle>
          <a:p>
            <a:r>
              <a:rPr lang="en-US" dirty="0"/>
              <a:t>Subtitle Here Arial 20pt</a:t>
            </a:r>
          </a:p>
        </p:txBody>
      </p:sp>
      <p:sp>
        <p:nvSpPr>
          <p:cNvPr id="11" name="Picture Placeholder 3">
            <a:extLst>
              <a:ext uri="{FF2B5EF4-FFF2-40B4-BE49-F238E27FC236}">
                <a16:creationId xmlns:a16="http://schemas.microsoft.com/office/drawing/2014/main" id="{C9996269-7555-4764-A9C4-E64090BCAEEB}"/>
              </a:ext>
            </a:extLst>
          </p:cNvPr>
          <p:cNvSpPr>
            <a:spLocks noGrp="1"/>
          </p:cNvSpPr>
          <p:nvPr>
            <p:ph type="pic" sz="quarter" idx="12" hasCustomPrompt="1"/>
          </p:nvPr>
        </p:nvSpPr>
        <p:spPr>
          <a:xfrm>
            <a:off x="0" y="796926"/>
            <a:ext cx="12192000" cy="3546475"/>
          </a:xfrm>
          <a:solidFill>
            <a:schemeClr val="bg2"/>
          </a:solidFill>
        </p:spPr>
        <p:txBody>
          <a:bodyPr/>
          <a:lstStyle>
            <a:lvl1pPr marL="0" marR="0" indent="0" algn="ctr" defTabSz="685800" rtl="0" eaLnBrk="1" fontAlgn="auto" latinLnBrk="0" hangingPunct="1">
              <a:lnSpc>
                <a:spcPct val="150000"/>
              </a:lnSpc>
              <a:spcBef>
                <a:spcPts val="0"/>
              </a:spcBef>
              <a:spcAft>
                <a:spcPts val="0"/>
              </a:spcAft>
              <a:buClr>
                <a:schemeClr val="tx1"/>
              </a:buClr>
              <a:buSzTx/>
              <a:buFontTx/>
              <a:buNone/>
              <a:tabLst/>
              <a:defRPr/>
            </a:lvl1pPr>
          </a:lstStyle>
          <a:p>
            <a:pPr marL="257175" marR="0" lvl="0" indent="-257175" algn="l" defTabSz="685800" rtl="0" eaLnBrk="1" fontAlgn="auto" latinLnBrk="0" hangingPunct="1">
              <a:lnSpc>
                <a:spcPct val="150000"/>
              </a:lnSpc>
              <a:spcBef>
                <a:spcPts val="0"/>
              </a:spcBef>
              <a:spcAft>
                <a:spcPts val="0"/>
              </a:spcAft>
              <a:buClr>
                <a:schemeClr val="tx1"/>
              </a:buClr>
              <a:buSzTx/>
              <a:buFont typeface="Arial" pitchFamily="34" charset="0"/>
              <a:buChar char="•"/>
              <a:tabLst/>
              <a:defRPr/>
            </a:pPr>
            <a:r>
              <a:rPr lang="en-US" dirty="0"/>
              <a:t>Click icon to add photo</a:t>
            </a:r>
          </a:p>
        </p:txBody>
      </p:sp>
      <p:sp>
        <p:nvSpPr>
          <p:cNvPr id="12" name="Rectangle 11"/>
          <p:cNvSpPr/>
          <p:nvPr userDrawn="1"/>
        </p:nvSpPr>
        <p:spPr>
          <a:xfrm>
            <a:off x="0" y="4343400"/>
            <a:ext cx="12192000" cy="2514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3" name="Rectangle 12"/>
          <p:cNvSpPr/>
          <p:nvPr userDrawn="1"/>
        </p:nvSpPr>
        <p:spPr>
          <a:xfrm>
            <a:off x="0" y="0"/>
            <a:ext cx="12192000" cy="9144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t="2" r="2147" b="-2"/>
          <a:stretch/>
        </p:blipFill>
        <p:spPr>
          <a:xfrm>
            <a:off x="914401" y="367223"/>
            <a:ext cx="3208867" cy="179959"/>
          </a:xfrm>
          <a:prstGeom prst="rect">
            <a:avLst/>
          </a:prstGeom>
        </p:spPr>
      </p:pic>
      <p:sp>
        <p:nvSpPr>
          <p:cNvPr id="15" name="TextBox 14"/>
          <p:cNvSpPr txBox="1">
            <a:spLocks noChangeArrowheads="1"/>
          </p:cNvSpPr>
          <p:nvPr userDrawn="1"/>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spTree>
    <p:extLst>
      <p:ext uri="{BB962C8B-B14F-4D97-AF65-F5344CB8AC3E}">
        <p14:creationId xmlns:p14="http://schemas.microsoft.com/office/powerpoint/2010/main" val="31695500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Breaker-Blu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426788423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Breaker-Lt. Blu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Arial"/>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263147162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Breaker-Green">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330094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 Key Callouts - 04">
    <p:spTree>
      <p:nvGrpSpPr>
        <p:cNvPr id="1" name=""/>
        <p:cNvGrpSpPr/>
        <p:nvPr/>
      </p:nvGrpSpPr>
      <p:grpSpPr>
        <a:xfrm>
          <a:off x="0" y="0"/>
          <a:ext cx="0" cy="0"/>
          <a:chOff x="0" y="0"/>
          <a:chExt cx="0" cy="0"/>
        </a:xfrm>
      </p:grpSpPr>
      <p:sp>
        <p:nvSpPr>
          <p:cNvPr id="3" name="Rectangle 2"/>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userDrawn="1"/>
        </p:nvSpPr>
        <p:spPr>
          <a:xfrm>
            <a:off x="7924800" y="0"/>
            <a:ext cx="426720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chemeClr val="bg2"/>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7" name="Slide Number Placeholder 6">
            <a:extLst>
              <a:ext uri="{FF2B5EF4-FFF2-40B4-BE49-F238E27FC236}">
                <a16:creationId xmlns:a16="http://schemas.microsoft.com/office/drawing/2014/main" id="{5AEF4FD2-137B-4DA9-9C4E-1C98408E308C}"/>
              </a:ext>
            </a:extLst>
          </p:cNvPr>
          <p:cNvSpPr>
            <a:spLocks noGrp="1"/>
          </p:cNvSpPr>
          <p:nvPr>
            <p:ph type="sldNum" sz="quarter" idx="11"/>
          </p:nvPr>
        </p:nvSpPr>
        <p:spPr/>
        <p:txBody>
          <a:bodyPr/>
          <a:lstStyle/>
          <a:p>
            <a:fld id="{C7CA7E87-410D-4887-AABD-1ABCEA8A29CF}" type="slidenum">
              <a:rPr lang="en-US" smtClean="0"/>
              <a:pPr/>
              <a:t>‹#›</a:t>
            </a:fld>
            <a:endParaRPr lang="en-US"/>
          </a:p>
        </p:txBody>
      </p:sp>
    </p:spTree>
    <p:extLst>
      <p:ext uri="{BB962C8B-B14F-4D97-AF65-F5344CB8AC3E}">
        <p14:creationId xmlns:p14="http://schemas.microsoft.com/office/powerpoint/2010/main" val="158251811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Breaker-Grey">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399739968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Full Pag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0C9-7517-4B2D-AAB7-5F2E4A6EF518}"/>
              </a:ext>
            </a:extLst>
          </p:cNvPr>
          <p:cNvSpPr>
            <a:spLocks noGrp="1"/>
          </p:cNvSpPr>
          <p:nvPr>
            <p:ph type="title" hasCustomPrompt="1"/>
          </p:nvPr>
        </p:nvSpPr>
        <p:spPr/>
        <p:txBody>
          <a:bodyPr/>
          <a:lstStyle>
            <a:lvl1pPr>
              <a:defRPr/>
            </a:lvl1pPr>
          </a:lstStyle>
          <a:p>
            <a:r>
              <a:rPr lang="en-US" dirty="0"/>
              <a:t>Arial Bold 36pt</a:t>
            </a:r>
          </a:p>
        </p:txBody>
      </p:sp>
      <p:sp>
        <p:nvSpPr>
          <p:cNvPr id="4" name="Content Placeholder 3">
            <a:extLst>
              <a:ext uri="{FF2B5EF4-FFF2-40B4-BE49-F238E27FC236}">
                <a16:creationId xmlns:a16="http://schemas.microsoft.com/office/drawing/2014/main" id="{9636DBF8-2606-48AE-B144-B248B9B846AE}"/>
              </a:ext>
            </a:extLst>
          </p:cNvPr>
          <p:cNvSpPr>
            <a:spLocks noGrp="1"/>
          </p:cNvSpPr>
          <p:nvPr>
            <p:ph sz="quarter" idx="10" hasCustomPrompt="1"/>
          </p:nvPr>
        </p:nvSpPr>
        <p:spPr>
          <a:xfrm>
            <a:off x="938784" y="1874520"/>
            <a:ext cx="10643616" cy="4373880"/>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5" name="Slide Number Placeholder 4">
            <a:extLst>
              <a:ext uri="{FF2B5EF4-FFF2-40B4-BE49-F238E27FC236}">
                <a16:creationId xmlns:a16="http://schemas.microsoft.com/office/drawing/2014/main" id="{F838042B-8F0F-4283-A029-A5A4A27BE0DD}"/>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6" name="TextBox 5">
            <a:extLst>
              <a:ext uri="{FF2B5EF4-FFF2-40B4-BE49-F238E27FC236}">
                <a16:creationId xmlns:a16="http://schemas.microsoft.com/office/drawing/2014/main" id="{9424E3CF-D28B-45F2-8635-73C80FADDCA7}"/>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EC34B96C-B0EC-4C75-8939-8BC065EF302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
        <p:nvSpPr>
          <p:cNvPr id="8" name="TextBox 7">
            <a:extLst>
              <a:ext uri="{FF2B5EF4-FFF2-40B4-BE49-F238E27FC236}">
                <a16:creationId xmlns:a16="http://schemas.microsoft.com/office/drawing/2014/main" id="{9424E3CF-D28B-45F2-8635-73C80FADDCA7}"/>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9" name="Picture 8">
            <a:extLst>
              <a:ext uri="{FF2B5EF4-FFF2-40B4-BE49-F238E27FC236}">
                <a16:creationId xmlns:a16="http://schemas.microsoft.com/office/drawing/2014/main" id="{EC34B96C-B0EC-4C75-8939-8BC065EF30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197698041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Full Page - Gre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F644B7D-EB0F-436E-9968-604FA6033505}"/>
              </a:ext>
            </a:extLst>
          </p:cNvPr>
          <p:cNvGraphicFramePr>
            <a:graphicFrameLocks noChangeAspect="1"/>
          </p:cNvGraphicFramePr>
          <p:nvPr>
            <p:custDataLst>
              <p:tags r:id="rId2"/>
            </p:custDataLst>
            <p:extLst>
              <p:ext uri="{D42A27DB-BD31-4B8C-83A1-F6EECF244321}">
                <p14:modId xmlns:p14="http://schemas.microsoft.com/office/powerpoint/2010/main" val="337861732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7346" name="think-cell Slide" r:id="rId5" imgW="408" imgH="408" progId="TCLayout.ActiveDocument.1">
                  <p:embed/>
                </p:oleObj>
              </mc:Choice>
              <mc:Fallback>
                <p:oleObj name="think-cell Slide" r:id="rId5" imgW="408" imgH="408" progId="TCLayout.ActiveDocument.1">
                  <p:embed/>
                  <p:pic>
                    <p:nvPicPr>
                      <p:cNvPr id="6" name="Object 5" hidden="1">
                        <a:extLst>
                          <a:ext uri="{FF2B5EF4-FFF2-40B4-BE49-F238E27FC236}">
                            <a16:creationId xmlns:a16="http://schemas.microsoft.com/office/drawing/2014/main" id="{CF644B7D-EB0F-436E-9968-604FA6033505}"/>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316E1B-CC8A-4535-8B29-F32E4F33F4BB}"/>
              </a:ext>
            </a:extLst>
          </p:cNvPr>
          <p:cNvSpPr/>
          <p:nvPr/>
        </p:nvSpPr>
        <p:spPr>
          <a:xfrm>
            <a:off x="0" y="0"/>
            <a:ext cx="12192000" cy="13716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2" name="Title 1">
            <a:extLst>
              <a:ext uri="{FF2B5EF4-FFF2-40B4-BE49-F238E27FC236}">
                <a16:creationId xmlns:a16="http://schemas.microsoft.com/office/drawing/2014/main" id="{E1263E92-64DE-40BC-845A-2B9C514D89C4}"/>
              </a:ext>
            </a:extLst>
          </p:cNvPr>
          <p:cNvSpPr>
            <a:spLocks noGrp="1"/>
          </p:cNvSpPr>
          <p:nvPr>
            <p:ph type="title" hasCustomPrompt="1"/>
          </p:nvPr>
        </p:nvSpPr>
        <p:spPr/>
        <p:txBody>
          <a:bodyPr/>
          <a:lstStyle>
            <a:lvl1pPr>
              <a:defRPr>
                <a:solidFill>
                  <a:schemeClr val="accent1"/>
                </a:solidFill>
              </a:defRPr>
            </a:lvl1pPr>
          </a:lstStyle>
          <a:p>
            <a:r>
              <a:rPr lang="en-US" dirty="0"/>
              <a:t>Arial Bold 36pt</a:t>
            </a:r>
          </a:p>
        </p:txBody>
      </p:sp>
      <p:sp>
        <p:nvSpPr>
          <p:cNvPr id="4" name="Content Placeholder 3">
            <a:extLst>
              <a:ext uri="{FF2B5EF4-FFF2-40B4-BE49-F238E27FC236}">
                <a16:creationId xmlns:a16="http://schemas.microsoft.com/office/drawing/2014/main" id="{2087185B-7B77-40DF-9AE9-0B7AC509CDB6}"/>
              </a:ext>
            </a:extLst>
          </p:cNvPr>
          <p:cNvSpPr>
            <a:spLocks noGrp="1"/>
          </p:cNvSpPr>
          <p:nvPr>
            <p:ph sz="quarter" idx="10" hasCustomPrompt="1"/>
          </p:nvPr>
        </p:nvSpPr>
        <p:spPr>
          <a:xfrm>
            <a:off x="938784" y="1874520"/>
            <a:ext cx="10643616" cy="4381500"/>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7" name="Slide Number Placeholder 6">
            <a:extLst>
              <a:ext uri="{FF2B5EF4-FFF2-40B4-BE49-F238E27FC236}">
                <a16:creationId xmlns:a16="http://schemas.microsoft.com/office/drawing/2014/main" id="{8805F6AA-99CB-468F-8116-E8CAEF4A8093}"/>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8" name="TextBox 7">
            <a:extLst>
              <a:ext uri="{FF2B5EF4-FFF2-40B4-BE49-F238E27FC236}">
                <a16:creationId xmlns:a16="http://schemas.microsoft.com/office/drawing/2014/main" id="{1C6D5D7C-5481-4598-AEEC-27A1E57EE38C}"/>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9" name="Picture 8">
            <a:extLst>
              <a:ext uri="{FF2B5EF4-FFF2-40B4-BE49-F238E27FC236}">
                <a16:creationId xmlns:a16="http://schemas.microsoft.com/office/drawing/2014/main" id="{23E56080-782C-4B5E-A98F-66A081B23E4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0" name="Object 9" hidden="1">
            <a:extLst>
              <a:ext uri="{FF2B5EF4-FFF2-40B4-BE49-F238E27FC236}">
                <a16:creationId xmlns:a16="http://schemas.microsoft.com/office/drawing/2014/main" id="{CF644B7D-EB0F-436E-9968-604FA6033505}"/>
              </a:ext>
            </a:extLst>
          </p:cNvPr>
          <p:cNvGraphicFramePr>
            <a:graphicFrameLocks noChangeAspect="1"/>
          </p:cNvGraphicFramePr>
          <p:nvPr userDrawn="1">
            <p:custDataLst>
              <p:tags r:id="rId3"/>
            </p:custDataLst>
            <p:extLst>
              <p:ext uri="{D42A27DB-BD31-4B8C-83A1-F6EECF244321}">
                <p14:modId xmlns:p14="http://schemas.microsoft.com/office/powerpoint/2010/main" val="287981817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7347" name="think-cell Slide" r:id="rId8" imgW="408" imgH="408" progId="TCLayout.ActiveDocument.1">
                  <p:embed/>
                </p:oleObj>
              </mc:Choice>
              <mc:Fallback>
                <p:oleObj name="think-cell Slide" r:id="rId8" imgW="408" imgH="408" progId="TCLayout.ActiveDocument.1">
                  <p:embed/>
                  <p:pic>
                    <p:nvPicPr>
                      <p:cNvPr id="10" name="Object 9" hidden="1">
                        <a:extLst>
                          <a:ext uri="{FF2B5EF4-FFF2-40B4-BE49-F238E27FC236}">
                            <a16:creationId xmlns:a16="http://schemas.microsoft.com/office/drawing/2014/main" id="{CF644B7D-EB0F-436E-9968-604FA6033505}"/>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6D316E1B-CC8A-4535-8B29-F32E4F33F4BB}"/>
              </a:ext>
            </a:extLst>
          </p:cNvPr>
          <p:cNvSpPr/>
          <p:nvPr userDrawn="1"/>
        </p:nvSpPr>
        <p:spPr>
          <a:xfrm>
            <a:off x="0" y="0"/>
            <a:ext cx="12192000" cy="13716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2" name="TextBox 11">
            <a:extLst>
              <a:ext uri="{FF2B5EF4-FFF2-40B4-BE49-F238E27FC236}">
                <a16:creationId xmlns:a16="http://schemas.microsoft.com/office/drawing/2014/main" id="{1C6D5D7C-5481-4598-AEEC-27A1E57EE38C}"/>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3" name="Picture 12">
            <a:extLst>
              <a:ext uri="{FF2B5EF4-FFF2-40B4-BE49-F238E27FC236}">
                <a16:creationId xmlns:a16="http://schemas.microsoft.com/office/drawing/2014/main" id="{23E56080-782C-4B5E-A98F-66A081B23E40}"/>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124619718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2 Column - Blue">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6C1942A8-754B-445F-BF7E-F2B555C58A62}"/>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1" name="Object 10" hidden="1">
            <a:extLst>
              <a:ext uri="{FF2B5EF4-FFF2-40B4-BE49-F238E27FC236}">
                <a16:creationId xmlns:a16="http://schemas.microsoft.com/office/drawing/2014/main" id="{45240704-9DD9-4D59-BBFF-411FC9AAEC40}"/>
              </a:ext>
            </a:extLst>
          </p:cNvPr>
          <p:cNvGraphicFramePr>
            <a:graphicFrameLocks noChangeAspect="1"/>
          </p:cNvGraphicFramePr>
          <p:nvPr>
            <p:custDataLst>
              <p:tags r:id="rId2"/>
            </p:custDataLst>
            <p:extLst>
              <p:ext uri="{D42A27DB-BD31-4B8C-83A1-F6EECF244321}">
                <p14:modId xmlns:p14="http://schemas.microsoft.com/office/powerpoint/2010/main" val="285760735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8370"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DB5CC5C-F030-4724-81FA-33C3B9159A30}"/>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A5D6A73B-A327-4304-AE2F-3414E47D3E62}"/>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TextBox 8">
            <a:extLst>
              <a:ext uri="{FF2B5EF4-FFF2-40B4-BE49-F238E27FC236}">
                <a16:creationId xmlns:a16="http://schemas.microsoft.com/office/drawing/2014/main" id="{2B844B90-F239-4B08-B91E-12159606925D}"/>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2" name="Picture 11">
            <a:extLst>
              <a:ext uri="{FF2B5EF4-FFF2-40B4-BE49-F238E27FC236}">
                <a16:creationId xmlns:a16="http://schemas.microsoft.com/office/drawing/2014/main" id="{D8F563DD-1824-405A-8E8D-056612C19EB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3" name="Object 12" hidden="1">
            <a:extLst>
              <a:ext uri="{FF2B5EF4-FFF2-40B4-BE49-F238E27FC236}">
                <a16:creationId xmlns:a16="http://schemas.microsoft.com/office/drawing/2014/main" id="{45240704-9DD9-4D59-BBFF-411FC9AAEC40}"/>
              </a:ext>
            </a:extLst>
          </p:cNvPr>
          <p:cNvGraphicFramePr>
            <a:graphicFrameLocks noChangeAspect="1"/>
          </p:cNvGraphicFramePr>
          <p:nvPr userDrawn="1">
            <p:custDataLst>
              <p:tags r:id="rId3"/>
            </p:custDataLst>
            <p:extLst>
              <p:ext uri="{D42A27DB-BD31-4B8C-83A1-F6EECF244321}">
                <p14:modId xmlns:p14="http://schemas.microsoft.com/office/powerpoint/2010/main" val="10007154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8371" name="think-cell Slide" r:id="rId8" imgW="408" imgH="408" progId="TCLayout.ActiveDocument.1">
                  <p:embed/>
                </p:oleObj>
              </mc:Choice>
              <mc:Fallback>
                <p:oleObj name="think-cell Slide" r:id="rId8" imgW="408" imgH="408" progId="TCLayout.ActiveDocument.1">
                  <p:embed/>
                  <p:pic>
                    <p:nvPicPr>
                      <p:cNvPr id="13" name="Object 12"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2B844B90-F239-4B08-B91E-12159606925D}"/>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5" name="Picture 14">
            <a:extLst>
              <a:ext uri="{FF2B5EF4-FFF2-40B4-BE49-F238E27FC236}">
                <a16:creationId xmlns:a16="http://schemas.microsoft.com/office/drawing/2014/main" id="{D8F563DD-1824-405A-8E8D-056612C19EBB}"/>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134153751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2 Column - Grey">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EB07A22-DB36-4F5C-8F7B-5F8983EF0C3B}"/>
              </a:ext>
            </a:extLst>
          </p:cNvPr>
          <p:cNvGraphicFramePr>
            <a:graphicFrameLocks noChangeAspect="1"/>
          </p:cNvGraphicFramePr>
          <p:nvPr>
            <p:custDataLst>
              <p:tags r:id="rId2"/>
            </p:custDataLst>
            <p:extLst>
              <p:ext uri="{D42A27DB-BD31-4B8C-83A1-F6EECF244321}">
                <p14:modId xmlns:p14="http://schemas.microsoft.com/office/powerpoint/2010/main" val="112931635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9394"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accent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77DE31FD-76CB-4691-BC02-CD0A00A274BB}"/>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Content Placeholder 9">
            <a:extLst>
              <a:ext uri="{FF2B5EF4-FFF2-40B4-BE49-F238E27FC236}">
                <a16:creationId xmlns:a16="http://schemas.microsoft.com/office/drawing/2014/main" id="{F2597A71-2A89-40F3-8F99-BA012D275091}"/>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2" name="Content Placeholder 9">
            <a:extLst>
              <a:ext uri="{FF2B5EF4-FFF2-40B4-BE49-F238E27FC236}">
                <a16:creationId xmlns:a16="http://schemas.microsoft.com/office/drawing/2014/main" id="{A75DD227-DEC9-4686-827B-3DB59B08C271}"/>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3" name="TextBox 12">
            <a:extLst>
              <a:ext uri="{FF2B5EF4-FFF2-40B4-BE49-F238E27FC236}">
                <a16:creationId xmlns:a16="http://schemas.microsoft.com/office/drawing/2014/main" id="{450B871E-682A-4C82-90F6-DE8EF04739EB}"/>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4" name="Picture 13">
            <a:extLst>
              <a:ext uri="{FF2B5EF4-FFF2-40B4-BE49-F238E27FC236}">
                <a16:creationId xmlns:a16="http://schemas.microsoft.com/office/drawing/2014/main" id="{D91EB54D-34D6-49F5-B288-3FC4864FFA6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0" name="Object 9" hidden="1">
            <a:extLst>
              <a:ext uri="{FF2B5EF4-FFF2-40B4-BE49-F238E27FC236}">
                <a16:creationId xmlns:a16="http://schemas.microsoft.com/office/drawing/2014/main" id="{CEB07A22-DB36-4F5C-8F7B-5F8983EF0C3B}"/>
              </a:ext>
            </a:extLst>
          </p:cNvPr>
          <p:cNvGraphicFramePr>
            <a:graphicFrameLocks noChangeAspect="1"/>
          </p:cNvGraphicFramePr>
          <p:nvPr userDrawn="1">
            <p:custDataLst>
              <p:tags r:id="rId3"/>
            </p:custDataLst>
            <p:extLst>
              <p:ext uri="{D42A27DB-BD31-4B8C-83A1-F6EECF244321}">
                <p14:modId xmlns:p14="http://schemas.microsoft.com/office/powerpoint/2010/main" val="190836155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9395" name="think-cell Slide" r:id="rId8" imgW="408" imgH="408" progId="TCLayout.ActiveDocument.1">
                  <p:embed/>
                </p:oleObj>
              </mc:Choice>
              <mc:Fallback>
                <p:oleObj name="think-cell Slide" r:id="rId8" imgW="408" imgH="408" progId="TCLayout.ActiveDocument.1">
                  <p:embed/>
                  <p:pic>
                    <p:nvPicPr>
                      <p:cNvPr id="10" name="Object 9"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5" name="Rectangle 14"/>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
        <p:nvSpPr>
          <p:cNvPr id="16" name="TextBox 15">
            <a:extLst>
              <a:ext uri="{FF2B5EF4-FFF2-40B4-BE49-F238E27FC236}">
                <a16:creationId xmlns:a16="http://schemas.microsoft.com/office/drawing/2014/main" id="{450B871E-682A-4C82-90F6-DE8EF04739EB}"/>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7" name="Picture 16">
            <a:extLst>
              <a:ext uri="{FF2B5EF4-FFF2-40B4-BE49-F238E27FC236}">
                <a16:creationId xmlns:a16="http://schemas.microsoft.com/office/drawing/2014/main" id="{D91EB54D-34D6-49F5-B288-3FC4864FFA60}"/>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247138848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2 Column - Blue - No Logo">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6C1942A8-754B-445F-BF7E-F2B555C58A62}"/>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1" name="Object 10" hidden="1">
            <a:extLst>
              <a:ext uri="{FF2B5EF4-FFF2-40B4-BE49-F238E27FC236}">
                <a16:creationId xmlns:a16="http://schemas.microsoft.com/office/drawing/2014/main" id="{45240704-9DD9-4D59-BBFF-411FC9AAEC40}"/>
              </a:ext>
            </a:extLst>
          </p:cNvPr>
          <p:cNvGraphicFramePr>
            <a:graphicFrameLocks noChangeAspect="1"/>
          </p:cNvGraphicFramePr>
          <p:nvPr>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0418"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DB5CC5C-F030-4724-81FA-33C3B9159A30}"/>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A5D6A73B-A327-4304-AE2F-3414E47D3E62}"/>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graphicFrame>
        <p:nvGraphicFramePr>
          <p:cNvPr id="9" name="Object 8" hidden="1">
            <a:extLst>
              <a:ext uri="{FF2B5EF4-FFF2-40B4-BE49-F238E27FC236}">
                <a16:creationId xmlns:a16="http://schemas.microsoft.com/office/drawing/2014/main" id="{45240704-9DD9-4D59-BBFF-411FC9AAEC40}"/>
              </a:ext>
            </a:extLst>
          </p:cNvPr>
          <p:cNvGraphicFramePr>
            <a:graphicFrameLocks noChangeAspect="1"/>
          </p:cNvGraphicFramePr>
          <p:nvPr userDrawn="1">
            <p:custDataLst>
              <p:tags r:id="rId3"/>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0419" name="think-cell Slide" r:id="rId7" imgW="408" imgH="408" progId="TCLayout.ActiveDocument.1">
                  <p:embed/>
                </p:oleObj>
              </mc:Choice>
              <mc:Fallback>
                <p:oleObj name="think-cell Slide" r:id="rId7" imgW="408" imgH="408" progId="TCLayout.ActiveDocument.1">
                  <p:embed/>
                  <p:pic>
                    <p:nvPicPr>
                      <p:cNvPr id="9" name="Object 8"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143338422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2 Column - Grey - No Logo">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EB07A22-DB36-4F5C-8F7B-5F8983EF0C3B}"/>
              </a:ext>
            </a:extLst>
          </p:cNvPr>
          <p:cNvGraphicFramePr>
            <a:graphicFrameLocks noChangeAspect="1"/>
          </p:cNvGraphicFramePr>
          <p:nvPr>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1442"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accent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77DE31FD-76CB-4691-BC02-CD0A00A274BB}"/>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Content Placeholder 9">
            <a:extLst>
              <a:ext uri="{FF2B5EF4-FFF2-40B4-BE49-F238E27FC236}">
                <a16:creationId xmlns:a16="http://schemas.microsoft.com/office/drawing/2014/main" id="{F2597A71-2A89-40F3-8F99-BA012D275091}"/>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2" name="Content Placeholder 9">
            <a:extLst>
              <a:ext uri="{FF2B5EF4-FFF2-40B4-BE49-F238E27FC236}">
                <a16:creationId xmlns:a16="http://schemas.microsoft.com/office/drawing/2014/main" id="{A75DD227-DEC9-4686-827B-3DB59B08C271}"/>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0" name="Object 9" hidden="1">
            <a:extLst>
              <a:ext uri="{FF2B5EF4-FFF2-40B4-BE49-F238E27FC236}">
                <a16:creationId xmlns:a16="http://schemas.microsoft.com/office/drawing/2014/main" id="{CEB07A22-DB36-4F5C-8F7B-5F8983EF0C3B}"/>
              </a:ext>
            </a:extLst>
          </p:cNvPr>
          <p:cNvGraphicFramePr>
            <a:graphicFrameLocks noChangeAspect="1"/>
          </p:cNvGraphicFramePr>
          <p:nvPr userDrawn="1">
            <p:custDataLst>
              <p:tags r:id="rId3"/>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1443" name="think-cell Slide" r:id="rId7" imgW="408" imgH="408" progId="TCLayout.ActiveDocument.1">
                  <p:embed/>
                </p:oleObj>
              </mc:Choice>
              <mc:Fallback>
                <p:oleObj name="think-cell Slide" r:id="rId7" imgW="408" imgH="408" progId="TCLayout.ActiveDocument.1">
                  <p:embed/>
                  <p:pic>
                    <p:nvPicPr>
                      <p:cNvPr id="10" name="Object 9"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3" name="Rectangle 12"/>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Tree>
    <p:extLst>
      <p:ext uri="{BB962C8B-B14F-4D97-AF65-F5344CB8AC3E}">
        <p14:creationId xmlns:p14="http://schemas.microsoft.com/office/powerpoint/2010/main" val="145575989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1 Column - Blu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9283DE3-A361-44CB-A7DB-BB4BA7CA6367}"/>
              </a:ext>
            </a:extLst>
          </p:cNvPr>
          <p:cNvGraphicFramePr>
            <a:graphicFrameLocks noChangeAspect="1"/>
          </p:cNvGraphicFramePr>
          <p:nvPr>
            <p:custDataLst>
              <p:tags r:id="rId2"/>
            </p:custDataLst>
            <p:extLst>
              <p:ext uri="{D42A27DB-BD31-4B8C-83A1-F6EECF244321}">
                <p14:modId xmlns:p14="http://schemas.microsoft.com/office/powerpoint/2010/main" val="174969244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2466" name="think-cell Slide" r:id="rId5" imgW="408" imgH="408" progId="TCLayout.ActiveDocument.1">
                  <p:embed/>
                </p:oleObj>
              </mc:Choice>
              <mc:Fallback>
                <p:oleObj name="think-cell Slide" r:id="rId5" imgW="408" imgH="408" progId="TCLayout.ActiveDocument.1">
                  <p:embed/>
                  <p:pic>
                    <p:nvPicPr>
                      <p:cNvPr id="9" name="Object 8" hidden="1">
                        <a:extLst>
                          <a:ext uri="{FF2B5EF4-FFF2-40B4-BE49-F238E27FC236}">
                            <a16:creationId xmlns:a16="http://schemas.microsoft.com/office/drawing/2014/main" id="{49283DE3-A361-44CB-A7DB-BB4BA7CA6367}"/>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79346EB-56AE-4AF5-897A-A3F2927E236E}"/>
              </a:ext>
            </a:extLst>
          </p:cNvPr>
          <p:cNvSpPr>
            <a:spLocks noGrp="1"/>
          </p:cNvSpPr>
          <p:nvPr>
            <p:ph sz="quarter" idx="12" hasCustomPrompt="1"/>
          </p:nvPr>
        </p:nvSpPr>
        <p:spPr>
          <a:xfrm>
            <a:off x="939800" y="1866901"/>
            <a:ext cx="6096000" cy="4149725"/>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a:p>
            <a:pPr lvl="4"/>
            <a:endParaRPr lang="en-US" dirty="0"/>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084A8A23-9D14-4EAB-8517-67BEE952D6B5}"/>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6" name="TextBox 5">
            <a:extLst>
              <a:ext uri="{FF2B5EF4-FFF2-40B4-BE49-F238E27FC236}">
                <a16:creationId xmlns:a16="http://schemas.microsoft.com/office/drawing/2014/main" id="{FD1BC5E3-1474-44FC-BCE2-01DA46767F41}"/>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B88C2A44-A2BD-4D81-B101-D7383DF5FFE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0" name="Object 9" hidden="1">
            <a:extLst>
              <a:ext uri="{FF2B5EF4-FFF2-40B4-BE49-F238E27FC236}">
                <a16:creationId xmlns:a16="http://schemas.microsoft.com/office/drawing/2014/main" id="{49283DE3-A361-44CB-A7DB-BB4BA7CA6367}"/>
              </a:ext>
            </a:extLst>
          </p:cNvPr>
          <p:cNvGraphicFramePr>
            <a:graphicFrameLocks noChangeAspect="1"/>
          </p:cNvGraphicFramePr>
          <p:nvPr userDrawn="1">
            <p:custDataLst>
              <p:tags r:id="rId3"/>
            </p:custDataLst>
            <p:extLst>
              <p:ext uri="{D42A27DB-BD31-4B8C-83A1-F6EECF244321}">
                <p14:modId xmlns:p14="http://schemas.microsoft.com/office/powerpoint/2010/main" val="33569054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2467" name="think-cell Slide" r:id="rId8" imgW="408" imgH="408" progId="TCLayout.ActiveDocument.1">
                  <p:embed/>
                </p:oleObj>
              </mc:Choice>
              <mc:Fallback>
                <p:oleObj name="think-cell Slide" r:id="rId8" imgW="408" imgH="408" progId="TCLayout.ActiveDocument.1">
                  <p:embed/>
                  <p:pic>
                    <p:nvPicPr>
                      <p:cNvPr id="10" name="Object 9" hidden="1">
                        <a:extLst>
                          <a:ext uri="{FF2B5EF4-FFF2-40B4-BE49-F238E27FC236}">
                            <a16:creationId xmlns:a16="http://schemas.microsoft.com/office/drawing/2014/main" id="{49283DE3-A361-44CB-A7DB-BB4BA7CA6367}"/>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FD1BC5E3-1474-44FC-BCE2-01DA46767F41}"/>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2" name="Picture 11">
            <a:extLst>
              <a:ext uri="{FF2B5EF4-FFF2-40B4-BE49-F238E27FC236}">
                <a16:creationId xmlns:a16="http://schemas.microsoft.com/office/drawing/2014/main" id="{B88C2A44-A2BD-4D81-B101-D7383DF5FFE9}"/>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83874088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1 Column - Grey">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885F07E-1995-4D79-913A-0FE00230E8C0}"/>
              </a:ext>
            </a:extLst>
          </p:cNvPr>
          <p:cNvGraphicFramePr>
            <a:graphicFrameLocks noChangeAspect="1"/>
          </p:cNvGraphicFramePr>
          <p:nvPr>
            <p:custDataLst>
              <p:tags r:id="rId2"/>
            </p:custDataLst>
            <p:extLst>
              <p:ext uri="{D42A27DB-BD31-4B8C-83A1-F6EECF244321}">
                <p14:modId xmlns:p14="http://schemas.microsoft.com/office/powerpoint/2010/main" val="342924229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3490" name="think-cell Slide" r:id="rId5" imgW="408" imgH="408" progId="TCLayout.ActiveDocument.1">
                  <p:embed/>
                </p:oleObj>
              </mc:Choice>
              <mc:Fallback>
                <p:oleObj name="think-cell Slide" r:id="rId5" imgW="408" imgH="408" progId="TCLayout.ActiveDocument.1">
                  <p:embed/>
                  <p:pic>
                    <p:nvPicPr>
                      <p:cNvPr id="9" name="Object 8" hidden="1">
                        <a:extLst>
                          <a:ext uri="{FF2B5EF4-FFF2-40B4-BE49-F238E27FC236}">
                            <a16:creationId xmlns:a16="http://schemas.microsoft.com/office/drawing/2014/main" id="{2885F07E-1995-4D79-913A-0FE00230E8C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C2AA7B9-FD94-4FA2-91D7-313588B4E3AC}"/>
              </a:ext>
            </a:extLst>
          </p:cNvPr>
          <p:cNvSpPr>
            <a:spLocks noGrp="1"/>
          </p:cNvSpPr>
          <p:nvPr>
            <p:ph sz="quarter" idx="12" hasCustomPrompt="1"/>
          </p:nvPr>
        </p:nvSpPr>
        <p:spPr>
          <a:xfrm>
            <a:off x="939800" y="1866901"/>
            <a:ext cx="6096000" cy="4149725"/>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rgbClr val="003C7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CFEEE624-2216-435F-988E-56B329CCA99A}"/>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TextBox 6">
            <a:extLst>
              <a:ext uri="{FF2B5EF4-FFF2-40B4-BE49-F238E27FC236}">
                <a16:creationId xmlns:a16="http://schemas.microsoft.com/office/drawing/2014/main" id="{5E2767A3-BE8F-4026-B40A-E0F47A934BE3}"/>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0" name="Picture 9">
            <a:extLst>
              <a:ext uri="{FF2B5EF4-FFF2-40B4-BE49-F238E27FC236}">
                <a16:creationId xmlns:a16="http://schemas.microsoft.com/office/drawing/2014/main" id="{ED669950-3B26-4FC5-94CC-5D38B6111C5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1" name="Object 10" hidden="1">
            <a:extLst>
              <a:ext uri="{FF2B5EF4-FFF2-40B4-BE49-F238E27FC236}">
                <a16:creationId xmlns:a16="http://schemas.microsoft.com/office/drawing/2014/main" id="{2885F07E-1995-4D79-913A-0FE00230E8C0}"/>
              </a:ext>
            </a:extLst>
          </p:cNvPr>
          <p:cNvGraphicFramePr>
            <a:graphicFrameLocks noChangeAspect="1"/>
          </p:cNvGraphicFramePr>
          <p:nvPr userDrawn="1">
            <p:custDataLst>
              <p:tags r:id="rId3"/>
            </p:custDataLst>
            <p:extLst>
              <p:ext uri="{D42A27DB-BD31-4B8C-83A1-F6EECF244321}">
                <p14:modId xmlns:p14="http://schemas.microsoft.com/office/powerpoint/2010/main" val="320258700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3491" name="think-cell Slide" r:id="rId8" imgW="408" imgH="408" progId="TCLayout.ActiveDocument.1">
                  <p:embed/>
                </p:oleObj>
              </mc:Choice>
              <mc:Fallback>
                <p:oleObj name="think-cell Slide" r:id="rId8" imgW="408" imgH="408" progId="TCLayout.ActiveDocument.1">
                  <p:embed/>
                  <p:pic>
                    <p:nvPicPr>
                      <p:cNvPr id="11" name="Object 10" hidden="1">
                        <a:extLst>
                          <a:ext uri="{FF2B5EF4-FFF2-40B4-BE49-F238E27FC236}">
                            <a16:creationId xmlns:a16="http://schemas.microsoft.com/office/drawing/2014/main" id="{2885F07E-1995-4D79-913A-0FE00230E8C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2" name="Rectangle 11"/>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3" name="TextBox 12">
            <a:extLst>
              <a:ext uri="{FF2B5EF4-FFF2-40B4-BE49-F238E27FC236}">
                <a16:creationId xmlns:a16="http://schemas.microsoft.com/office/drawing/2014/main" id="{5E2767A3-BE8F-4026-B40A-E0F47A934BE3}"/>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4" name="Picture 13">
            <a:extLst>
              <a:ext uri="{FF2B5EF4-FFF2-40B4-BE49-F238E27FC236}">
                <a16:creationId xmlns:a16="http://schemas.microsoft.com/office/drawing/2014/main" id="{ED669950-3B26-4FC5-94CC-5D38B6111C59}"/>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43038372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Quote -Slide - Blue">
    <p:spTree>
      <p:nvGrpSpPr>
        <p:cNvPr id="1" name=""/>
        <p:cNvGrpSpPr/>
        <p:nvPr/>
      </p:nvGrpSpPr>
      <p:grpSpPr>
        <a:xfrm>
          <a:off x="0" y="0"/>
          <a:ext cx="0" cy="0"/>
          <a:chOff x="0" y="0"/>
          <a:chExt cx="0" cy="0"/>
        </a:xfrm>
      </p:grpSpPr>
      <p:sp>
        <p:nvSpPr>
          <p:cNvPr id="7" name="Text Placeholder 9"/>
          <p:cNvSpPr>
            <a:spLocks noGrp="1"/>
          </p:cNvSpPr>
          <p:nvPr>
            <p:ph type="body" sz="quarter" idx="10" hasCustomPrompt="1"/>
          </p:nvPr>
        </p:nvSpPr>
        <p:spPr>
          <a:xfrm>
            <a:off x="2213180" y="1436573"/>
            <a:ext cx="7765643" cy="3984854"/>
          </a:xfrm>
          <a:prstGeom prst="rect">
            <a:avLst/>
          </a:prstGeom>
        </p:spPr>
        <p:txBody>
          <a:bodyPr vert="horz" lIns="0" rIns="0" anchor="ctr"/>
          <a:lstStyle>
            <a:lvl1pPr marL="0" indent="0" algn="ctr">
              <a:buNone/>
              <a:defRPr sz="3200" b="0" i="0">
                <a:solidFill>
                  <a:schemeClr val="bg1"/>
                </a:solidFill>
                <a:latin typeface="+mj-lt"/>
                <a:cs typeface="Arial"/>
              </a:defRPr>
            </a:lvl1pPr>
          </a:lstStyle>
          <a:p>
            <a:pPr lvl="0"/>
            <a:r>
              <a:rPr lang="en-US" dirty="0"/>
              <a:t>Arial 32pt</a:t>
            </a:r>
          </a:p>
        </p:txBody>
      </p:sp>
      <p:sp>
        <p:nvSpPr>
          <p:cNvPr id="2" name="Slide Number Placeholder 1">
            <a:extLst>
              <a:ext uri="{FF2B5EF4-FFF2-40B4-BE49-F238E27FC236}">
                <a16:creationId xmlns:a16="http://schemas.microsoft.com/office/drawing/2014/main" id="{903B5F5B-6677-4944-B6D3-69D8D5370642}"/>
              </a:ext>
            </a:extLst>
          </p:cNvPr>
          <p:cNvSpPr>
            <a:spLocks noGrp="1"/>
          </p:cNvSpPr>
          <p:nvPr>
            <p:ph type="sldNum" sz="quarter" idx="11"/>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5189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accent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5E671824-AB27-4A04-A61E-6CA454917B28}"/>
              </a:ext>
            </a:extLst>
          </p:cNvPr>
          <p:cNvSpPr>
            <a:spLocks noGrp="1"/>
          </p:cNvSpPr>
          <p:nvPr>
            <p:ph type="sldNum" sz="quarter" idx="10"/>
          </p:nvPr>
        </p:nvSpPr>
        <p:spPr/>
        <p:txBody>
          <a:bodyPr/>
          <a:lstStyle/>
          <a:p>
            <a:fld id="{C7CA7E87-410D-4887-AABD-1ABCEA8A29CF}" type="slidenum">
              <a:rPr lang="en-US" smtClean="0"/>
              <a:pPr/>
              <a:t>‹#›</a:t>
            </a:fld>
            <a:endParaRPr lang="en-US"/>
          </a:p>
        </p:txBody>
      </p:sp>
    </p:spTree>
    <p:extLst>
      <p:ext uri="{BB962C8B-B14F-4D97-AF65-F5344CB8AC3E}">
        <p14:creationId xmlns:p14="http://schemas.microsoft.com/office/powerpoint/2010/main" val="40462989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Quote -Slide - Grey">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2213180" y="1436573"/>
            <a:ext cx="7765643" cy="3984854"/>
          </a:xfrm>
          <a:prstGeom prst="rect">
            <a:avLst/>
          </a:prstGeom>
        </p:spPr>
        <p:txBody>
          <a:bodyPr vert="horz" lIns="0" rIns="0" anchor="ctr"/>
          <a:lstStyle>
            <a:lvl1pPr marL="0" indent="0" algn="ctr">
              <a:buNone/>
              <a:defRPr sz="3200" b="0" i="0">
                <a:solidFill>
                  <a:srgbClr val="003C71"/>
                </a:solidFill>
                <a:latin typeface="+mj-lt"/>
                <a:cs typeface="Arial"/>
              </a:defRPr>
            </a:lvl1pPr>
          </a:lstStyle>
          <a:p>
            <a:pPr lvl="0"/>
            <a:r>
              <a:rPr lang="en-US" dirty="0"/>
              <a:t>Arial 32pt</a:t>
            </a:r>
          </a:p>
        </p:txBody>
      </p:sp>
      <p:sp>
        <p:nvSpPr>
          <p:cNvPr id="2" name="Slide Number Placeholder 1">
            <a:extLst>
              <a:ext uri="{FF2B5EF4-FFF2-40B4-BE49-F238E27FC236}">
                <a16:creationId xmlns:a16="http://schemas.microsoft.com/office/drawing/2014/main" id="{F1309AC4-8FA3-46DD-A62A-C8969FCA1FE4}"/>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405788447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Callout - Blu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08234" y="1713729"/>
            <a:ext cx="4683941"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EED19DF3-147D-4708-B2F3-7D803781BEBE}"/>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49688056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Callout - Whit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08234" y="1713729"/>
            <a:ext cx="4683941"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tx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0CFC494E-489C-428C-9F7A-FE2481D20937}"/>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47751468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2 Key Callouts - 01">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4" name="Rectangle 3"/>
          <p:cNvSpPr/>
          <p:nvPr/>
        </p:nvSpPr>
        <p:spPr>
          <a:xfrm>
            <a:off x="6096000" y="0"/>
            <a:ext cx="6096000" cy="6858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D35E1CC8-863A-4E30-B0CD-2D7D58DB13D3}"/>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8" name="Rectangle 7"/>
          <p:cNvSpPr/>
          <p:nvPr userDrawn="1"/>
        </p:nvSpPr>
        <p:spPr>
          <a:xfrm>
            <a:off x="6096000" y="0"/>
            <a:ext cx="6096000" cy="6858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411274576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2 Key Callouts - 02">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4" name="Rectangle 3"/>
          <p:cNvSpPr/>
          <p:nvPr/>
        </p:nvSpPr>
        <p:spPr>
          <a:xfrm>
            <a:off x="6096000" y="0"/>
            <a:ext cx="6096000" cy="6858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193BFE0A-41E4-4215-A8D5-C69FDF59B116}"/>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8" name="Rectangle 7"/>
          <p:cNvSpPr/>
          <p:nvPr userDrawn="1"/>
        </p:nvSpPr>
        <p:spPr>
          <a:xfrm>
            <a:off x="6096000" y="0"/>
            <a:ext cx="6096000" cy="6858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423059179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2 Key Callouts - 03">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4" name="Rectangle 3"/>
          <p:cNvSpPr/>
          <p:nvPr/>
        </p:nvSpPr>
        <p:spPr>
          <a:xfrm>
            <a:off x="6096000" y="0"/>
            <a:ext cx="6096000" cy="6858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DDAF119C-904B-4C64-A89E-A937DFB84BFE}"/>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8" name="Rectangle 7"/>
          <p:cNvSpPr/>
          <p:nvPr userDrawn="1"/>
        </p:nvSpPr>
        <p:spPr>
          <a:xfrm>
            <a:off x="6096000" y="0"/>
            <a:ext cx="6096000" cy="6858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175419901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2 Key Callouts - 04">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679628-AC3D-4B88-BFD1-D3F1240CCAC2}"/>
              </a:ext>
            </a:extLst>
          </p:cNvPr>
          <p:cNvGraphicFramePr>
            <a:graphicFrameLocks noChangeAspect="1"/>
          </p:cNvGraphicFramePr>
          <p:nvPr>
            <p:custDataLst>
              <p:tags r:id="rId2"/>
            </p:custDataLst>
            <p:extLst>
              <p:ext uri="{D42A27DB-BD31-4B8C-83A1-F6EECF244321}">
                <p14:modId xmlns:p14="http://schemas.microsoft.com/office/powerpoint/2010/main" val="93540653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4514" name="think-cell Slide" r:id="rId5" imgW="408" imgH="408" progId="TCLayout.ActiveDocument.1">
                  <p:embed/>
                </p:oleObj>
              </mc:Choice>
              <mc:Fallback>
                <p:oleObj name="think-cell Slide" r:id="rId5" imgW="408" imgH="408" progId="TCLayout.ActiveDocument.1">
                  <p:embed/>
                  <p:pic>
                    <p:nvPicPr>
                      <p:cNvPr id="4" name="Object 3" hidden="1">
                        <a:extLst>
                          <a:ext uri="{FF2B5EF4-FFF2-40B4-BE49-F238E27FC236}">
                            <a16:creationId xmlns:a16="http://schemas.microsoft.com/office/drawing/2014/main" id="{5D679628-AC3D-4B88-BFD1-D3F1240CCAC2}"/>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8B8B3B3-B4BA-44ED-BCBD-9BE67E5C5939}"/>
              </a:ext>
            </a:extLst>
          </p:cNvPr>
          <p:cNvSpPr/>
          <p:nvPr/>
        </p:nvSpPr>
        <p:spPr>
          <a:xfrm>
            <a:off x="6096000" y="0"/>
            <a:ext cx="6096000" cy="685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F508BA86-FFEE-4622-BBB5-A1E903FF919F}"/>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graphicFrame>
        <p:nvGraphicFramePr>
          <p:cNvPr id="9" name="Object 8" hidden="1">
            <a:extLst>
              <a:ext uri="{FF2B5EF4-FFF2-40B4-BE49-F238E27FC236}">
                <a16:creationId xmlns:a16="http://schemas.microsoft.com/office/drawing/2014/main" id="{5D679628-AC3D-4B88-BFD1-D3F1240CCAC2}"/>
              </a:ext>
            </a:extLst>
          </p:cNvPr>
          <p:cNvGraphicFramePr>
            <a:graphicFrameLocks noChangeAspect="1"/>
          </p:cNvGraphicFramePr>
          <p:nvPr userDrawn="1">
            <p:custDataLst>
              <p:tags r:id="rId3"/>
            </p:custDataLst>
            <p:extLst>
              <p:ext uri="{D42A27DB-BD31-4B8C-83A1-F6EECF244321}">
                <p14:modId xmlns:p14="http://schemas.microsoft.com/office/powerpoint/2010/main" val="161468833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4515" name="think-cell Slide" r:id="rId7" imgW="408" imgH="408" progId="TCLayout.ActiveDocument.1">
                  <p:embed/>
                </p:oleObj>
              </mc:Choice>
              <mc:Fallback>
                <p:oleObj name="think-cell Slide" r:id="rId7" imgW="408" imgH="408" progId="TCLayout.ActiveDocument.1">
                  <p:embed/>
                  <p:pic>
                    <p:nvPicPr>
                      <p:cNvPr id="9" name="Object 8" hidden="1">
                        <a:extLst>
                          <a:ext uri="{FF2B5EF4-FFF2-40B4-BE49-F238E27FC236}">
                            <a16:creationId xmlns:a16="http://schemas.microsoft.com/office/drawing/2014/main" id="{5D679628-AC3D-4B88-BFD1-D3F1240CCAC2}"/>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8B8B3B3-B4BA-44ED-BCBD-9BE67E5C5939}"/>
              </a:ext>
            </a:extLst>
          </p:cNvPr>
          <p:cNvSpPr/>
          <p:nvPr userDrawn="1"/>
        </p:nvSpPr>
        <p:spPr>
          <a:xfrm>
            <a:off x="6096000" y="0"/>
            <a:ext cx="6096000" cy="685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3" name="Rectangle 12"/>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393887426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2 Column - Key Callouts - 01">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67EA0AF8-80EB-4DC1-9CC7-8D5DB2BAFCB3}"/>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5" name="Rectangle 4"/>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126410556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2 Column - Key Callouts - 02">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p:nvSpPr>
        <p:spPr>
          <a:xfrm>
            <a:off x="7924800" y="0"/>
            <a:ext cx="4267200"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CF0AF651-02E6-4B30-A22D-888B2699DF66}"/>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userDrawn="1"/>
        </p:nvSpPr>
        <p:spPr>
          <a:xfrm>
            <a:off x="7924800" y="0"/>
            <a:ext cx="4267200"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Tree>
    <p:extLst>
      <p:ext uri="{BB962C8B-B14F-4D97-AF65-F5344CB8AC3E}">
        <p14:creationId xmlns:p14="http://schemas.microsoft.com/office/powerpoint/2010/main" val="162694455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2 Column - Key Callouts - 03">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p:nvSpPr>
        <p:spPr>
          <a:xfrm>
            <a:off x="7924800" y="0"/>
            <a:ext cx="4267200"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4850E4DE-5492-4AD5-92C8-E0776A214A52}"/>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userDrawn="1"/>
        </p:nvSpPr>
        <p:spPr>
          <a:xfrm>
            <a:off x="7924800" y="0"/>
            <a:ext cx="4267200"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Tree>
    <p:extLst>
      <p:ext uri="{BB962C8B-B14F-4D97-AF65-F5344CB8AC3E}">
        <p14:creationId xmlns:p14="http://schemas.microsoft.com/office/powerpoint/2010/main" val="3986414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cked - Key Callouts -01">
    <p:spTree>
      <p:nvGrpSpPr>
        <p:cNvPr id="1" name=""/>
        <p:cNvGrpSpPr/>
        <p:nvPr/>
      </p:nvGrpSpPr>
      <p:grpSpPr>
        <a:xfrm>
          <a:off x="0" y="0"/>
          <a:ext cx="0" cy="0"/>
          <a:chOff x="0" y="0"/>
          <a:chExt cx="0" cy="0"/>
        </a:xfrm>
      </p:grpSpPr>
      <p:sp>
        <p:nvSpPr>
          <p:cNvPr id="4" name="Rectangle 3"/>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6" name="Title 1"/>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6DA15AF5-4611-427F-B6D7-1BF2272D34D9}"/>
              </a:ext>
            </a:extLst>
          </p:cNvPr>
          <p:cNvSpPr>
            <a:spLocks noGrp="1"/>
          </p:cNvSpPr>
          <p:nvPr>
            <p:ph type="sldNum" sz="quarter" idx="10"/>
          </p:nvPr>
        </p:nvSpPr>
        <p:spPr/>
        <p:txBody>
          <a:bodyPr/>
          <a:lstStyle/>
          <a:p>
            <a:fld id="{C7CA7E87-410D-4887-AABD-1ABCEA8A29CF}" type="slidenum">
              <a:rPr lang="en-US" smtClean="0"/>
              <a:pPr/>
              <a:t>‹#›</a:t>
            </a:fld>
            <a:endParaRPr lang="en-US"/>
          </a:p>
        </p:txBody>
      </p:sp>
    </p:spTree>
    <p:extLst>
      <p:ext uri="{BB962C8B-B14F-4D97-AF65-F5344CB8AC3E}">
        <p14:creationId xmlns:p14="http://schemas.microsoft.com/office/powerpoint/2010/main" val="333304646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2 Column - Key Callouts - 04">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p:nvSpPr>
        <p:spPr>
          <a:xfrm>
            <a:off x="7924800" y="0"/>
            <a:ext cx="426720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7" name="Slide Number Placeholder 6">
            <a:extLst>
              <a:ext uri="{FF2B5EF4-FFF2-40B4-BE49-F238E27FC236}">
                <a16:creationId xmlns:a16="http://schemas.microsoft.com/office/drawing/2014/main" id="{5AEF4FD2-137B-4DA9-9C4E-1C98408E308C}"/>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8" name="Rectangle 7"/>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7924800" y="0"/>
            <a:ext cx="426720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Tree>
    <p:extLst>
      <p:ext uri="{BB962C8B-B14F-4D97-AF65-F5344CB8AC3E}">
        <p14:creationId xmlns:p14="http://schemas.microsoft.com/office/powerpoint/2010/main" val="87102052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27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accent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5E671824-AB27-4A04-A61E-6CA454917B28}"/>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115925142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Stacked - Key Callouts -01">
    <p:spTree>
      <p:nvGrpSpPr>
        <p:cNvPr id="1" name=""/>
        <p:cNvGrpSpPr/>
        <p:nvPr/>
      </p:nvGrpSpPr>
      <p:grpSpPr>
        <a:xfrm>
          <a:off x="0" y="0"/>
          <a:ext cx="0" cy="0"/>
          <a:chOff x="0" y="0"/>
          <a:chExt cx="0" cy="0"/>
        </a:xfrm>
      </p:grpSpPr>
      <p:sp>
        <p:nvSpPr>
          <p:cNvPr id="4" name="Rectangle 3"/>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6" name="Title 1"/>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6DA15AF5-4611-427F-B6D7-1BF2272D34D9}"/>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5" name="Rectangle 4"/>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189545308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Stacked - Key Callouts -02">
    <p:spTree>
      <p:nvGrpSpPr>
        <p:cNvPr id="1" name=""/>
        <p:cNvGrpSpPr/>
        <p:nvPr/>
      </p:nvGrpSpPr>
      <p:grpSpPr>
        <a:xfrm>
          <a:off x="0" y="0"/>
          <a:ext cx="0" cy="0"/>
          <a:chOff x="0" y="0"/>
          <a:chExt cx="0" cy="0"/>
        </a:xfrm>
      </p:grpSpPr>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accent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AAD0ECD9-04D3-4F17-86BE-B9E55D6DC7F1}"/>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6" name="Rectangle 5"/>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389948321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Stacked - Key Callouts -03">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3A372490-5BB5-4E46-80F8-94B4E97B2D78}"/>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9" name="Rectangle 8"/>
          <p:cNvSpPr/>
          <p:nvPr userDrawn="1"/>
        </p:nvSpPr>
        <p:spPr>
          <a:xfrm>
            <a:off x="0" y="3429000"/>
            <a:ext cx="12192000" cy="3429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328359382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Stacked - Key Callouts -04">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53CF35B5-B3DE-44ED-93D1-EFEB2CC7B489}"/>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9" name="Rectangle 8"/>
          <p:cNvSpPr/>
          <p:nvPr userDrawn="1"/>
        </p:nvSpPr>
        <p:spPr>
          <a:xfrm>
            <a:off x="0" y="3429000"/>
            <a:ext cx="12192000" cy="3429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297721118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Stacked - Key Callouts -05">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Arial"/>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tx1"/>
                </a:solidFill>
                <a:latin typeface="Arial"/>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72E1AE0A-DC89-4EA6-B36F-D24225FF3D67}"/>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9" name="Rectangle 8"/>
          <p:cNvSpPr/>
          <p:nvPr userDrawn="1"/>
        </p:nvSpPr>
        <p:spPr>
          <a:xfrm>
            <a:off x="0" y="3429000"/>
            <a:ext cx="12192000" cy="3429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229778736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3 Column - Key Callouts - 01">
    <p:spTree>
      <p:nvGrpSpPr>
        <p:cNvPr id="1" name=""/>
        <p:cNvGrpSpPr/>
        <p:nvPr/>
      </p:nvGrpSpPr>
      <p:grpSpPr>
        <a:xfrm>
          <a:off x="0" y="0"/>
          <a:ext cx="0" cy="0"/>
          <a:chOff x="0" y="0"/>
          <a:chExt cx="0" cy="0"/>
        </a:xfrm>
      </p:grpSpPr>
      <p:sp>
        <p:nvSpPr>
          <p:cNvPr id="4" name="Rectangle 3"/>
          <p:cNvSpPr/>
          <p:nvPr/>
        </p:nvSpPr>
        <p:spPr>
          <a:xfrm>
            <a:off x="4059936" y="685800"/>
            <a:ext cx="4072128"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6" name="Rectangle 5"/>
          <p:cNvSpPr/>
          <p:nvPr/>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1" name="Text Placeholder 9"/>
          <p:cNvSpPr>
            <a:spLocks noGrp="1"/>
          </p:cNvSpPr>
          <p:nvPr>
            <p:ph type="body" sz="quarter" idx="10" hasCustomPrompt="1"/>
          </p:nvPr>
        </p:nvSpPr>
        <p:spPr>
          <a:xfrm>
            <a:off x="29547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12" name="Text Placeholder 9"/>
          <p:cNvSpPr>
            <a:spLocks noGrp="1"/>
          </p:cNvSpPr>
          <p:nvPr>
            <p:ph type="body" sz="quarter" idx="11" hasCustomPrompt="1"/>
          </p:nvPr>
        </p:nvSpPr>
        <p:spPr>
          <a:xfrm>
            <a:off x="436140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E6D84179-83D2-4D72-B343-D5999BEEAA7C}"/>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4059936" y="685800"/>
            <a:ext cx="4072128"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userDrawn="1"/>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85064647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3 Column - Key Callouts - 02">
    <p:spTree>
      <p:nvGrpSpPr>
        <p:cNvPr id="1" name=""/>
        <p:cNvGrpSpPr/>
        <p:nvPr/>
      </p:nvGrpSpPr>
      <p:grpSpPr>
        <a:xfrm>
          <a:off x="0" y="0"/>
          <a:ext cx="0" cy="0"/>
          <a:chOff x="0" y="0"/>
          <a:chExt cx="0" cy="0"/>
        </a:xfrm>
      </p:grpSpPr>
      <p:sp>
        <p:nvSpPr>
          <p:cNvPr id="4" name="Rectangle 3"/>
          <p:cNvSpPr/>
          <p:nvPr/>
        </p:nvSpPr>
        <p:spPr>
          <a:xfrm>
            <a:off x="4059936" y="685800"/>
            <a:ext cx="4072128"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6" name="Rectangle 5"/>
          <p:cNvSpPr/>
          <p:nvPr/>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1" name="Text Placeholder 9"/>
          <p:cNvSpPr>
            <a:spLocks noGrp="1"/>
          </p:cNvSpPr>
          <p:nvPr>
            <p:ph type="body" sz="quarter" idx="10" hasCustomPrompt="1"/>
          </p:nvPr>
        </p:nvSpPr>
        <p:spPr>
          <a:xfrm>
            <a:off x="29547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12" name="Text Placeholder 9"/>
          <p:cNvSpPr>
            <a:spLocks noGrp="1"/>
          </p:cNvSpPr>
          <p:nvPr>
            <p:ph type="body" sz="quarter" idx="11" hasCustomPrompt="1"/>
          </p:nvPr>
        </p:nvSpPr>
        <p:spPr>
          <a:xfrm>
            <a:off x="436140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7" name="Rectangle 6"/>
          <p:cNvSpPr/>
          <p:nvPr/>
        </p:nvSpPr>
        <p:spPr>
          <a:xfrm>
            <a:off x="8128000" y="0"/>
            <a:ext cx="408432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Text Placeholder 9"/>
          <p:cNvSpPr>
            <a:spLocks noGrp="1"/>
          </p:cNvSpPr>
          <p:nvPr>
            <p:ph type="body" sz="quarter" idx="12" hasCustomPrompt="1"/>
          </p:nvPr>
        </p:nvSpPr>
        <p:spPr>
          <a:xfrm>
            <a:off x="8456357" y="1578111"/>
            <a:ext cx="3469188" cy="3710572"/>
          </a:xfrm>
          <a:prstGeom prst="rect">
            <a:avLst/>
          </a:prstGeom>
        </p:spPr>
        <p:txBody>
          <a:bodyPr vert="horz" anchor="ctr"/>
          <a:lstStyle>
            <a:lvl1pPr marL="0" indent="0" algn="ctr">
              <a:buNone/>
              <a:defRPr sz="2000" b="0" i="0">
                <a:solidFill>
                  <a:schemeClr val="tx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4065D36-7F11-4FC3-8499-1D7016E2C643}"/>
              </a:ext>
            </a:extLst>
          </p:cNvPr>
          <p:cNvSpPr>
            <a:spLocks noGrp="1"/>
          </p:cNvSpPr>
          <p:nvPr>
            <p:ph type="sldNum" sz="quarter" idx="13"/>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Rectangle 8"/>
          <p:cNvSpPr/>
          <p:nvPr userDrawn="1"/>
        </p:nvSpPr>
        <p:spPr>
          <a:xfrm>
            <a:off x="4059936" y="685800"/>
            <a:ext cx="4072128"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3" name="Rectangle 12"/>
          <p:cNvSpPr/>
          <p:nvPr userDrawn="1"/>
        </p:nvSpPr>
        <p:spPr>
          <a:xfrm>
            <a:off x="8128000" y="0"/>
            <a:ext cx="408432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230382529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2 Column - Key Callouts - 05">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003C71"/>
                </a:solidFill>
                <a:latin typeface="+mj-lt"/>
                <a:cs typeface="Arial"/>
              </a:defRPr>
            </a:lvl1pPr>
          </a:lstStyle>
          <a:p>
            <a:pPr lvl="0"/>
            <a:r>
              <a:rPr lang="en-US" dirty="0"/>
              <a:t>Arial 24pt</a:t>
            </a:r>
          </a:p>
        </p:txBody>
      </p:sp>
      <p:sp>
        <p:nvSpPr>
          <p:cNvPr id="5" name="Rectangle 4"/>
          <p:cNvSpPr/>
          <p:nvPr/>
        </p:nvSpPr>
        <p:spPr>
          <a:xfrm>
            <a:off x="6096000" y="457200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chemeClr val="bg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588DC506-2E65-435F-BC2D-518DDD8FBE81}"/>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6" name="Rectangle 5"/>
          <p:cNvSpPr/>
          <p:nvPr userDrawn="1"/>
        </p:nvSpPr>
        <p:spPr>
          <a:xfrm>
            <a:off x="6096000" y="457200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3433692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cked - Key Callouts -02">
    <p:spTree>
      <p:nvGrpSpPr>
        <p:cNvPr id="1" name=""/>
        <p:cNvGrpSpPr/>
        <p:nvPr/>
      </p:nvGrpSpPr>
      <p:grpSpPr>
        <a:xfrm>
          <a:off x="0" y="0"/>
          <a:ext cx="0" cy="0"/>
          <a:chOff x="0" y="0"/>
          <a:chExt cx="0" cy="0"/>
        </a:xfrm>
      </p:grpSpPr>
      <p:sp>
        <p:nvSpPr>
          <p:cNvPr id="8" name="Rectangle 7"/>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accent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AAD0ECD9-04D3-4F17-86BE-B9E55D6DC7F1}"/>
              </a:ext>
            </a:extLst>
          </p:cNvPr>
          <p:cNvSpPr>
            <a:spLocks noGrp="1"/>
          </p:cNvSpPr>
          <p:nvPr>
            <p:ph type="sldNum" sz="quarter" idx="12"/>
          </p:nvPr>
        </p:nvSpPr>
        <p:spPr/>
        <p:txBody>
          <a:bodyPr/>
          <a:lstStyle/>
          <a:p>
            <a:fld id="{C7CA7E87-410D-4887-AABD-1ABCEA8A29CF}" type="slidenum">
              <a:rPr lang="en-US" smtClean="0"/>
              <a:pPr/>
              <a:t>‹#›</a:t>
            </a:fld>
            <a:endParaRPr lang="en-US"/>
          </a:p>
        </p:txBody>
      </p:sp>
    </p:spTree>
    <p:extLst>
      <p:ext uri="{BB962C8B-B14F-4D97-AF65-F5344CB8AC3E}">
        <p14:creationId xmlns:p14="http://schemas.microsoft.com/office/powerpoint/2010/main" val="158499878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2 Column - Key Callouts - 06">
    <p:spTree>
      <p:nvGrpSpPr>
        <p:cNvPr id="1" name=""/>
        <p:cNvGrpSpPr/>
        <p:nvPr/>
      </p:nvGrpSpPr>
      <p:grpSpPr>
        <a:xfrm>
          <a:off x="0" y="0"/>
          <a:ext cx="0" cy="0"/>
          <a:chOff x="0" y="0"/>
          <a:chExt cx="0" cy="0"/>
        </a:xfrm>
      </p:grpSpPr>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chemeClr val="tx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E36C2C92-2CE5-4ABD-972B-42B5B52329D5}"/>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217249146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2 Column - Key Callouts - 07">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A91A15D-16B9-4A74-B0F1-B3E47DF10BB0}"/>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Rectangle 8"/>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28529907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2 Column - Key Callouts - 08">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F23601C5-02F7-445D-AB36-350CE6DF4B05}"/>
              </a:ext>
            </a:extLst>
          </p:cNvPr>
          <p:cNvSpPr>
            <a:spLocks noGrp="1"/>
          </p:cNvSpPr>
          <p:nvPr>
            <p:ph type="sldNum" sz="quarter" idx="13"/>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0" name="Rectangle 9"/>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Rectangle 10"/>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2" name="Rectangle 11"/>
          <p:cNvSpPr/>
          <p:nvPr userDrawn="1"/>
        </p:nvSpPr>
        <p:spPr>
          <a:xfrm>
            <a:off x="6096000" y="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361343048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2 Column - Key Callouts - 09">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03501CD-FBDB-4BFE-8B67-3F9CEC46E818}"/>
              </a:ext>
            </a:extLst>
          </p:cNvPr>
          <p:cNvSpPr>
            <a:spLocks noGrp="1"/>
          </p:cNvSpPr>
          <p:nvPr>
            <p:ph type="sldNum" sz="quarter" idx="13"/>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0" name="Rectangle 9"/>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Rectangle 10"/>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2" name="Rectangle 11"/>
          <p:cNvSpPr/>
          <p:nvPr userDrawn="1"/>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238942797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2 Column - Key Callouts - 10">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10" name="Rectangle 9"/>
          <p:cNvSpPr/>
          <p:nvPr/>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Text Placeholder 9"/>
          <p:cNvSpPr>
            <a:spLocks noGrp="1"/>
          </p:cNvSpPr>
          <p:nvPr>
            <p:ph type="body" sz="quarter" idx="13" hasCustomPrompt="1"/>
          </p:nvPr>
        </p:nvSpPr>
        <p:spPr>
          <a:xfrm>
            <a:off x="7031576" y="2288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9D6E48B6-20E6-4119-8366-1E4FE241DFD2}"/>
              </a:ext>
            </a:extLst>
          </p:cNvPr>
          <p:cNvSpPr>
            <a:spLocks noGrp="1"/>
          </p:cNvSpPr>
          <p:nvPr>
            <p:ph type="sldNum" sz="quarter" idx="14"/>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2" name="Rectangle 11"/>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3" name="Rectangle 12"/>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4" name="Rectangle 13"/>
          <p:cNvSpPr/>
          <p:nvPr userDrawn="1"/>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5" name="Rectangle 14"/>
          <p:cNvSpPr/>
          <p:nvPr userDrawn="1"/>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379225044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2 Column - Key Callouts - 11">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chemeClr val="tx1"/>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10" name="Rectangle 9"/>
          <p:cNvSpPr/>
          <p:nvPr/>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Text Placeholder 9"/>
          <p:cNvSpPr>
            <a:spLocks noGrp="1"/>
          </p:cNvSpPr>
          <p:nvPr>
            <p:ph type="body" sz="quarter" idx="13" hasCustomPrompt="1"/>
          </p:nvPr>
        </p:nvSpPr>
        <p:spPr>
          <a:xfrm>
            <a:off x="7031576" y="2288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CCAA0658-C736-4E01-9628-4A4310E4CC7E}"/>
              </a:ext>
            </a:extLst>
          </p:cNvPr>
          <p:cNvSpPr>
            <a:spLocks noGrp="1"/>
          </p:cNvSpPr>
          <p:nvPr>
            <p:ph type="sldNum" sz="quarter" idx="14"/>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2" name="Rectangle 11"/>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3" name="Rectangle 12"/>
          <p:cNvSpPr/>
          <p:nvPr userDrawn="1"/>
        </p:nvSpPr>
        <p:spPr>
          <a:xfrm>
            <a:off x="6096000" y="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4" name="Rectangle 13"/>
          <p:cNvSpPr/>
          <p:nvPr userDrawn="1"/>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193551147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FBE2-E8AC-4DC9-BEC5-86D077626D3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3E3DF7E-82DA-4511-9613-383EAB5DF045}"/>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4" name="TextBox 3">
            <a:extLst>
              <a:ext uri="{FF2B5EF4-FFF2-40B4-BE49-F238E27FC236}">
                <a16:creationId xmlns:a16="http://schemas.microsoft.com/office/drawing/2014/main" id="{E067E27C-7092-455A-925A-68BBAFC28550}"/>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5" name="Picture 4">
            <a:extLst>
              <a:ext uri="{FF2B5EF4-FFF2-40B4-BE49-F238E27FC236}">
                <a16:creationId xmlns:a16="http://schemas.microsoft.com/office/drawing/2014/main" id="{3DC4B35D-6ECA-4786-BAA2-7671793EAC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
        <p:nvSpPr>
          <p:cNvPr id="6" name="TextBox 5">
            <a:extLst>
              <a:ext uri="{FF2B5EF4-FFF2-40B4-BE49-F238E27FC236}">
                <a16:creationId xmlns:a16="http://schemas.microsoft.com/office/drawing/2014/main" id="{E067E27C-7092-455A-925A-68BBAFC28550}"/>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3DC4B35D-6ECA-4786-BAA2-7671793EAC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215553954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itle Slide-No Photo">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l="-1" t="1" r="2064" b="-1"/>
          <a:stretch/>
        </p:blipFill>
        <p:spPr>
          <a:xfrm>
            <a:off x="914403" y="685801"/>
            <a:ext cx="3213100" cy="180045"/>
          </a:xfrm>
          <a:prstGeom prst="rect">
            <a:avLst/>
          </a:prstGeom>
        </p:spPr>
      </p:pic>
      <p:sp>
        <p:nvSpPr>
          <p:cNvPr id="10" name="Text Placeholder 9"/>
          <p:cNvSpPr>
            <a:spLocks noGrp="1"/>
          </p:cNvSpPr>
          <p:nvPr>
            <p:ph type="body" sz="quarter" idx="10" hasCustomPrompt="1"/>
          </p:nvPr>
        </p:nvSpPr>
        <p:spPr>
          <a:xfrm>
            <a:off x="914401" y="2740026"/>
            <a:ext cx="10608705" cy="1044575"/>
          </a:xfrm>
          <a:prstGeom prst="rect">
            <a:avLst/>
          </a:prstGeom>
        </p:spPr>
        <p:txBody>
          <a:bodyPr vert="horz" lIns="0" rIns="0" anchor="b"/>
          <a:lstStyle>
            <a:lvl1pPr marL="0" indent="0">
              <a:buNone/>
              <a:defRPr sz="4800" b="1" i="0">
                <a:solidFill>
                  <a:schemeClr val="bg1"/>
                </a:solidFill>
                <a:latin typeface="+mj-lt"/>
                <a:cs typeface="Arial"/>
              </a:defRPr>
            </a:lvl1pPr>
          </a:lstStyle>
          <a:p>
            <a:r>
              <a:rPr lang="en-US" dirty="0"/>
              <a:t>Title Arial Bold 48pt</a:t>
            </a:r>
          </a:p>
        </p:txBody>
      </p:sp>
      <p:sp>
        <p:nvSpPr>
          <p:cNvPr id="11" name="Text Placeholder 9"/>
          <p:cNvSpPr>
            <a:spLocks noGrp="1"/>
          </p:cNvSpPr>
          <p:nvPr>
            <p:ph type="body" sz="quarter" idx="11" hasCustomPrompt="1"/>
          </p:nvPr>
        </p:nvSpPr>
        <p:spPr>
          <a:xfrm>
            <a:off x="914401" y="3822608"/>
            <a:ext cx="10608705" cy="1044575"/>
          </a:xfrm>
          <a:prstGeom prst="rect">
            <a:avLst/>
          </a:prstGeom>
        </p:spPr>
        <p:txBody>
          <a:bodyPr vert="horz" lIns="0" rIns="0"/>
          <a:lstStyle>
            <a:lvl1pPr marL="0" indent="0">
              <a:buNone/>
              <a:defRPr sz="2000" b="1" i="0">
                <a:solidFill>
                  <a:schemeClr val="accent4"/>
                </a:solidFill>
                <a:latin typeface="+mn-lt"/>
                <a:cs typeface="Arial"/>
              </a:defRPr>
            </a:lvl1pPr>
          </a:lstStyle>
          <a:p>
            <a:r>
              <a:rPr lang="en-US" dirty="0"/>
              <a:t>Subtitle Here Arial 20pt</a:t>
            </a:r>
          </a:p>
        </p:txBody>
      </p:sp>
      <p:sp>
        <p:nvSpPr>
          <p:cNvPr id="7" name="TextBox 6"/>
          <p:cNvSpPr txBox="1">
            <a:spLocks noChangeArrowheads="1"/>
          </p:cNvSpPr>
          <p:nvPr userDrawn="1"/>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l="-1" t="1" r="2064" b="-1"/>
          <a:stretch/>
        </p:blipFill>
        <p:spPr>
          <a:xfrm>
            <a:off x="914403" y="685801"/>
            <a:ext cx="3213100" cy="180045"/>
          </a:xfrm>
          <a:prstGeom prst="rect">
            <a:avLst/>
          </a:prstGeom>
        </p:spPr>
      </p:pic>
    </p:spTree>
    <p:extLst>
      <p:ext uri="{BB962C8B-B14F-4D97-AF65-F5344CB8AC3E}">
        <p14:creationId xmlns:p14="http://schemas.microsoft.com/office/powerpoint/2010/main" val="4865349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Title Slide - Add Photo">
    <p:spTree>
      <p:nvGrpSpPr>
        <p:cNvPr id="1" name=""/>
        <p:cNvGrpSpPr/>
        <p:nvPr/>
      </p:nvGrpSpPr>
      <p:grpSpPr>
        <a:xfrm>
          <a:off x="0" y="0"/>
          <a:ext cx="0" cy="0"/>
          <a:chOff x="0" y="0"/>
          <a:chExt cx="0" cy="0"/>
        </a:xfrm>
      </p:grpSpPr>
      <p:sp>
        <p:nvSpPr>
          <p:cNvPr id="3" name="Rectangle 2"/>
          <p:cNvSpPr/>
          <p:nvPr/>
        </p:nvSpPr>
        <p:spPr>
          <a:xfrm>
            <a:off x="0" y="4343400"/>
            <a:ext cx="12192000" cy="2514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Rectangle 3"/>
          <p:cNvSpPr/>
          <p:nvPr/>
        </p:nvSpPr>
        <p:spPr>
          <a:xfrm>
            <a:off x="0" y="0"/>
            <a:ext cx="12192000" cy="9144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t="2" r="2147" b="-2"/>
          <a:stretch/>
        </p:blipFill>
        <p:spPr>
          <a:xfrm>
            <a:off x="914401" y="367223"/>
            <a:ext cx="3208867" cy="179959"/>
          </a:xfrm>
          <a:prstGeom prst="rect">
            <a:avLst/>
          </a:prstGeom>
        </p:spPr>
      </p:pic>
      <p:sp>
        <p:nvSpPr>
          <p:cNvPr id="8" name="TextBox 7"/>
          <p:cNvSpPr txBox="1">
            <a:spLocks noChangeArrowheads="1"/>
          </p:cNvSpPr>
          <p:nvPr/>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sp>
        <p:nvSpPr>
          <p:cNvPr id="9" name="Text Placeholder 9"/>
          <p:cNvSpPr>
            <a:spLocks noGrp="1"/>
          </p:cNvSpPr>
          <p:nvPr>
            <p:ph type="body" sz="quarter" idx="10" hasCustomPrompt="1"/>
          </p:nvPr>
        </p:nvSpPr>
        <p:spPr>
          <a:xfrm>
            <a:off x="914401" y="4460299"/>
            <a:ext cx="10608705" cy="1044575"/>
          </a:xfrm>
          <a:prstGeom prst="rect">
            <a:avLst/>
          </a:prstGeom>
        </p:spPr>
        <p:txBody>
          <a:bodyPr vert="horz" lIns="0" rIns="0" anchor="b"/>
          <a:lstStyle>
            <a:lvl1pPr marL="0" indent="0">
              <a:buNone/>
              <a:defRPr sz="4800" b="1" i="0">
                <a:solidFill>
                  <a:schemeClr val="bg1"/>
                </a:solidFill>
                <a:latin typeface="Arial"/>
                <a:cs typeface="Arial"/>
              </a:defRPr>
            </a:lvl1pPr>
          </a:lstStyle>
          <a:p>
            <a:r>
              <a:rPr lang="en-US" dirty="0"/>
              <a:t>Title Arial Bold 48pt</a:t>
            </a:r>
          </a:p>
        </p:txBody>
      </p:sp>
      <p:sp>
        <p:nvSpPr>
          <p:cNvPr id="10" name="Text Placeholder 9"/>
          <p:cNvSpPr>
            <a:spLocks noGrp="1"/>
          </p:cNvSpPr>
          <p:nvPr>
            <p:ph type="body" sz="quarter" idx="11" hasCustomPrompt="1"/>
          </p:nvPr>
        </p:nvSpPr>
        <p:spPr>
          <a:xfrm>
            <a:off x="914401" y="5542881"/>
            <a:ext cx="10608705" cy="539224"/>
          </a:xfrm>
          <a:prstGeom prst="rect">
            <a:avLst/>
          </a:prstGeom>
        </p:spPr>
        <p:txBody>
          <a:bodyPr vert="horz" lIns="0" rIns="0"/>
          <a:lstStyle>
            <a:lvl1pPr marL="0" indent="0">
              <a:buNone/>
              <a:defRPr sz="2000" b="1" i="0">
                <a:solidFill>
                  <a:schemeClr val="accent4"/>
                </a:solidFill>
                <a:latin typeface="+mn-lt"/>
                <a:cs typeface="Arial"/>
              </a:defRPr>
            </a:lvl1pPr>
          </a:lstStyle>
          <a:p>
            <a:r>
              <a:rPr lang="en-US" dirty="0"/>
              <a:t>Subtitle Here Arial 20pt</a:t>
            </a:r>
          </a:p>
        </p:txBody>
      </p:sp>
      <p:sp>
        <p:nvSpPr>
          <p:cNvPr id="11" name="Picture Placeholder 3">
            <a:extLst>
              <a:ext uri="{FF2B5EF4-FFF2-40B4-BE49-F238E27FC236}">
                <a16:creationId xmlns:a16="http://schemas.microsoft.com/office/drawing/2014/main" id="{C9996269-7555-4764-A9C4-E64090BCAEEB}"/>
              </a:ext>
            </a:extLst>
          </p:cNvPr>
          <p:cNvSpPr>
            <a:spLocks noGrp="1"/>
          </p:cNvSpPr>
          <p:nvPr>
            <p:ph type="pic" sz="quarter" idx="12" hasCustomPrompt="1"/>
          </p:nvPr>
        </p:nvSpPr>
        <p:spPr>
          <a:xfrm>
            <a:off x="0" y="796926"/>
            <a:ext cx="12192000" cy="3546475"/>
          </a:xfrm>
          <a:solidFill>
            <a:schemeClr val="bg2"/>
          </a:solidFill>
        </p:spPr>
        <p:txBody>
          <a:bodyPr/>
          <a:lstStyle>
            <a:lvl1pPr marL="0" marR="0" indent="0" algn="ctr" defTabSz="685800" rtl="0" eaLnBrk="1" fontAlgn="auto" latinLnBrk="0" hangingPunct="1">
              <a:lnSpc>
                <a:spcPct val="150000"/>
              </a:lnSpc>
              <a:spcBef>
                <a:spcPts val="0"/>
              </a:spcBef>
              <a:spcAft>
                <a:spcPts val="0"/>
              </a:spcAft>
              <a:buClr>
                <a:schemeClr val="tx1"/>
              </a:buClr>
              <a:buSzTx/>
              <a:buFontTx/>
              <a:buNone/>
              <a:tabLst/>
              <a:defRPr/>
            </a:lvl1pPr>
          </a:lstStyle>
          <a:p>
            <a:pPr marL="257175" marR="0" lvl="0" indent="-257175" algn="l" defTabSz="685800" rtl="0" eaLnBrk="1" fontAlgn="auto" latinLnBrk="0" hangingPunct="1">
              <a:lnSpc>
                <a:spcPct val="150000"/>
              </a:lnSpc>
              <a:spcBef>
                <a:spcPts val="0"/>
              </a:spcBef>
              <a:spcAft>
                <a:spcPts val="0"/>
              </a:spcAft>
              <a:buClr>
                <a:schemeClr val="tx1"/>
              </a:buClr>
              <a:buSzTx/>
              <a:buFont typeface="Arial" pitchFamily="34" charset="0"/>
              <a:buChar char="•"/>
              <a:tabLst/>
              <a:defRPr/>
            </a:pPr>
            <a:r>
              <a:rPr lang="en-US" dirty="0"/>
              <a:t>Click icon to add photo</a:t>
            </a:r>
          </a:p>
        </p:txBody>
      </p:sp>
      <p:sp>
        <p:nvSpPr>
          <p:cNvPr id="12" name="Rectangle 11"/>
          <p:cNvSpPr/>
          <p:nvPr userDrawn="1"/>
        </p:nvSpPr>
        <p:spPr>
          <a:xfrm>
            <a:off x="0" y="4343400"/>
            <a:ext cx="12192000" cy="2514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3" name="Rectangle 12"/>
          <p:cNvSpPr/>
          <p:nvPr userDrawn="1"/>
        </p:nvSpPr>
        <p:spPr>
          <a:xfrm>
            <a:off x="0" y="0"/>
            <a:ext cx="12192000" cy="9144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t="2" r="2147" b="-2"/>
          <a:stretch/>
        </p:blipFill>
        <p:spPr>
          <a:xfrm>
            <a:off x="914401" y="367223"/>
            <a:ext cx="3208867" cy="179959"/>
          </a:xfrm>
          <a:prstGeom prst="rect">
            <a:avLst/>
          </a:prstGeom>
        </p:spPr>
      </p:pic>
      <p:sp>
        <p:nvSpPr>
          <p:cNvPr id="15" name="TextBox 14"/>
          <p:cNvSpPr txBox="1">
            <a:spLocks noChangeArrowheads="1"/>
          </p:cNvSpPr>
          <p:nvPr userDrawn="1"/>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spTree>
    <p:extLst>
      <p:ext uri="{BB962C8B-B14F-4D97-AF65-F5344CB8AC3E}">
        <p14:creationId xmlns:p14="http://schemas.microsoft.com/office/powerpoint/2010/main" val="363869947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Breaker-Blu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289114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er-Blu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1742774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cked - Key Callouts -03">
    <p:spTree>
      <p:nvGrpSpPr>
        <p:cNvPr id="1" name=""/>
        <p:cNvGrpSpPr/>
        <p:nvPr/>
      </p:nvGrpSpPr>
      <p:grpSpPr>
        <a:xfrm>
          <a:off x="0" y="0"/>
          <a:ext cx="0" cy="0"/>
          <a:chOff x="0" y="0"/>
          <a:chExt cx="0" cy="0"/>
        </a:xfrm>
      </p:grpSpPr>
      <p:sp>
        <p:nvSpPr>
          <p:cNvPr id="5" name="Rectangle 4"/>
          <p:cNvSpPr/>
          <p:nvPr userDrawn="1"/>
        </p:nvSpPr>
        <p:spPr>
          <a:xfrm>
            <a:off x="0" y="3429000"/>
            <a:ext cx="12192000" cy="3429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8" name="Rectangle 7"/>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3A372490-5BB5-4E46-80F8-94B4E97B2D78}"/>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pPr/>
              <a:t>‹#›</a:t>
            </a:fld>
            <a:endParaRPr lang="en-US"/>
          </a:p>
        </p:txBody>
      </p:sp>
    </p:spTree>
    <p:extLst>
      <p:ext uri="{BB962C8B-B14F-4D97-AF65-F5344CB8AC3E}">
        <p14:creationId xmlns:p14="http://schemas.microsoft.com/office/powerpoint/2010/main" val="65389602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Breaker-Lt. Blu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Arial"/>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164285013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Breaker-Green">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214641820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Breaker-Grey">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210557712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Full Pag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0C9-7517-4B2D-AAB7-5F2E4A6EF518}"/>
              </a:ext>
            </a:extLst>
          </p:cNvPr>
          <p:cNvSpPr>
            <a:spLocks noGrp="1"/>
          </p:cNvSpPr>
          <p:nvPr>
            <p:ph type="title" hasCustomPrompt="1"/>
          </p:nvPr>
        </p:nvSpPr>
        <p:spPr/>
        <p:txBody>
          <a:bodyPr/>
          <a:lstStyle>
            <a:lvl1pPr>
              <a:defRPr/>
            </a:lvl1pPr>
          </a:lstStyle>
          <a:p>
            <a:r>
              <a:rPr lang="en-US" dirty="0"/>
              <a:t>Arial Bold 36pt</a:t>
            </a:r>
          </a:p>
        </p:txBody>
      </p:sp>
      <p:sp>
        <p:nvSpPr>
          <p:cNvPr id="4" name="Content Placeholder 3">
            <a:extLst>
              <a:ext uri="{FF2B5EF4-FFF2-40B4-BE49-F238E27FC236}">
                <a16:creationId xmlns:a16="http://schemas.microsoft.com/office/drawing/2014/main" id="{9636DBF8-2606-48AE-B144-B248B9B846AE}"/>
              </a:ext>
            </a:extLst>
          </p:cNvPr>
          <p:cNvSpPr>
            <a:spLocks noGrp="1"/>
          </p:cNvSpPr>
          <p:nvPr>
            <p:ph sz="quarter" idx="10" hasCustomPrompt="1"/>
          </p:nvPr>
        </p:nvSpPr>
        <p:spPr>
          <a:xfrm>
            <a:off x="938784" y="1874520"/>
            <a:ext cx="10643616" cy="4373880"/>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5" name="Slide Number Placeholder 4">
            <a:extLst>
              <a:ext uri="{FF2B5EF4-FFF2-40B4-BE49-F238E27FC236}">
                <a16:creationId xmlns:a16="http://schemas.microsoft.com/office/drawing/2014/main" id="{F838042B-8F0F-4283-A029-A5A4A27BE0DD}"/>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6" name="TextBox 5">
            <a:extLst>
              <a:ext uri="{FF2B5EF4-FFF2-40B4-BE49-F238E27FC236}">
                <a16:creationId xmlns:a16="http://schemas.microsoft.com/office/drawing/2014/main" id="{9424E3CF-D28B-45F2-8635-73C80FADDCA7}"/>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EC34B96C-B0EC-4C75-8939-8BC065EF302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
        <p:nvSpPr>
          <p:cNvPr id="8" name="TextBox 7">
            <a:extLst>
              <a:ext uri="{FF2B5EF4-FFF2-40B4-BE49-F238E27FC236}">
                <a16:creationId xmlns:a16="http://schemas.microsoft.com/office/drawing/2014/main" id="{9424E3CF-D28B-45F2-8635-73C80FADDCA7}"/>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9" name="Picture 8">
            <a:extLst>
              <a:ext uri="{FF2B5EF4-FFF2-40B4-BE49-F238E27FC236}">
                <a16:creationId xmlns:a16="http://schemas.microsoft.com/office/drawing/2014/main" id="{EC34B96C-B0EC-4C75-8939-8BC065EF30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197960781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Full Page - Gre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F644B7D-EB0F-436E-9968-604FA6033505}"/>
              </a:ext>
            </a:extLst>
          </p:cNvPr>
          <p:cNvGraphicFramePr>
            <a:graphicFrameLocks noChangeAspect="1"/>
          </p:cNvGraphicFramePr>
          <p:nvPr>
            <p:custDataLst>
              <p:tags r:id="rId2"/>
            </p:custDataLst>
            <p:extLst>
              <p:ext uri="{D42A27DB-BD31-4B8C-83A1-F6EECF244321}">
                <p14:modId xmlns:p14="http://schemas.microsoft.com/office/powerpoint/2010/main" val="42435195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6562" name="think-cell Slide" r:id="rId5" imgW="408" imgH="408" progId="TCLayout.ActiveDocument.1">
                  <p:embed/>
                </p:oleObj>
              </mc:Choice>
              <mc:Fallback>
                <p:oleObj name="think-cell Slide" r:id="rId5" imgW="408" imgH="408" progId="TCLayout.ActiveDocument.1">
                  <p:embed/>
                  <p:pic>
                    <p:nvPicPr>
                      <p:cNvPr id="6" name="Object 5" hidden="1">
                        <a:extLst>
                          <a:ext uri="{FF2B5EF4-FFF2-40B4-BE49-F238E27FC236}">
                            <a16:creationId xmlns:a16="http://schemas.microsoft.com/office/drawing/2014/main" id="{CF644B7D-EB0F-436E-9968-604FA6033505}"/>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316E1B-CC8A-4535-8B29-F32E4F33F4BB}"/>
              </a:ext>
            </a:extLst>
          </p:cNvPr>
          <p:cNvSpPr/>
          <p:nvPr/>
        </p:nvSpPr>
        <p:spPr>
          <a:xfrm>
            <a:off x="0" y="0"/>
            <a:ext cx="12192000" cy="13716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2" name="Title 1">
            <a:extLst>
              <a:ext uri="{FF2B5EF4-FFF2-40B4-BE49-F238E27FC236}">
                <a16:creationId xmlns:a16="http://schemas.microsoft.com/office/drawing/2014/main" id="{E1263E92-64DE-40BC-845A-2B9C514D89C4}"/>
              </a:ext>
            </a:extLst>
          </p:cNvPr>
          <p:cNvSpPr>
            <a:spLocks noGrp="1"/>
          </p:cNvSpPr>
          <p:nvPr>
            <p:ph type="title" hasCustomPrompt="1"/>
          </p:nvPr>
        </p:nvSpPr>
        <p:spPr/>
        <p:txBody>
          <a:bodyPr/>
          <a:lstStyle>
            <a:lvl1pPr>
              <a:defRPr>
                <a:solidFill>
                  <a:schemeClr val="accent1"/>
                </a:solidFill>
              </a:defRPr>
            </a:lvl1pPr>
          </a:lstStyle>
          <a:p>
            <a:r>
              <a:rPr lang="en-US" dirty="0"/>
              <a:t>Arial Bold 36pt</a:t>
            </a:r>
          </a:p>
        </p:txBody>
      </p:sp>
      <p:sp>
        <p:nvSpPr>
          <p:cNvPr id="4" name="Content Placeholder 3">
            <a:extLst>
              <a:ext uri="{FF2B5EF4-FFF2-40B4-BE49-F238E27FC236}">
                <a16:creationId xmlns:a16="http://schemas.microsoft.com/office/drawing/2014/main" id="{2087185B-7B77-40DF-9AE9-0B7AC509CDB6}"/>
              </a:ext>
            </a:extLst>
          </p:cNvPr>
          <p:cNvSpPr>
            <a:spLocks noGrp="1"/>
          </p:cNvSpPr>
          <p:nvPr>
            <p:ph sz="quarter" idx="10" hasCustomPrompt="1"/>
          </p:nvPr>
        </p:nvSpPr>
        <p:spPr>
          <a:xfrm>
            <a:off x="938784" y="1874520"/>
            <a:ext cx="10643616" cy="4381500"/>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7" name="Slide Number Placeholder 6">
            <a:extLst>
              <a:ext uri="{FF2B5EF4-FFF2-40B4-BE49-F238E27FC236}">
                <a16:creationId xmlns:a16="http://schemas.microsoft.com/office/drawing/2014/main" id="{8805F6AA-99CB-468F-8116-E8CAEF4A8093}"/>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8" name="TextBox 7">
            <a:extLst>
              <a:ext uri="{FF2B5EF4-FFF2-40B4-BE49-F238E27FC236}">
                <a16:creationId xmlns:a16="http://schemas.microsoft.com/office/drawing/2014/main" id="{1C6D5D7C-5481-4598-AEEC-27A1E57EE38C}"/>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9" name="Picture 8">
            <a:extLst>
              <a:ext uri="{FF2B5EF4-FFF2-40B4-BE49-F238E27FC236}">
                <a16:creationId xmlns:a16="http://schemas.microsoft.com/office/drawing/2014/main" id="{23E56080-782C-4B5E-A98F-66A081B23E4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0" name="Object 9" hidden="1">
            <a:extLst>
              <a:ext uri="{FF2B5EF4-FFF2-40B4-BE49-F238E27FC236}">
                <a16:creationId xmlns:a16="http://schemas.microsoft.com/office/drawing/2014/main" id="{CF644B7D-EB0F-436E-9968-604FA6033505}"/>
              </a:ext>
            </a:extLst>
          </p:cNvPr>
          <p:cNvGraphicFramePr>
            <a:graphicFrameLocks noChangeAspect="1"/>
          </p:cNvGraphicFramePr>
          <p:nvPr userDrawn="1">
            <p:custDataLst>
              <p:tags r:id="rId3"/>
            </p:custDataLst>
            <p:extLst>
              <p:ext uri="{D42A27DB-BD31-4B8C-83A1-F6EECF244321}">
                <p14:modId xmlns:p14="http://schemas.microsoft.com/office/powerpoint/2010/main" val="227707323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6563" name="think-cell Slide" r:id="rId8" imgW="408" imgH="408" progId="TCLayout.ActiveDocument.1">
                  <p:embed/>
                </p:oleObj>
              </mc:Choice>
              <mc:Fallback>
                <p:oleObj name="think-cell Slide" r:id="rId8" imgW="408" imgH="408" progId="TCLayout.ActiveDocument.1">
                  <p:embed/>
                  <p:pic>
                    <p:nvPicPr>
                      <p:cNvPr id="10" name="Object 9" hidden="1">
                        <a:extLst>
                          <a:ext uri="{FF2B5EF4-FFF2-40B4-BE49-F238E27FC236}">
                            <a16:creationId xmlns:a16="http://schemas.microsoft.com/office/drawing/2014/main" id="{CF644B7D-EB0F-436E-9968-604FA6033505}"/>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6D316E1B-CC8A-4535-8B29-F32E4F33F4BB}"/>
              </a:ext>
            </a:extLst>
          </p:cNvPr>
          <p:cNvSpPr/>
          <p:nvPr userDrawn="1"/>
        </p:nvSpPr>
        <p:spPr>
          <a:xfrm>
            <a:off x="0" y="0"/>
            <a:ext cx="12192000" cy="13716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2" name="TextBox 11">
            <a:extLst>
              <a:ext uri="{FF2B5EF4-FFF2-40B4-BE49-F238E27FC236}">
                <a16:creationId xmlns:a16="http://schemas.microsoft.com/office/drawing/2014/main" id="{1C6D5D7C-5481-4598-AEEC-27A1E57EE38C}"/>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3" name="Picture 12">
            <a:extLst>
              <a:ext uri="{FF2B5EF4-FFF2-40B4-BE49-F238E27FC236}">
                <a16:creationId xmlns:a16="http://schemas.microsoft.com/office/drawing/2014/main" id="{23E56080-782C-4B5E-A98F-66A081B23E40}"/>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72022523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2 Column - Blue">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6C1942A8-754B-445F-BF7E-F2B555C58A62}"/>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1" name="Object 10" hidden="1">
            <a:extLst>
              <a:ext uri="{FF2B5EF4-FFF2-40B4-BE49-F238E27FC236}">
                <a16:creationId xmlns:a16="http://schemas.microsoft.com/office/drawing/2014/main" id="{45240704-9DD9-4D59-BBFF-411FC9AAEC40}"/>
              </a:ext>
            </a:extLst>
          </p:cNvPr>
          <p:cNvGraphicFramePr>
            <a:graphicFrameLocks noChangeAspect="1"/>
          </p:cNvGraphicFramePr>
          <p:nvPr>
            <p:custDataLst>
              <p:tags r:id="rId2"/>
            </p:custDataLst>
            <p:extLst>
              <p:ext uri="{D42A27DB-BD31-4B8C-83A1-F6EECF244321}">
                <p14:modId xmlns:p14="http://schemas.microsoft.com/office/powerpoint/2010/main" val="21400889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7586"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DB5CC5C-F030-4724-81FA-33C3B9159A30}"/>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A5D6A73B-A327-4304-AE2F-3414E47D3E62}"/>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TextBox 8">
            <a:extLst>
              <a:ext uri="{FF2B5EF4-FFF2-40B4-BE49-F238E27FC236}">
                <a16:creationId xmlns:a16="http://schemas.microsoft.com/office/drawing/2014/main" id="{2B844B90-F239-4B08-B91E-12159606925D}"/>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2" name="Picture 11">
            <a:extLst>
              <a:ext uri="{FF2B5EF4-FFF2-40B4-BE49-F238E27FC236}">
                <a16:creationId xmlns:a16="http://schemas.microsoft.com/office/drawing/2014/main" id="{D8F563DD-1824-405A-8E8D-056612C19EB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3" name="Object 12" hidden="1">
            <a:extLst>
              <a:ext uri="{FF2B5EF4-FFF2-40B4-BE49-F238E27FC236}">
                <a16:creationId xmlns:a16="http://schemas.microsoft.com/office/drawing/2014/main" id="{45240704-9DD9-4D59-BBFF-411FC9AAEC40}"/>
              </a:ext>
            </a:extLst>
          </p:cNvPr>
          <p:cNvGraphicFramePr>
            <a:graphicFrameLocks noChangeAspect="1"/>
          </p:cNvGraphicFramePr>
          <p:nvPr userDrawn="1">
            <p:custDataLst>
              <p:tags r:id="rId3"/>
            </p:custDataLst>
            <p:extLst>
              <p:ext uri="{D42A27DB-BD31-4B8C-83A1-F6EECF244321}">
                <p14:modId xmlns:p14="http://schemas.microsoft.com/office/powerpoint/2010/main" val="377723055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7587" name="think-cell Slide" r:id="rId8" imgW="408" imgH="408" progId="TCLayout.ActiveDocument.1">
                  <p:embed/>
                </p:oleObj>
              </mc:Choice>
              <mc:Fallback>
                <p:oleObj name="think-cell Slide" r:id="rId8" imgW="408" imgH="408" progId="TCLayout.ActiveDocument.1">
                  <p:embed/>
                  <p:pic>
                    <p:nvPicPr>
                      <p:cNvPr id="13" name="Object 12"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2B844B90-F239-4B08-B91E-12159606925D}"/>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5" name="Picture 14">
            <a:extLst>
              <a:ext uri="{FF2B5EF4-FFF2-40B4-BE49-F238E27FC236}">
                <a16:creationId xmlns:a16="http://schemas.microsoft.com/office/drawing/2014/main" id="{D8F563DD-1824-405A-8E8D-056612C19EBB}"/>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277360689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2 Column - Grey">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EB07A22-DB36-4F5C-8F7B-5F8983EF0C3B}"/>
              </a:ext>
            </a:extLst>
          </p:cNvPr>
          <p:cNvGraphicFramePr>
            <a:graphicFrameLocks noChangeAspect="1"/>
          </p:cNvGraphicFramePr>
          <p:nvPr>
            <p:custDataLst>
              <p:tags r:id="rId2"/>
            </p:custDataLst>
            <p:extLst>
              <p:ext uri="{D42A27DB-BD31-4B8C-83A1-F6EECF244321}">
                <p14:modId xmlns:p14="http://schemas.microsoft.com/office/powerpoint/2010/main" val="105140840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8610"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accent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77DE31FD-76CB-4691-BC02-CD0A00A274BB}"/>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Content Placeholder 9">
            <a:extLst>
              <a:ext uri="{FF2B5EF4-FFF2-40B4-BE49-F238E27FC236}">
                <a16:creationId xmlns:a16="http://schemas.microsoft.com/office/drawing/2014/main" id="{F2597A71-2A89-40F3-8F99-BA012D275091}"/>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2" name="Content Placeholder 9">
            <a:extLst>
              <a:ext uri="{FF2B5EF4-FFF2-40B4-BE49-F238E27FC236}">
                <a16:creationId xmlns:a16="http://schemas.microsoft.com/office/drawing/2014/main" id="{A75DD227-DEC9-4686-827B-3DB59B08C271}"/>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3" name="TextBox 12">
            <a:extLst>
              <a:ext uri="{FF2B5EF4-FFF2-40B4-BE49-F238E27FC236}">
                <a16:creationId xmlns:a16="http://schemas.microsoft.com/office/drawing/2014/main" id="{450B871E-682A-4C82-90F6-DE8EF04739EB}"/>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4" name="Picture 13">
            <a:extLst>
              <a:ext uri="{FF2B5EF4-FFF2-40B4-BE49-F238E27FC236}">
                <a16:creationId xmlns:a16="http://schemas.microsoft.com/office/drawing/2014/main" id="{D91EB54D-34D6-49F5-B288-3FC4864FFA6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0" name="Object 9" hidden="1">
            <a:extLst>
              <a:ext uri="{FF2B5EF4-FFF2-40B4-BE49-F238E27FC236}">
                <a16:creationId xmlns:a16="http://schemas.microsoft.com/office/drawing/2014/main" id="{CEB07A22-DB36-4F5C-8F7B-5F8983EF0C3B}"/>
              </a:ext>
            </a:extLst>
          </p:cNvPr>
          <p:cNvGraphicFramePr>
            <a:graphicFrameLocks noChangeAspect="1"/>
          </p:cNvGraphicFramePr>
          <p:nvPr userDrawn="1">
            <p:custDataLst>
              <p:tags r:id="rId3"/>
            </p:custDataLst>
            <p:extLst>
              <p:ext uri="{D42A27DB-BD31-4B8C-83A1-F6EECF244321}">
                <p14:modId xmlns:p14="http://schemas.microsoft.com/office/powerpoint/2010/main" val="200644930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8611" name="think-cell Slide" r:id="rId8" imgW="408" imgH="408" progId="TCLayout.ActiveDocument.1">
                  <p:embed/>
                </p:oleObj>
              </mc:Choice>
              <mc:Fallback>
                <p:oleObj name="think-cell Slide" r:id="rId8" imgW="408" imgH="408" progId="TCLayout.ActiveDocument.1">
                  <p:embed/>
                  <p:pic>
                    <p:nvPicPr>
                      <p:cNvPr id="10" name="Object 9"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5" name="Rectangle 14"/>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
        <p:nvSpPr>
          <p:cNvPr id="16" name="TextBox 15">
            <a:extLst>
              <a:ext uri="{FF2B5EF4-FFF2-40B4-BE49-F238E27FC236}">
                <a16:creationId xmlns:a16="http://schemas.microsoft.com/office/drawing/2014/main" id="{450B871E-682A-4C82-90F6-DE8EF04739EB}"/>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7" name="Picture 16">
            <a:extLst>
              <a:ext uri="{FF2B5EF4-FFF2-40B4-BE49-F238E27FC236}">
                <a16:creationId xmlns:a16="http://schemas.microsoft.com/office/drawing/2014/main" id="{D91EB54D-34D6-49F5-B288-3FC4864FFA60}"/>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137931491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2 Column - Blue - No Logo">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6C1942A8-754B-445F-BF7E-F2B555C58A62}"/>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1" name="Object 10" hidden="1">
            <a:extLst>
              <a:ext uri="{FF2B5EF4-FFF2-40B4-BE49-F238E27FC236}">
                <a16:creationId xmlns:a16="http://schemas.microsoft.com/office/drawing/2014/main" id="{45240704-9DD9-4D59-BBFF-411FC9AAEC40}"/>
              </a:ext>
            </a:extLst>
          </p:cNvPr>
          <p:cNvGraphicFramePr>
            <a:graphicFrameLocks noChangeAspect="1"/>
          </p:cNvGraphicFramePr>
          <p:nvPr>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9634"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DB5CC5C-F030-4724-81FA-33C3B9159A30}"/>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A5D6A73B-A327-4304-AE2F-3414E47D3E62}"/>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graphicFrame>
        <p:nvGraphicFramePr>
          <p:cNvPr id="9" name="Object 8" hidden="1">
            <a:extLst>
              <a:ext uri="{FF2B5EF4-FFF2-40B4-BE49-F238E27FC236}">
                <a16:creationId xmlns:a16="http://schemas.microsoft.com/office/drawing/2014/main" id="{45240704-9DD9-4D59-BBFF-411FC9AAEC40}"/>
              </a:ext>
            </a:extLst>
          </p:cNvPr>
          <p:cNvGraphicFramePr>
            <a:graphicFrameLocks noChangeAspect="1"/>
          </p:cNvGraphicFramePr>
          <p:nvPr userDrawn="1">
            <p:custDataLst>
              <p:tags r:id="rId3"/>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9635" name="think-cell Slide" r:id="rId7" imgW="408" imgH="408" progId="TCLayout.ActiveDocument.1">
                  <p:embed/>
                </p:oleObj>
              </mc:Choice>
              <mc:Fallback>
                <p:oleObj name="think-cell Slide" r:id="rId7" imgW="408" imgH="408" progId="TCLayout.ActiveDocument.1">
                  <p:embed/>
                  <p:pic>
                    <p:nvPicPr>
                      <p:cNvPr id="9" name="Object 8"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267054363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2 Column - Grey - No Logo">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EB07A22-DB36-4F5C-8F7B-5F8983EF0C3B}"/>
              </a:ext>
            </a:extLst>
          </p:cNvPr>
          <p:cNvGraphicFramePr>
            <a:graphicFrameLocks noChangeAspect="1"/>
          </p:cNvGraphicFramePr>
          <p:nvPr>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0658"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accent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77DE31FD-76CB-4691-BC02-CD0A00A274BB}"/>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Content Placeholder 9">
            <a:extLst>
              <a:ext uri="{FF2B5EF4-FFF2-40B4-BE49-F238E27FC236}">
                <a16:creationId xmlns:a16="http://schemas.microsoft.com/office/drawing/2014/main" id="{F2597A71-2A89-40F3-8F99-BA012D275091}"/>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2" name="Content Placeholder 9">
            <a:extLst>
              <a:ext uri="{FF2B5EF4-FFF2-40B4-BE49-F238E27FC236}">
                <a16:creationId xmlns:a16="http://schemas.microsoft.com/office/drawing/2014/main" id="{A75DD227-DEC9-4686-827B-3DB59B08C271}"/>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0" name="Object 9" hidden="1">
            <a:extLst>
              <a:ext uri="{FF2B5EF4-FFF2-40B4-BE49-F238E27FC236}">
                <a16:creationId xmlns:a16="http://schemas.microsoft.com/office/drawing/2014/main" id="{CEB07A22-DB36-4F5C-8F7B-5F8983EF0C3B}"/>
              </a:ext>
            </a:extLst>
          </p:cNvPr>
          <p:cNvGraphicFramePr>
            <a:graphicFrameLocks noChangeAspect="1"/>
          </p:cNvGraphicFramePr>
          <p:nvPr userDrawn="1">
            <p:custDataLst>
              <p:tags r:id="rId3"/>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0659" name="think-cell Slide" r:id="rId7" imgW="408" imgH="408" progId="TCLayout.ActiveDocument.1">
                  <p:embed/>
                </p:oleObj>
              </mc:Choice>
              <mc:Fallback>
                <p:oleObj name="think-cell Slide" r:id="rId7" imgW="408" imgH="408" progId="TCLayout.ActiveDocument.1">
                  <p:embed/>
                  <p:pic>
                    <p:nvPicPr>
                      <p:cNvPr id="10" name="Object 9"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3" name="Rectangle 12"/>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Tree>
    <p:extLst>
      <p:ext uri="{BB962C8B-B14F-4D97-AF65-F5344CB8AC3E}">
        <p14:creationId xmlns:p14="http://schemas.microsoft.com/office/powerpoint/2010/main" val="410430572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1 Column - Blu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9283DE3-A361-44CB-A7DB-BB4BA7CA6367}"/>
              </a:ext>
            </a:extLst>
          </p:cNvPr>
          <p:cNvGraphicFramePr>
            <a:graphicFrameLocks noChangeAspect="1"/>
          </p:cNvGraphicFramePr>
          <p:nvPr>
            <p:custDataLst>
              <p:tags r:id="rId2"/>
            </p:custDataLst>
            <p:extLst>
              <p:ext uri="{D42A27DB-BD31-4B8C-83A1-F6EECF244321}">
                <p14:modId xmlns:p14="http://schemas.microsoft.com/office/powerpoint/2010/main" val="228239186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1682" name="think-cell Slide" r:id="rId5" imgW="408" imgH="408" progId="TCLayout.ActiveDocument.1">
                  <p:embed/>
                </p:oleObj>
              </mc:Choice>
              <mc:Fallback>
                <p:oleObj name="think-cell Slide" r:id="rId5" imgW="408" imgH="408" progId="TCLayout.ActiveDocument.1">
                  <p:embed/>
                  <p:pic>
                    <p:nvPicPr>
                      <p:cNvPr id="9" name="Object 8" hidden="1">
                        <a:extLst>
                          <a:ext uri="{FF2B5EF4-FFF2-40B4-BE49-F238E27FC236}">
                            <a16:creationId xmlns:a16="http://schemas.microsoft.com/office/drawing/2014/main" id="{49283DE3-A361-44CB-A7DB-BB4BA7CA6367}"/>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79346EB-56AE-4AF5-897A-A3F2927E236E}"/>
              </a:ext>
            </a:extLst>
          </p:cNvPr>
          <p:cNvSpPr>
            <a:spLocks noGrp="1"/>
          </p:cNvSpPr>
          <p:nvPr>
            <p:ph sz="quarter" idx="12" hasCustomPrompt="1"/>
          </p:nvPr>
        </p:nvSpPr>
        <p:spPr>
          <a:xfrm>
            <a:off x="939800" y="1866901"/>
            <a:ext cx="6096000" cy="4149725"/>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a:p>
            <a:pPr lvl="4"/>
            <a:endParaRPr lang="en-US" dirty="0"/>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084A8A23-9D14-4EAB-8517-67BEE952D6B5}"/>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6" name="TextBox 5">
            <a:extLst>
              <a:ext uri="{FF2B5EF4-FFF2-40B4-BE49-F238E27FC236}">
                <a16:creationId xmlns:a16="http://schemas.microsoft.com/office/drawing/2014/main" id="{FD1BC5E3-1474-44FC-BCE2-01DA46767F41}"/>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B88C2A44-A2BD-4D81-B101-D7383DF5FFE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0" name="Object 9" hidden="1">
            <a:extLst>
              <a:ext uri="{FF2B5EF4-FFF2-40B4-BE49-F238E27FC236}">
                <a16:creationId xmlns:a16="http://schemas.microsoft.com/office/drawing/2014/main" id="{49283DE3-A361-44CB-A7DB-BB4BA7CA6367}"/>
              </a:ext>
            </a:extLst>
          </p:cNvPr>
          <p:cNvGraphicFramePr>
            <a:graphicFrameLocks noChangeAspect="1"/>
          </p:cNvGraphicFramePr>
          <p:nvPr userDrawn="1">
            <p:custDataLst>
              <p:tags r:id="rId3"/>
            </p:custDataLst>
            <p:extLst>
              <p:ext uri="{D42A27DB-BD31-4B8C-83A1-F6EECF244321}">
                <p14:modId xmlns:p14="http://schemas.microsoft.com/office/powerpoint/2010/main" val="177740419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1683" name="think-cell Slide" r:id="rId8" imgW="408" imgH="408" progId="TCLayout.ActiveDocument.1">
                  <p:embed/>
                </p:oleObj>
              </mc:Choice>
              <mc:Fallback>
                <p:oleObj name="think-cell Slide" r:id="rId8" imgW="408" imgH="408" progId="TCLayout.ActiveDocument.1">
                  <p:embed/>
                  <p:pic>
                    <p:nvPicPr>
                      <p:cNvPr id="10" name="Object 9" hidden="1">
                        <a:extLst>
                          <a:ext uri="{FF2B5EF4-FFF2-40B4-BE49-F238E27FC236}">
                            <a16:creationId xmlns:a16="http://schemas.microsoft.com/office/drawing/2014/main" id="{49283DE3-A361-44CB-A7DB-BB4BA7CA6367}"/>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FD1BC5E3-1474-44FC-BCE2-01DA46767F41}"/>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2" name="Picture 11">
            <a:extLst>
              <a:ext uri="{FF2B5EF4-FFF2-40B4-BE49-F238E27FC236}">
                <a16:creationId xmlns:a16="http://schemas.microsoft.com/office/drawing/2014/main" id="{B88C2A44-A2BD-4D81-B101-D7383DF5FFE9}"/>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19393848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cked - Key Callouts -04">
    <p:spTree>
      <p:nvGrpSpPr>
        <p:cNvPr id="1" name=""/>
        <p:cNvGrpSpPr/>
        <p:nvPr/>
      </p:nvGrpSpPr>
      <p:grpSpPr>
        <a:xfrm>
          <a:off x="0" y="0"/>
          <a:ext cx="0" cy="0"/>
          <a:chOff x="0" y="0"/>
          <a:chExt cx="0" cy="0"/>
        </a:xfrm>
      </p:grpSpPr>
      <p:sp>
        <p:nvSpPr>
          <p:cNvPr id="5" name="Rectangle 4"/>
          <p:cNvSpPr/>
          <p:nvPr userDrawn="1"/>
        </p:nvSpPr>
        <p:spPr>
          <a:xfrm>
            <a:off x="0" y="3429000"/>
            <a:ext cx="12192000" cy="3429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8" name="Rectangle 7"/>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53CF35B5-B3DE-44ED-93D1-EFEB2CC7B489}"/>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pPr/>
              <a:t>‹#›</a:t>
            </a:fld>
            <a:endParaRPr lang="en-US"/>
          </a:p>
        </p:txBody>
      </p:sp>
    </p:spTree>
    <p:extLst>
      <p:ext uri="{BB962C8B-B14F-4D97-AF65-F5344CB8AC3E}">
        <p14:creationId xmlns:p14="http://schemas.microsoft.com/office/powerpoint/2010/main" val="204259080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1 Column - Grey">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885F07E-1995-4D79-913A-0FE00230E8C0}"/>
              </a:ext>
            </a:extLst>
          </p:cNvPr>
          <p:cNvGraphicFramePr>
            <a:graphicFrameLocks noChangeAspect="1"/>
          </p:cNvGraphicFramePr>
          <p:nvPr>
            <p:custDataLst>
              <p:tags r:id="rId2"/>
            </p:custDataLst>
            <p:extLst>
              <p:ext uri="{D42A27DB-BD31-4B8C-83A1-F6EECF244321}">
                <p14:modId xmlns:p14="http://schemas.microsoft.com/office/powerpoint/2010/main" val="86846948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2706" name="think-cell Slide" r:id="rId5" imgW="408" imgH="408" progId="TCLayout.ActiveDocument.1">
                  <p:embed/>
                </p:oleObj>
              </mc:Choice>
              <mc:Fallback>
                <p:oleObj name="think-cell Slide" r:id="rId5" imgW="408" imgH="408" progId="TCLayout.ActiveDocument.1">
                  <p:embed/>
                  <p:pic>
                    <p:nvPicPr>
                      <p:cNvPr id="9" name="Object 8" hidden="1">
                        <a:extLst>
                          <a:ext uri="{FF2B5EF4-FFF2-40B4-BE49-F238E27FC236}">
                            <a16:creationId xmlns:a16="http://schemas.microsoft.com/office/drawing/2014/main" id="{2885F07E-1995-4D79-913A-0FE00230E8C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C2AA7B9-FD94-4FA2-91D7-313588B4E3AC}"/>
              </a:ext>
            </a:extLst>
          </p:cNvPr>
          <p:cNvSpPr>
            <a:spLocks noGrp="1"/>
          </p:cNvSpPr>
          <p:nvPr>
            <p:ph sz="quarter" idx="12" hasCustomPrompt="1"/>
          </p:nvPr>
        </p:nvSpPr>
        <p:spPr>
          <a:xfrm>
            <a:off x="939800" y="1866901"/>
            <a:ext cx="6096000" cy="4149725"/>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rgbClr val="003C7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CFEEE624-2216-435F-988E-56B329CCA99A}"/>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TextBox 6">
            <a:extLst>
              <a:ext uri="{FF2B5EF4-FFF2-40B4-BE49-F238E27FC236}">
                <a16:creationId xmlns:a16="http://schemas.microsoft.com/office/drawing/2014/main" id="{5E2767A3-BE8F-4026-B40A-E0F47A934BE3}"/>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0" name="Picture 9">
            <a:extLst>
              <a:ext uri="{FF2B5EF4-FFF2-40B4-BE49-F238E27FC236}">
                <a16:creationId xmlns:a16="http://schemas.microsoft.com/office/drawing/2014/main" id="{ED669950-3B26-4FC5-94CC-5D38B6111C5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1" name="Object 10" hidden="1">
            <a:extLst>
              <a:ext uri="{FF2B5EF4-FFF2-40B4-BE49-F238E27FC236}">
                <a16:creationId xmlns:a16="http://schemas.microsoft.com/office/drawing/2014/main" id="{2885F07E-1995-4D79-913A-0FE00230E8C0}"/>
              </a:ext>
            </a:extLst>
          </p:cNvPr>
          <p:cNvGraphicFramePr>
            <a:graphicFrameLocks noChangeAspect="1"/>
          </p:cNvGraphicFramePr>
          <p:nvPr userDrawn="1">
            <p:custDataLst>
              <p:tags r:id="rId3"/>
            </p:custDataLst>
            <p:extLst>
              <p:ext uri="{D42A27DB-BD31-4B8C-83A1-F6EECF244321}">
                <p14:modId xmlns:p14="http://schemas.microsoft.com/office/powerpoint/2010/main" val="150253620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2707" name="think-cell Slide" r:id="rId8" imgW="408" imgH="408" progId="TCLayout.ActiveDocument.1">
                  <p:embed/>
                </p:oleObj>
              </mc:Choice>
              <mc:Fallback>
                <p:oleObj name="think-cell Slide" r:id="rId8" imgW="408" imgH="408" progId="TCLayout.ActiveDocument.1">
                  <p:embed/>
                  <p:pic>
                    <p:nvPicPr>
                      <p:cNvPr id="11" name="Object 10" hidden="1">
                        <a:extLst>
                          <a:ext uri="{FF2B5EF4-FFF2-40B4-BE49-F238E27FC236}">
                            <a16:creationId xmlns:a16="http://schemas.microsoft.com/office/drawing/2014/main" id="{2885F07E-1995-4D79-913A-0FE00230E8C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2" name="Rectangle 11"/>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3" name="TextBox 12">
            <a:extLst>
              <a:ext uri="{FF2B5EF4-FFF2-40B4-BE49-F238E27FC236}">
                <a16:creationId xmlns:a16="http://schemas.microsoft.com/office/drawing/2014/main" id="{5E2767A3-BE8F-4026-B40A-E0F47A934BE3}"/>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4" name="Picture 13">
            <a:extLst>
              <a:ext uri="{FF2B5EF4-FFF2-40B4-BE49-F238E27FC236}">
                <a16:creationId xmlns:a16="http://schemas.microsoft.com/office/drawing/2014/main" id="{ED669950-3B26-4FC5-94CC-5D38B6111C59}"/>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203244154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Quote -Slide - Blue">
    <p:spTree>
      <p:nvGrpSpPr>
        <p:cNvPr id="1" name=""/>
        <p:cNvGrpSpPr/>
        <p:nvPr/>
      </p:nvGrpSpPr>
      <p:grpSpPr>
        <a:xfrm>
          <a:off x="0" y="0"/>
          <a:ext cx="0" cy="0"/>
          <a:chOff x="0" y="0"/>
          <a:chExt cx="0" cy="0"/>
        </a:xfrm>
      </p:grpSpPr>
      <p:sp>
        <p:nvSpPr>
          <p:cNvPr id="7" name="Text Placeholder 9"/>
          <p:cNvSpPr>
            <a:spLocks noGrp="1"/>
          </p:cNvSpPr>
          <p:nvPr>
            <p:ph type="body" sz="quarter" idx="10" hasCustomPrompt="1"/>
          </p:nvPr>
        </p:nvSpPr>
        <p:spPr>
          <a:xfrm>
            <a:off x="2213180" y="1436573"/>
            <a:ext cx="7765643" cy="3984854"/>
          </a:xfrm>
          <a:prstGeom prst="rect">
            <a:avLst/>
          </a:prstGeom>
        </p:spPr>
        <p:txBody>
          <a:bodyPr vert="horz" lIns="0" rIns="0" anchor="ctr"/>
          <a:lstStyle>
            <a:lvl1pPr marL="0" indent="0" algn="ctr">
              <a:buNone/>
              <a:defRPr sz="3200" b="0" i="0">
                <a:solidFill>
                  <a:schemeClr val="bg1"/>
                </a:solidFill>
                <a:latin typeface="+mj-lt"/>
                <a:cs typeface="Arial"/>
              </a:defRPr>
            </a:lvl1pPr>
          </a:lstStyle>
          <a:p>
            <a:pPr lvl="0"/>
            <a:r>
              <a:rPr lang="en-US" dirty="0"/>
              <a:t>Arial 32pt</a:t>
            </a:r>
          </a:p>
        </p:txBody>
      </p:sp>
      <p:sp>
        <p:nvSpPr>
          <p:cNvPr id="2" name="Slide Number Placeholder 1">
            <a:extLst>
              <a:ext uri="{FF2B5EF4-FFF2-40B4-BE49-F238E27FC236}">
                <a16:creationId xmlns:a16="http://schemas.microsoft.com/office/drawing/2014/main" id="{903B5F5B-6677-4944-B6D3-69D8D5370642}"/>
              </a:ext>
            </a:extLst>
          </p:cNvPr>
          <p:cNvSpPr>
            <a:spLocks noGrp="1"/>
          </p:cNvSpPr>
          <p:nvPr>
            <p:ph type="sldNum" sz="quarter" idx="11"/>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7292545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Quote -Slide - Grey">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2213180" y="1436573"/>
            <a:ext cx="7765643" cy="3984854"/>
          </a:xfrm>
          <a:prstGeom prst="rect">
            <a:avLst/>
          </a:prstGeom>
        </p:spPr>
        <p:txBody>
          <a:bodyPr vert="horz" lIns="0" rIns="0" anchor="ctr"/>
          <a:lstStyle>
            <a:lvl1pPr marL="0" indent="0" algn="ctr">
              <a:buNone/>
              <a:defRPr sz="3200" b="0" i="0">
                <a:solidFill>
                  <a:srgbClr val="003C71"/>
                </a:solidFill>
                <a:latin typeface="+mj-lt"/>
                <a:cs typeface="Arial"/>
              </a:defRPr>
            </a:lvl1pPr>
          </a:lstStyle>
          <a:p>
            <a:pPr lvl="0"/>
            <a:r>
              <a:rPr lang="en-US" dirty="0"/>
              <a:t>Arial 32pt</a:t>
            </a:r>
          </a:p>
        </p:txBody>
      </p:sp>
      <p:sp>
        <p:nvSpPr>
          <p:cNvPr id="2" name="Slide Number Placeholder 1">
            <a:extLst>
              <a:ext uri="{FF2B5EF4-FFF2-40B4-BE49-F238E27FC236}">
                <a16:creationId xmlns:a16="http://schemas.microsoft.com/office/drawing/2014/main" id="{F1309AC4-8FA3-46DD-A62A-C8969FCA1FE4}"/>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39704803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Callout - Blu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08234" y="1713729"/>
            <a:ext cx="4683941"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EED19DF3-147D-4708-B2F3-7D803781BEBE}"/>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214407250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Callout - Whit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08234" y="1713729"/>
            <a:ext cx="4683941"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tx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0CFC494E-489C-428C-9F7A-FE2481D20937}"/>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92334324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2 Key Callouts - 01">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4" name="Rectangle 3"/>
          <p:cNvSpPr/>
          <p:nvPr/>
        </p:nvSpPr>
        <p:spPr>
          <a:xfrm>
            <a:off x="6096000" y="0"/>
            <a:ext cx="6096000" cy="6858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D35E1CC8-863A-4E30-B0CD-2D7D58DB13D3}"/>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8" name="Rectangle 7"/>
          <p:cNvSpPr/>
          <p:nvPr userDrawn="1"/>
        </p:nvSpPr>
        <p:spPr>
          <a:xfrm>
            <a:off x="6096000" y="0"/>
            <a:ext cx="6096000" cy="6858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413511894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2 Key Callouts - 02">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4" name="Rectangle 3"/>
          <p:cNvSpPr/>
          <p:nvPr/>
        </p:nvSpPr>
        <p:spPr>
          <a:xfrm>
            <a:off x="6096000" y="0"/>
            <a:ext cx="6096000" cy="6858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193BFE0A-41E4-4215-A8D5-C69FDF59B116}"/>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8" name="Rectangle 7"/>
          <p:cNvSpPr/>
          <p:nvPr userDrawn="1"/>
        </p:nvSpPr>
        <p:spPr>
          <a:xfrm>
            <a:off x="6096000" y="0"/>
            <a:ext cx="6096000" cy="6858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201213835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2 Key Callouts - 03">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4" name="Rectangle 3"/>
          <p:cNvSpPr/>
          <p:nvPr/>
        </p:nvSpPr>
        <p:spPr>
          <a:xfrm>
            <a:off x="6096000" y="0"/>
            <a:ext cx="6096000" cy="6858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DDAF119C-904B-4C64-A89E-A937DFB84BFE}"/>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8" name="Rectangle 7"/>
          <p:cNvSpPr/>
          <p:nvPr userDrawn="1"/>
        </p:nvSpPr>
        <p:spPr>
          <a:xfrm>
            <a:off x="6096000" y="0"/>
            <a:ext cx="6096000" cy="6858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168887666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2 Key Callouts - 04">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679628-AC3D-4B88-BFD1-D3F1240CCAC2}"/>
              </a:ext>
            </a:extLst>
          </p:cNvPr>
          <p:cNvGraphicFramePr>
            <a:graphicFrameLocks noChangeAspect="1"/>
          </p:cNvGraphicFramePr>
          <p:nvPr>
            <p:custDataLst>
              <p:tags r:id="rId2"/>
            </p:custDataLst>
            <p:extLst>
              <p:ext uri="{D42A27DB-BD31-4B8C-83A1-F6EECF244321}">
                <p14:modId xmlns:p14="http://schemas.microsoft.com/office/powerpoint/2010/main" val="404498363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3730" name="think-cell Slide" r:id="rId5" imgW="408" imgH="408" progId="TCLayout.ActiveDocument.1">
                  <p:embed/>
                </p:oleObj>
              </mc:Choice>
              <mc:Fallback>
                <p:oleObj name="think-cell Slide" r:id="rId5" imgW="408" imgH="408" progId="TCLayout.ActiveDocument.1">
                  <p:embed/>
                  <p:pic>
                    <p:nvPicPr>
                      <p:cNvPr id="4" name="Object 3" hidden="1">
                        <a:extLst>
                          <a:ext uri="{FF2B5EF4-FFF2-40B4-BE49-F238E27FC236}">
                            <a16:creationId xmlns:a16="http://schemas.microsoft.com/office/drawing/2014/main" id="{5D679628-AC3D-4B88-BFD1-D3F1240CCAC2}"/>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8B8B3B3-B4BA-44ED-BCBD-9BE67E5C5939}"/>
              </a:ext>
            </a:extLst>
          </p:cNvPr>
          <p:cNvSpPr/>
          <p:nvPr/>
        </p:nvSpPr>
        <p:spPr>
          <a:xfrm>
            <a:off x="6096000" y="0"/>
            <a:ext cx="6096000" cy="685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F508BA86-FFEE-4622-BBB5-A1E903FF919F}"/>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graphicFrame>
        <p:nvGraphicFramePr>
          <p:cNvPr id="9" name="Object 8" hidden="1">
            <a:extLst>
              <a:ext uri="{FF2B5EF4-FFF2-40B4-BE49-F238E27FC236}">
                <a16:creationId xmlns:a16="http://schemas.microsoft.com/office/drawing/2014/main" id="{5D679628-AC3D-4B88-BFD1-D3F1240CCAC2}"/>
              </a:ext>
            </a:extLst>
          </p:cNvPr>
          <p:cNvGraphicFramePr>
            <a:graphicFrameLocks noChangeAspect="1"/>
          </p:cNvGraphicFramePr>
          <p:nvPr userDrawn="1">
            <p:custDataLst>
              <p:tags r:id="rId3"/>
            </p:custDataLst>
            <p:extLst>
              <p:ext uri="{D42A27DB-BD31-4B8C-83A1-F6EECF244321}">
                <p14:modId xmlns:p14="http://schemas.microsoft.com/office/powerpoint/2010/main" val="210975863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3731" name="think-cell Slide" r:id="rId7" imgW="408" imgH="408" progId="TCLayout.ActiveDocument.1">
                  <p:embed/>
                </p:oleObj>
              </mc:Choice>
              <mc:Fallback>
                <p:oleObj name="think-cell Slide" r:id="rId7" imgW="408" imgH="408" progId="TCLayout.ActiveDocument.1">
                  <p:embed/>
                  <p:pic>
                    <p:nvPicPr>
                      <p:cNvPr id="9" name="Object 8" hidden="1">
                        <a:extLst>
                          <a:ext uri="{FF2B5EF4-FFF2-40B4-BE49-F238E27FC236}">
                            <a16:creationId xmlns:a16="http://schemas.microsoft.com/office/drawing/2014/main" id="{5D679628-AC3D-4B88-BFD1-D3F1240CCAC2}"/>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8B8B3B3-B4BA-44ED-BCBD-9BE67E5C5939}"/>
              </a:ext>
            </a:extLst>
          </p:cNvPr>
          <p:cNvSpPr/>
          <p:nvPr userDrawn="1"/>
        </p:nvSpPr>
        <p:spPr>
          <a:xfrm>
            <a:off x="6096000" y="0"/>
            <a:ext cx="6096000" cy="685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3" name="Rectangle 12"/>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380915198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2 Column - Key Callouts - 01">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67EA0AF8-80EB-4DC1-9CC7-8D5DB2BAFCB3}"/>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5" name="Rectangle 4"/>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4042482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cked - Key Callouts -05">
    <p:spTree>
      <p:nvGrpSpPr>
        <p:cNvPr id="1" name=""/>
        <p:cNvGrpSpPr/>
        <p:nvPr/>
      </p:nvGrpSpPr>
      <p:grpSpPr>
        <a:xfrm>
          <a:off x="0" y="0"/>
          <a:ext cx="0" cy="0"/>
          <a:chOff x="0" y="0"/>
          <a:chExt cx="0" cy="0"/>
        </a:xfrm>
      </p:grpSpPr>
      <p:sp>
        <p:nvSpPr>
          <p:cNvPr id="5" name="Rectangle 4"/>
          <p:cNvSpPr/>
          <p:nvPr userDrawn="1"/>
        </p:nvSpPr>
        <p:spPr>
          <a:xfrm>
            <a:off x="0" y="3429000"/>
            <a:ext cx="12192000" cy="3429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8" name="Rectangle 7"/>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Arial"/>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tx1"/>
                </a:solidFill>
                <a:latin typeface="Arial"/>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72E1AE0A-DC89-4EA6-B36F-D24225FF3D67}"/>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pPr/>
              <a:t>‹#›</a:t>
            </a:fld>
            <a:endParaRPr lang="en-US"/>
          </a:p>
        </p:txBody>
      </p:sp>
    </p:spTree>
    <p:extLst>
      <p:ext uri="{BB962C8B-B14F-4D97-AF65-F5344CB8AC3E}">
        <p14:creationId xmlns:p14="http://schemas.microsoft.com/office/powerpoint/2010/main" val="297944897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2 Column - Key Callouts - 02">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p:nvSpPr>
        <p:spPr>
          <a:xfrm>
            <a:off x="7924800" y="0"/>
            <a:ext cx="4267200"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CF0AF651-02E6-4B30-A22D-888B2699DF66}"/>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userDrawn="1"/>
        </p:nvSpPr>
        <p:spPr>
          <a:xfrm>
            <a:off x="7924800" y="0"/>
            <a:ext cx="4267200"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Tree>
    <p:extLst>
      <p:ext uri="{BB962C8B-B14F-4D97-AF65-F5344CB8AC3E}">
        <p14:creationId xmlns:p14="http://schemas.microsoft.com/office/powerpoint/2010/main" val="301359961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2 Column - Key Callouts - 03">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p:nvSpPr>
        <p:spPr>
          <a:xfrm>
            <a:off x="7924800" y="0"/>
            <a:ext cx="4267200"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4850E4DE-5492-4AD5-92C8-E0776A214A52}"/>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userDrawn="1"/>
        </p:nvSpPr>
        <p:spPr>
          <a:xfrm>
            <a:off x="7924800" y="0"/>
            <a:ext cx="4267200"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Tree>
    <p:extLst>
      <p:ext uri="{BB962C8B-B14F-4D97-AF65-F5344CB8AC3E}">
        <p14:creationId xmlns:p14="http://schemas.microsoft.com/office/powerpoint/2010/main" val="23088677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2 Column - Key Callouts - 04">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p:nvSpPr>
        <p:spPr>
          <a:xfrm>
            <a:off x="7924800" y="0"/>
            <a:ext cx="426720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7" name="Slide Number Placeholder 6">
            <a:extLst>
              <a:ext uri="{FF2B5EF4-FFF2-40B4-BE49-F238E27FC236}">
                <a16:creationId xmlns:a16="http://schemas.microsoft.com/office/drawing/2014/main" id="{5AEF4FD2-137B-4DA9-9C4E-1C98408E308C}"/>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8" name="Rectangle 7"/>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7924800" y="0"/>
            <a:ext cx="426720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Tree>
    <p:extLst>
      <p:ext uri="{BB962C8B-B14F-4D97-AF65-F5344CB8AC3E}">
        <p14:creationId xmlns:p14="http://schemas.microsoft.com/office/powerpoint/2010/main" val="181937802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27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accent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5E671824-AB27-4A04-A61E-6CA454917B28}"/>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48668569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Stacked - Key Callouts -01">
    <p:spTree>
      <p:nvGrpSpPr>
        <p:cNvPr id="1" name=""/>
        <p:cNvGrpSpPr/>
        <p:nvPr/>
      </p:nvGrpSpPr>
      <p:grpSpPr>
        <a:xfrm>
          <a:off x="0" y="0"/>
          <a:ext cx="0" cy="0"/>
          <a:chOff x="0" y="0"/>
          <a:chExt cx="0" cy="0"/>
        </a:xfrm>
      </p:grpSpPr>
      <p:sp>
        <p:nvSpPr>
          <p:cNvPr id="4" name="Rectangle 3"/>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6" name="Title 1"/>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6DA15AF5-4611-427F-B6D7-1BF2272D34D9}"/>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5" name="Rectangle 4"/>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364575186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Stacked - Key Callouts -02">
    <p:spTree>
      <p:nvGrpSpPr>
        <p:cNvPr id="1" name=""/>
        <p:cNvGrpSpPr/>
        <p:nvPr/>
      </p:nvGrpSpPr>
      <p:grpSpPr>
        <a:xfrm>
          <a:off x="0" y="0"/>
          <a:ext cx="0" cy="0"/>
          <a:chOff x="0" y="0"/>
          <a:chExt cx="0" cy="0"/>
        </a:xfrm>
      </p:grpSpPr>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accent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AAD0ECD9-04D3-4F17-86BE-B9E55D6DC7F1}"/>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6" name="Rectangle 5"/>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127599538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Stacked - Key Callouts -03">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3A372490-5BB5-4E46-80F8-94B4E97B2D78}"/>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9" name="Rectangle 8"/>
          <p:cNvSpPr/>
          <p:nvPr userDrawn="1"/>
        </p:nvSpPr>
        <p:spPr>
          <a:xfrm>
            <a:off x="0" y="3429000"/>
            <a:ext cx="12192000" cy="3429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305176580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Stacked - Key Callouts -04">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53CF35B5-B3DE-44ED-93D1-EFEB2CC7B489}"/>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9" name="Rectangle 8"/>
          <p:cNvSpPr/>
          <p:nvPr userDrawn="1"/>
        </p:nvSpPr>
        <p:spPr>
          <a:xfrm>
            <a:off x="0" y="3429000"/>
            <a:ext cx="12192000" cy="3429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148406934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Stacked - Key Callouts -05">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Arial"/>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tx1"/>
                </a:solidFill>
                <a:latin typeface="Arial"/>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72E1AE0A-DC89-4EA6-B36F-D24225FF3D67}"/>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9" name="Rectangle 8"/>
          <p:cNvSpPr/>
          <p:nvPr userDrawn="1"/>
        </p:nvSpPr>
        <p:spPr>
          <a:xfrm>
            <a:off x="0" y="3429000"/>
            <a:ext cx="12192000" cy="3429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48099246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3 Column - Key Callouts - 01">
    <p:spTree>
      <p:nvGrpSpPr>
        <p:cNvPr id="1" name=""/>
        <p:cNvGrpSpPr/>
        <p:nvPr/>
      </p:nvGrpSpPr>
      <p:grpSpPr>
        <a:xfrm>
          <a:off x="0" y="0"/>
          <a:ext cx="0" cy="0"/>
          <a:chOff x="0" y="0"/>
          <a:chExt cx="0" cy="0"/>
        </a:xfrm>
      </p:grpSpPr>
      <p:sp>
        <p:nvSpPr>
          <p:cNvPr id="4" name="Rectangle 3"/>
          <p:cNvSpPr/>
          <p:nvPr/>
        </p:nvSpPr>
        <p:spPr>
          <a:xfrm>
            <a:off x="4059936" y="685800"/>
            <a:ext cx="4072128"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6" name="Rectangle 5"/>
          <p:cNvSpPr/>
          <p:nvPr/>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1" name="Text Placeholder 9"/>
          <p:cNvSpPr>
            <a:spLocks noGrp="1"/>
          </p:cNvSpPr>
          <p:nvPr>
            <p:ph type="body" sz="quarter" idx="10" hasCustomPrompt="1"/>
          </p:nvPr>
        </p:nvSpPr>
        <p:spPr>
          <a:xfrm>
            <a:off x="29547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12" name="Text Placeholder 9"/>
          <p:cNvSpPr>
            <a:spLocks noGrp="1"/>
          </p:cNvSpPr>
          <p:nvPr>
            <p:ph type="body" sz="quarter" idx="11" hasCustomPrompt="1"/>
          </p:nvPr>
        </p:nvSpPr>
        <p:spPr>
          <a:xfrm>
            <a:off x="436140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E6D84179-83D2-4D72-B343-D5999BEEAA7C}"/>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4059936" y="685800"/>
            <a:ext cx="4072128"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userDrawn="1"/>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3700116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 - Key Callouts - 01">
    <p:spTree>
      <p:nvGrpSpPr>
        <p:cNvPr id="1" name=""/>
        <p:cNvGrpSpPr/>
        <p:nvPr/>
      </p:nvGrpSpPr>
      <p:grpSpPr>
        <a:xfrm>
          <a:off x="0" y="0"/>
          <a:ext cx="0" cy="0"/>
          <a:chOff x="0" y="0"/>
          <a:chExt cx="0" cy="0"/>
        </a:xfrm>
      </p:grpSpPr>
      <p:sp>
        <p:nvSpPr>
          <p:cNvPr id="4" name="Rectangle 3"/>
          <p:cNvSpPr/>
          <p:nvPr userDrawn="1"/>
        </p:nvSpPr>
        <p:spPr>
          <a:xfrm>
            <a:off x="4059936" y="685800"/>
            <a:ext cx="4072128"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6" name="Rectangle 5"/>
          <p:cNvSpPr/>
          <p:nvPr userDrawn="1"/>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11" name="Text Placeholder 9"/>
          <p:cNvSpPr>
            <a:spLocks noGrp="1"/>
          </p:cNvSpPr>
          <p:nvPr>
            <p:ph type="body" sz="quarter" idx="10" hasCustomPrompt="1"/>
          </p:nvPr>
        </p:nvSpPr>
        <p:spPr>
          <a:xfrm>
            <a:off x="29547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12" name="Text Placeholder 9"/>
          <p:cNvSpPr>
            <a:spLocks noGrp="1"/>
          </p:cNvSpPr>
          <p:nvPr>
            <p:ph type="body" sz="quarter" idx="11" hasCustomPrompt="1"/>
          </p:nvPr>
        </p:nvSpPr>
        <p:spPr>
          <a:xfrm>
            <a:off x="436140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E6D84179-83D2-4D72-B343-D5999BEEAA7C}"/>
              </a:ext>
            </a:extLst>
          </p:cNvPr>
          <p:cNvSpPr>
            <a:spLocks noGrp="1"/>
          </p:cNvSpPr>
          <p:nvPr>
            <p:ph type="sldNum" sz="quarter" idx="12"/>
          </p:nvPr>
        </p:nvSpPr>
        <p:spPr/>
        <p:txBody>
          <a:bodyPr/>
          <a:lstStyle/>
          <a:p>
            <a:fld id="{C7CA7E87-410D-4887-AABD-1ABCEA8A29CF}" type="slidenum">
              <a:rPr lang="en-US" smtClean="0"/>
              <a:pPr/>
              <a:t>‹#›</a:t>
            </a:fld>
            <a:endParaRPr lang="en-US"/>
          </a:p>
        </p:txBody>
      </p:sp>
    </p:spTree>
    <p:extLst>
      <p:ext uri="{BB962C8B-B14F-4D97-AF65-F5344CB8AC3E}">
        <p14:creationId xmlns:p14="http://schemas.microsoft.com/office/powerpoint/2010/main" val="342542114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3 Column - Key Callouts - 02">
    <p:spTree>
      <p:nvGrpSpPr>
        <p:cNvPr id="1" name=""/>
        <p:cNvGrpSpPr/>
        <p:nvPr/>
      </p:nvGrpSpPr>
      <p:grpSpPr>
        <a:xfrm>
          <a:off x="0" y="0"/>
          <a:ext cx="0" cy="0"/>
          <a:chOff x="0" y="0"/>
          <a:chExt cx="0" cy="0"/>
        </a:xfrm>
      </p:grpSpPr>
      <p:sp>
        <p:nvSpPr>
          <p:cNvPr id="4" name="Rectangle 3"/>
          <p:cNvSpPr/>
          <p:nvPr/>
        </p:nvSpPr>
        <p:spPr>
          <a:xfrm>
            <a:off x="4059936" y="685800"/>
            <a:ext cx="4072128"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6" name="Rectangle 5"/>
          <p:cNvSpPr/>
          <p:nvPr/>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1" name="Text Placeholder 9"/>
          <p:cNvSpPr>
            <a:spLocks noGrp="1"/>
          </p:cNvSpPr>
          <p:nvPr>
            <p:ph type="body" sz="quarter" idx="10" hasCustomPrompt="1"/>
          </p:nvPr>
        </p:nvSpPr>
        <p:spPr>
          <a:xfrm>
            <a:off x="29547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12" name="Text Placeholder 9"/>
          <p:cNvSpPr>
            <a:spLocks noGrp="1"/>
          </p:cNvSpPr>
          <p:nvPr>
            <p:ph type="body" sz="quarter" idx="11" hasCustomPrompt="1"/>
          </p:nvPr>
        </p:nvSpPr>
        <p:spPr>
          <a:xfrm>
            <a:off x="436140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7" name="Rectangle 6"/>
          <p:cNvSpPr/>
          <p:nvPr/>
        </p:nvSpPr>
        <p:spPr>
          <a:xfrm>
            <a:off x="8128000" y="0"/>
            <a:ext cx="408432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Text Placeholder 9"/>
          <p:cNvSpPr>
            <a:spLocks noGrp="1"/>
          </p:cNvSpPr>
          <p:nvPr>
            <p:ph type="body" sz="quarter" idx="12" hasCustomPrompt="1"/>
          </p:nvPr>
        </p:nvSpPr>
        <p:spPr>
          <a:xfrm>
            <a:off x="8456357" y="1578111"/>
            <a:ext cx="3469188" cy="3710572"/>
          </a:xfrm>
          <a:prstGeom prst="rect">
            <a:avLst/>
          </a:prstGeom>
        </p:spPr>
        <p:txBody>
          <a:bodyPr vert="horz" anchor="ctr"/>
          <a:lstStyle>
            <a:lvl1pPr marL="0" indent="0" algn="ctr">
              <a:buNone/>
              <a:defRPr sz="2000" b="0" i="0">
                <a:solidFill>
                  <a:schemeClr val="tx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4065D36-7F11-4FC3-8499-1D7016E2C643}"/>
              </a:ext>
            </a:extLst>
          </p:cNvPr>
          <p:cNvSpPr>
            <a:spLocks noGrp="1"/>
          </p:cNvSpPr>
          <p:nvPr>
            <p:ph type="sldNum" sz="quarter" idx="13"/>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Rectangle 8"/>
          <p:cNvSpPr/>
          <p:nvPr userDrawn="1"/>
        </p:nvSpPr>
        <p:spPr>
          <a:xfrm>
            <a:off x="4059936" y="685800"/>
            <a:ext cx="4072128"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3" name="Rectangle 12"/>
          <p:cNvSpPr/>
          <p:nvPr userDrawn="1"/>
        </p:nvSpPr>
        <p:spPr>
          <a:xfrm>
            <a:off x="8128000" y="0"/>
            <a:ext cx="408432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103870404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2 Column - Key Callouts - 05">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003C71"/>
                </a:solidFill>
                <a:latin typeface="+mj-lt"/>
                <a:cs typeface="Arial"/>
              </a:defRPr>
            </a:lvl1pPr>
          </a:lstStyle>
          <a:p>
            <a:pPr lvl="0"/>
            <a:r>
              <a:rPr lang="en-US" dirty="0"/>
              <a:t>Arial 24pt</a:t>
            </a:r>
          </a:p>
        </p:txBody>
      </p:sp>
      <p:sp>
        <p:nvSpPr>
          <p:cNvPr id="5" name="Rectangle 4"/>
          <p:cNvSpPr/>
          <p:nvPr/>
        </p:nvSpPr>
        <p:spPr>
          <a:xfrm>
            <a:off x="6096000" y="457200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chemeClr val="bg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588DC506-2E65-435F-BC2D-518DDD8FBE81}"/>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6" name="Rectangle 5"/>
          <p:cNvSpPr/>
          <p:nvPr userDrawn="1"/>
        </p:nvSpPr>
        <p:spPr>
          <a:xfrm>
            <a:off x="6096000" y="457200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238633890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2 Column - Key Callouts - 06">
    <p:spTree>
      <p:nvGrpSpPr>
        <p:cNvPr id="1" name=""/>
        <p:cNvGrpSpPr/>
        <p:nvPr/>
      </p:nvGrpSpPr>
      <p:grpSpPr>
        <a:xfrm>
          <a:off x="0" y="0"/>
          <a:ext cx="0" cy="0"/>
          <a:chOff x="0" y="0"/>
          <a:chExt cx="0" cy="0"/>
        </a:xfrm>
      </p:grpSpPr>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chemeClr val="tx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E36C2C92-2CE5-4ABD-972B-42B5B52329D5}"/>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101312389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2 Column - Key Callouts - 07">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A91A15D-16B9-4A74-B0F1-B3E47DF10BB0}"/>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Rectangle 8"/>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377236073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2 Column - Key Callouts - 08">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F23601C5-02F7-445D-AB36-350CE6DF4B05}"/>
              </a:ext>
            </a:extLst>
          </p:cNvPr>
          <p:cNvSpPr>
            <a:spLocks noGrp="1"/>
          </p:cNvSpPr>
          <p:nvPr>
            <p:ph type="sldNum" sz="quarter" idx="13"/>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0" name="Rectangle 9"/>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Rectangle 10"/>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2" name="Rectangle 11"/>
          <p:cNvSpPr/>
          <p:nvPr userDrawn="1"/>
        </p:nvSpPr>
        <p:spPr>
          <a:xfrm>
            <a:off x="6096000" y="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233336891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2 Column - Key Callouts - 09">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03501CD-FBDB-4BFE-8B67-3F9CEC46E818}"/>
              </a:ext>
            </a:extLst>
          </p:cNvPr>
          <p:cNvSpPr>
            <a:spLocks noGrp="1"/>
          </p:cNvSpPr>
          <p:nvPr>
            <p:ph type="sldNum" sz="quarter" idx="13"/>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0" name="Rectangle 9"/>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Rectangle 10"/>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2" name="Rectangle 11"/>
          <p:cNvSpPr/>
          <p:nvPr userDrawn="1"/>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331552204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2 Column - Key Callouts - 10">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10" name="Rectangle 9"/>
          <p:cNvSpPr/>
          <p:nvPr/>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Text Placeholder 9"/>
          <p:cNvSpPr>
            <a:spLocks noGrp="1"/>
          </p:cNvSpPr>
          <p:nvPr>
            <p:ph type="body" sz="quarter" idx="13" hasCustomPrompt="1"/>
          </p:nvPr>
        </p:nvSpPr>
        <p:spPr>
          <a:xfrm>
            <a:off x="7031576" y="2288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9D6E48B6-20E6-4119-8366-1E4FE241DFD2}"/>
              </a:ext>
            </a:extLst>
          </p:cNvPr>
          <p:cNvSpPr>
            <a:spLocks noGrp="1"/>
          </p:cNvSpPr>
          <p:nvPr>
            <p:ph type="sldNum" sz="quarter" idx="14"/>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2" name="Rectangle 11"/>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3" name="Rectangle 12"/>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4" name="Rectangle 13"/>
          <p:cNvSpPr/>
          <p:nvPr userDrawn="1"/>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5" name="Rectangle 14"/>
          <p:cNvSpPr/>
          <p:nvPr userDrawn="1"/>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406112359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2 Column - Key Callouts - 11">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chemeClr val="tx1"/>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10" name="Rectangle 9"/>
          <p:cNvSpPr/>
          <p:nvPr/>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Text Placeholder 9"/>
          <p:cNvSpPr>
            <a:spLocks noGrp="1"/>
          </p:cNvSpPr>
          <p:nvPr>
            <p:ph type="body" sz="quarter" idx="13" hasCustomPrompt="1"/>
          </p:nvPr>
        </p:nvSpPr>
        <p:spPr>
          <a:xfrm>
            <a:off x="7031576" y="2288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CCAA0658-C736-4E01-9628-4A4310E4CC7E}"/>
              </a:ext>
            </a:extLst>
          </p:cNvPr>
          <p:cNvSpPr>
            <a:spLocks noGrp="1"/>
          </p:cNvSpPr>
          <p:nvPr>
            <p:ph type="sldNum" sz="quarter" idx="14"/>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2" name="Rectangle 11"/>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3" name="Rectangle 12"/>
          <p:cNvSpPr/>
          <p:nvPr userDrawn="1"/>
        </p:nvSpPr>
        <p:spPr>
          <a:xfrm>
            <a:off x="6096000" y="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4" name="Rectangle 13"/>
          <p:cNvSpPr/>
          <p:nvPr userDrawn="1"/>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192190747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FBE2-E8AC-4DC9-BEC5-86D077626D3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3E3DF7E-82DA-4511-9613-383EAB5DF045}"/>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4" name="TextBox 3">
            <a:extLst>
              <a:ext uri="{FF2B5EF4-FFF2-40B4-BE49-F238E27FC236}">
                <a16:creationId xmlns:a16="http://schemas.microsoft.com/office/drawing/2014/main" id="{E067E27C-7092-455A-925A-68BBAFC28550}"/>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5" name="Picture 4">
            <a:extLst>
              <a:ext uri="{FF2B5EF4-FFF2-40B4-BE49-F238E27FC236}">
                <a16:creationId xmlns:a16="http://schemas.microsoft.com/office/drawing/2014/main" id="{3DC4B35D-6ECA-4786-BAA2-7671793EAC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
        <p:nvSpPr>
          <p:cNvPr id="6" name="TextBox 5">
            <a:extLst>
              <a:ext uri="{FF2B5EF4-FFF2-40B4-BE49-F238E27FC236}">
                <a16:creationId xmlns:a16="http://schemas.microsoft.com/office/drawing/2014/main" id="{E067E27C-7092-455A-925A-68BBAFC28550}"/>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3DC4B35D-6ECA-4786-BAA2-7671793EAC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166238914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descr="Optum_RGB_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8" y="228600"/>
            <a:ext cx="2876551"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Optum_ColorBand-02"/>
          <p:cNvPicPr preferRelativeResize="0">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008576"/>
            <a:ext cx="121920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5"/>
          <p:cNvSpPr>
            <a:spLocks noChangeArrowheads="1"/>
          </p:cNvSpPr>
          <p:nvPr userDrawn="1"/>
        </p:nvSpPr>
        <p:spPr bwMode="auto">
          <a:xfrm>
            <a:off x="3149606" y="6307138"/>
            <a:ext cx="3655484"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fontAlgn="base">
              <a:lnSpc>
                <a:spcPct val="95000"/>
              </a:lnSpc>
              <a:spcBef>
                <a:spcPct val="0"/>
              </a:spcBef>
              <a:spcAft>
                <a:spcPct val="0"/>
              </a:spcAft>
              <a:buClr>
                <a:srgbClr val="D45D00"/>
              </a:buClr>
            </a:pPr>
            <a:endParaRPr lang="en-US" sz="1000" dirty="0">
              <a:solidFill>
                <a:srgbClr val="63666A"/>
              </a:solidFill>
              <a:ea typeface="Geneva" charset="-128"/>
            </a:endParaRPr>
          </a:p>
        </p:txBody>
      </p:sp>
      <p:sp>
        <p:nvSpPr>
          <p:cNvPr id="10242" name="Rectangle 2"/>
          <p:cNvSpPr>
            <a:spLocks noGrp="1" noChangeArrowheads="1"/>
          </p:cNvSpPr>
          <p:nvPr>
            <p:ph type="ctrTitle"/>
          </p:nvPr>
        </p:nvSpPr>
        <p:spPr>
          <a:xfrm>
            <a:off x="3149600" y="5448300"/>
            <a:ext cx="8128000" cy="342900"/>
          </a:xfrm>
        </p:spPr>
        <p:txBody>
          <a:bodyPr anchor="t"/>
          <a:lstStyle>
            <a:lvl1pPr>
              <a:defRPr sz="2000"/>
            </a:lvl1pPr>
          </a:lstStyle>
          <a:p>
            <a:r>
              <a:rPr lang="en-US"/>
              <a:t>Click to edit Master title style</a:t>
            </a:r>
          </a:p>
        </p:txBody>
      </p:sp>
      <p:sp>
        <p:nvSpPr>
          <p:cNvPr id="10243" name="Rectangle 3"/>
          <p:cNvSpPr>
            <a:spLocks noGrp="1" noChangeArrowheads="1"/>
          </p:cNvSpPr>
          <p:nvPr>
            <p:ph type="subTitle" idx="1"/>
          </p:nvPr>
        </p:nvSpPr>
        <p:spPr>
          <a:xfrm>
            <a:off x="3149600" y="5791200"/>
            <a:ext cx="6400800" cy="547688"/>
          </a:xfrm>
        </p:spPr>
        <p:txBody>
          <a:bodyPr/>
          <a:lstStyle>
            <a:lvl1pPr>
              <a:spcAft>
                <a:spcPct val="0"/>
              </a:spcAft>
              <a:defRPr sz="1200"/>
            </a:lvl1pPr>
          </a:lstStyle>
          <a:p>
            <a:r>
              <a:rPr lang="en-US"/>
              <a:t>Click to edit Master subtitle style</a:t>
            </a:r>
          </a:p>
        </p:txBody>
      </p:sp>
    </p:spTree>
    <p:extLst>
      <p:ext uri="{BB962C8B-B14F-4D97-AF65-F5344CB8AC3E}">
        <p14:creationId xmlns:p14="http://schemas.microsoft.com/office/powerpoint/2010/main" val="175187879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 Key Callouts - 02">
    <p:spTree>
      <p:nvGrpSpPr>
        <p:cNvPr id="1" name=""/>
        <p:cNvGrpSpPr/>
        <p:nvPr/>
      </p:nvGrpSpPr>
      <p:grpSpPr>
        <a:xfrm>
          <a:off x="0" y="0"/>
          <a:ext cx="0" cy="0"/>
          <a:chOff x="0" y="0"/>
          <a:chExt cx="0" cy="0"/>
        </a:xfrm>
      </p:grpSpPr>
      <p:sp>
        <p:nvSpPr>
          <p:cNvPr id="4" name="Rectangle 3"/>
          <p:cNvSpPr/>
          <p:nvPr userDrawn="1"/>
        </p:nvSpPr>
        <p:spPr>
          <a:xfrm>
            <a:off x="4059936" y="685800"/>
            <a:ext cx="4072128"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6" name="Rectangle 5"/>
          <p:cNvSpPr/>
          <p:nvPr userDrawn="1"/>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11" name="Text Placeholder 9"/>
          <p:cNvSpPr>
            <a:spLocks noGrp="1"/>
          </p:cNvSpPr>
          <p:nvPr>
            <p:ph type="body" sz="quarter" idx="10" hasCustomPrompt="1"/>
          </p:nvPr>
        </p:nvSpPr>
        <p:spPr>
          <a:xfrm>
            <a:off x="29547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12" name="Text Placeholder 9"/>
          <p:cNvSpPr>
            <a:spLocks noGrp="1"/>
          </p:cNvSpPr>
          <p:nvPr>
            <p:ph type="body" sz="quarter" idx="11" hasCustomPrompt="1"/>
          </p:nvPr>
        </p:nvSpPr>
        <p:spPr>
          <a:xfrm>
            <a:off x="436140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7" name="Rectangle 6"/>
          <p:cNvSpPr/>
          <p:nvPr userDrawn="1"/>
        </p:nvSpPr>
        <p:spPr>
          <a:xfrm>
            <a:off x="8128000" y="0"/>
            <a:ext cx="408432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8" name="Text Placeholder 9"/>
          <p:cNvSpPr>
            <a:spLocks noGrp="1"/>
          </p:cNvSpPr>
          <p:nvPr>
            <p:ph type="body" sz="quarter" idx="12" hasCustomPrompt="1"/>
          </p:nvPr>
        </p:nvSpPr>
        <p:spPr>
          <a:xfrm>
            <a:off x="8456357" y="1578111"/>
            <a:ext cx="3469188" cy="3710572"/>
          </a:xfrm>
          <a:prstGeom prst="rect">
            <a:avLst/>
          </a:prstGeom>
        </p:spPr>
        <p:txBody>
          <a:bodyPr vert="horz" anchor="ctr"/>
          <a:lstStyle>
            <a:lvl1pPr marL="0" indent="0" algn="ctr">
              <a:buNone/>
              <a:defRPr sz="2000" b="0" i="0">
                <a:solidFill>
                  <a:schemeClr val="tx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4065D36-7F11-4FC3-8499-1D7016E2C643}"/>
              </a:ext>
            </a:extLst>
          </p:cNvPr>
          <p:cNvSpPr>
            <a:spLocks noGrp="1"/>
          </p:cNvSpPr>
          <p:nvPr>
            <p:ph type="sldNum" sz="quarter" idx="13"/>
          </p:nvPr>
        </p:nvSpPr>
        <p:spPr/>
        <p:txBody>
          <a:bodyPr/>
          <a:lstStyle/>
          <a:p>
            <a:fld id="{C7CA7E87-410D-4887-AABD-1ABCEA8A29CF}" type="slidenum">
              <a:rPr lang="en-US" smtClean="0"/>
              <a:pPr/>
              <a:t>‹#›</a:t>
            </a:fld>
            <a:endParaRPr lang="en-US"/>
          </a:p>
        </p:txBody>
      </p:sp>
    </p:spTree>
    <p:extLst>
      <p:ext uri="{BB962C8B-B14F-4D97-AF65-F5344CB8AC3E}">
        <p14:creationId xmlns:p14="http://schemas.microsoft.com/office/powerpoint/2010/main" val="410850456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86C0DC9-A1AD-4573-81BC-191D2AD117D5}" type="slidenum">
              <a:rPr lang="en-US">
                <a:solidFill>
                  <a:srgbClr val="63666A"/>
                </a:solidFill>
              </a:rPr>
              <a:pPr>
                <a:defRPr/>
              </a:pPr>
              <a:t>‹#›</a:t>
            </a:fld>
            <a:endParaRPr lang="en-US" dirty="0">
              <a:solidFill>
                <a:srgbClr val="63666A"/>
              </a:solidFill>
            </a:endParaRPr>
          </a:p>
        </p:txBody>
      </p:sp>
    </p:spTree>
    <p:extLst>
      <p:ext uri="{BB962C8B-B14F-4D97-AF65-F5344CB8AC3E}">
        <p14:creationId xmlns:p14="http://schemas.microsoft.com/office/powerpoint/2010/main" val="2721798587"/>
      </p:ext>
    </p:extLst>
  </p:cSld>
  <p:clrMapOvr>
    <a:masterClrMapping/>
  </p:clrMapOvr>
  <p:transition>
    <p:fad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BAFF237-A17C-49FF-B927-BD024E9566A7}" type="slidenum">
              <a:rPr lang="en-US">
                <a:solidFill>
                  <a:srgbClr val="63666A"/>
                </a:solidFill>
              </a:rPr>
              <a:pPr>
                <a:defRPr/>
              </a:pPr>
              <a:t>‹#›</a:t>
            </a:fld>
            <a:endParaRPr lang="en-US" dirty="0">
              <a:solidFill>
                <a:srgbClr val="63666A"/>
              </a:solidFill>
            </a:endParaRPr>
          </a:p>
        </p:txBody>
      </p:sp>
    </p:spTree>
    <p:extLst>
      <p:ext uri="{BB962C8B-B14F-4D97-AF65-F5344CB8AC3E}">
        <p14:creationId xmlns:p14="http://schemas.microsoft.com/office/powerpoint/2010/main" val="3402759670"/>
      </p:ext>
    </p:extLst>
  </p:cSld>
  <p:clrMapOvr>
    <a:masterClrMapping/>
  </p:clrMapOvr>
  <p:transition>
    <p:fade/>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6" y="990602"/>
            <a:ext cx="53826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990602"/>
            <a:ext cx="5384800"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142E3DD1-9F78-4155-B9B8-2E9F4655FE3A}" type="slidenum">
              <a:rPr lang="en-US">
                <a:solidFill>
                  <a:srgbClr val="63666A"/>
                </a:solidFill>
              </a:rPr>
              <a:pPr>
                <a:defRPr/>
              </a:pPr>
              <a:t>‹#›</a:t>
            </a:fld>
            <a:endParaRPr lang="en-US" dirty="0">
              <a:solidFill>
                <a:srgbClr val="63666A"/>
              </a:solidFill>
            </a:endParaRPr>
          </a:p>
        </p:txBody>
      </p:sp>
    </p:spTree>
    <p:extLst>
      <p:ext uri="{BB962C8B-B14F-4D97-AF65-F5344CB8AC3E}">
        <p14:creationId xmlns:p14="http://schemas.microsoft.com/office/powerpoint/2010/main" val="1402945259"/>
      </p:ext>
    </p:extLst>
  </p:cSld>
  <p:clrMapOvr>
    <a:masterClrMapping/>
  </p:clrMapOvr>
  <p:transition>
    <p:fade/>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9D6E8E8B-4835-4AD5-A491-89284E5E5427}" type="slidenum">
              <a:rPr lang="en-US">
                <a:solidFill>
                  <a:srgbClr val="63666A"/>
                </a:solidFill>
              </a:rPr>
              <a:pPr>
                <a:defRPr/>
              </a:pPr>
              <a:t>‹#›</a:t>
            </a:fld>
            <a:endParaRPr lang="en-US" dirty="0">
              <a:solidFill>
                <a:srgbClr val="63666A"/>
              </a:solidFill>
            </a:endParaRPr>
          </a:p>
        </p:txBody>
      </p:sp>
    </p:spTree>
    <p:extLst>
      <p:ext uri="{BB962C8B-B14F-4D97-AF65-F5344CB8AC3E}">
        <p14:creationId xmlns:p14="http://schemas.microsoft.com/office/powerpoint/2010/main" val="3194395984"/>
      </p:ext>
    </p:extLst>
  </p:cSld>
  <p:clrMapOvr>
    <a:masterClrMapping/>
  </p:clrMapOvr>
  <p:transition>
    <p:fade/>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D5D7D059-9248-4E14-8981-3E5F41EB224B}" type="slidenum">
              <a:rPr lang="en-US">
                <a:solidFill>
                  <a:srgbClr val="63666A"/>
                </a:solidFill>
              </a:rPr>
              <a:pPr>
                <a:defRPr/>
              </a:pPr>
              <a:t>‹#›</a:t>
            </a:fld>
            <a:endParaRPr lang="en-US" dirty="0">
              <a:solidFill>
                <a:srgbClr val="63666A"/>
              </a:solidFill>
            </a:endParaRPr>
          </a:p>
        </p:txBody>
      </p:sp>
    </p:spTree>
    <p:extLst>
      <p:ext uri="{BB962C8B-B14F-4D97-AF65-F5344CB8AC3E}">
        <p14:creationId xmlns:p14="http://schemas.microsoft.com/office/powerpoint/2010/main" val="2048049331"/>
      </p:ext>
    </p:extLst>
  </p:cSld>
  <p:clrMapOvr>
    <a:masterClrMapping/>
  </p:clrMapOvr>
  <p:transition>
    <p:fade/>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C9ACB0D-51C7-4244-8836-286B9E934452}" type="slidenum">
              <a:rPr lang="en-US">
                <a:solidFill>
                  <a:srgbClr val="63666A"/>
                </a:solidFill>
              </a:rPr>
              <a:pPr>
                <a:defRPr/>
              </a:pPr>
              <a:t>‹#›</a:t>
            </a:fld>
            <a:endParaRPr lang="en-US" dirty="0">
              <a:solidFill>
                <a:srgbClr val="63666A"/>
              </a:solidFill>
            </a:endParaRPr>
          </a:p>
        </p:txBody>
      </p:sp>
    </p:spTree>
    <p:extLst>
      <p:ext uri="{BB962C8B-B14F-4D97-AF65-F5344CB8AC3E}">
        <p14:creationId xmlns:p14="http://schemas.microsoft.com/office/powerpoint/2010/main" val="3022704127"/>
      </p:ext>
    </p:extLst>
  </p:cSld>
  <p:clrMapOvr>
    <a:masterClrMapping/>
  </p:clrMapOvr>
  <p:transition>
    <p:fade/>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DC493B7-79EC-48A2-97A7-48E9865EDB8F}" type="slidenum">
              <a:rPr lang="en-US">
                <a:solidFill>
                  <a:srgbClr val="63666A"/>
                </a:solidFill>
              </a:rPr>
              <a:pPr>
                <a:defRPr/>
              </a:pPr>
              <a:t>‹#›</a:t>
            </a:fld>
            <a:endParaRPr lang="en-US" dirty="0">
              <a:solidFill>
                <a:srgbClr val="63666A"/>
              </a:solidFill>
            </a:endParaRPr>
          </a:p>
        </p:txBody>
      </p:sp>
    </p:spTree>
    <p:extLst>
      <p:ext uri="{BB962C8B-B14F-4D97-AF65-F5344CB8AC3E}">
        <p14:creationId xmlns:p14="http://schemas.microsoft.com/office/powerpoint/2010/main" val="3135781989"/>
      </p:ext>
    </p:extLst>
  </p:cSld>
  <p:clrMapOvr>
    <a:masterClrMapping/>
  </p:clrMapOvr>
  <p:transition>
    <p:fade/>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BFA6E63-2C62-46CA-975C-9E4885AA2338}" type="slidenum">
              <a:rPr lang="en-US">
                <a:solidFill>
                  <a:srgbClr val="63666A"/>
                </a:solidFill>
              </a:rPr>
              <a:pPr>
                <a:defRPr/>
              </a:pPr>
              <a:t>‹#›</a:t>
            </a:fld>
            <a:endParaRPr lang="en-US" dirty="0">
              <a:solidFill>
                <a:srgbClr val="63666A"/>
              </a:solidFill>
            </a:endParaRPr>
          </a:p>
        </p:txBody>
      </p:sp>
    </p:spTree>
    <p:extLst>
      <p:ext uri="{BB962C8B-B14F-4D97-AF65-F5344CB8AC3E}">
        <p14:creationId xmlns:p14="http://schemas.microsoft.com/office/powerpoint/2010/main" val="255507538"/>
      </p:ext>
    </p:extLst>
  </p:cSld>
  <p:clrMapOvr>
    <a:masterClrMapping/>
  </p:clrMapOvr>
  <p:transition>
    <p:fade/>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E778047-700A-428D-A30A-783067E58044}" type="slidenum">
              <a:rPr lang="en-US">
                <a:solidFill>
                  <a:srgbClr val="63666A"/>
                </a:solidFill>
              </a:rPr>
              <a:pPr>
                <a:defRPr/>
              </a:pPr>
              <a:t>‹#›</a:t>
            </a:fld>
            <a:endParaRPr lang="en-US" dirty="0">
              <a:solidFill>
                <a:srgbClr val="63666A"/>
              </a:solidFill>
            </a:endParaRPr>
          </a:p>
        </p:txBody>
      </p:sp>
    </p:spTree>
    <p:extLst>
      <p:ext uri="{BB962C8B-B14F-4D97-AF65-F5344CB8AC3E}">
        <p14:creationId xmlns:p14="http://schemas.microsoft.com/office/powerpoint/2010/main" val="2000384900"/>
      </p:ext>
    </p:extLst>
  </p:cSld>
  <p:clrMapOvr>
    <a:masterClrMapping/>
  </p:clrMapOvr>
  <p:transition>
    <p:fade/>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084" y="152405"/>
            <a:ext cx="2743200" cy="5883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484" y="152405"/>
            <a:ext cx="8026400" cy="5883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0D7E2A5-D298-4400-8A6B-485C7488DB39}" type="slidenum">
              <a:rPr lang="en-US">
                <a:solidFill>
                  <a:srgbClr val="63666A"/>
                </a:solidFill>
              </a:rPr>
              <a:pPr>
                <a:defRPr/>
              </a:pPr>
              <a:t>‹#›</a:t>
            </a:fld>
            <a:endParaRPr lang="en-US" dirty="0">
              <a:solidFill>
                <a:srgbClr val="63666A"/>
              </a:solidFill>
            </a:endParaRPr>
          </a:p>
        </p:txBody>
      </p:sp>
    </p:spTree>
    <p:extLst>
      <p:ext uri="{BB962C8B-B14F-4D97-AF65-F5344CB8AC3E}">
        <p14:creationId xmlns:p14="http://schemas.microsoft.com/office/powerpoint/2010/main" val="176221304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 - Key Callouts - 05">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003C71"/>
                </a:solidFill>
                <a:latin typeface="+mj-lt"/>
                <a:cs typeface="Arial"/>
              </a:defRPr>
            </a:lvl1pPr>
          </a:lstStyle>
          <a:p>
            <a:pPr lvl="0"/>
            <a:r>
              <a:rPr lang="en-US" dirty="0"/>
              <a:t>Arial 24pt</a:t>
            </a:r>
          </a:p>
        </p:txBody>
      </p:sp>
      <p:sp>
        <p:nvSpPr>
          <p:cNvPr id="5" name="Rectangle 4"/>
          <p:cNvSpPr/>
          <p:nvPr userDrawn="1"/>
        </p:nvSpPr>
        <p:spPr>
          <a:xfrm>
            <a:off x="6096000" y="457200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chemeClr val="bg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588DC506-2E65-435F-BC2D-518DDD8FBE81}"/>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pPr/>
              <a:t>‹#›</a:t>
            </a:fld>
            <a:endParaRPr lang="en-US"/>
          </a:p>
        </p:txBody>
      </p:sp>
    </p:spTree>
    <p:extLst>
      <p:ext uri="{BB962C8B-B14F-4D97-AF65-F5344CB8AC3E}">
        <p14:creationId xmlns:p14="http://schemas.microsoft.com/office/powerpoint/2010/main" val="323264058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10972800" cy="4495800"/>
          </a:xfrm>
          <a:prstGeom prst="rect">
            <a:avLst/>
          </a:prstGeom>
        </p:spPr>
        <p:txBody>
          <a:bodyPr/>
          <a:lstStyle>
            <a:lvl1pPr>
              <a:defRPr sz="1800">
                <a:latin typeface="Arial" pitchFamily="34" charset="0"/>
                <a:cs typeface="Arial" pitchFamily="34" charset="0"/>
              </a:defRPr>
            </a:lvl1pPr>
            <a:lvl2pPr>
              <a:defRPr>
                <a:latin typeface="Arial" pitchFamily="34" charset="0"/>
                <a:cs typeface="Arial" pitchFamily="34" charset="0"/>
              </a:defRPr>
            </a:lvl2pPr>
            <a:lvl3pPr>
              <a:buSzPct val="100000"/>
              <a:buFont typeface="Arial" pitchFamily="34" charset="0"/>
              <a:buChar char="–"/>
              <a:defRPr>
                <a:latin typeface="Arial" pitchFamily="34" charset="0"/>
                <a:cs typeface="Arial" pitchFamily="34" charset="0"/>
              </a:defRPr>
            </a:lvl3pPr>
            <a:lvl4pPr>
              <a:buFont typeface="Arial" pitchFamily="34" charset="0"/>
              <a:buChar char="–"/>
              <a:defRPr sz="1400">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p:cNvSpPr>
            <a:spLocks noGrp="1"/>
          </p:cNvSpPr>
          <p:nvPr>
            <p:ph type="body" sz="quarter" idx="10"/>
          </p:nvPr>
        </p:nvSpPr>
        <p:spPr>
          <a:xfrm>
            <a:off x="609600" y="228600"/>
            <a:ext cx="10972800" cy="685800"/>
          </a:xfrm>
          <a:prstGeom prst="rect">
            <a:avLst/>
          </a:prstGeom>
        </p:spPr>
        <p:txBody>
          <a:bodyPr anchor="b">
            <a:normAutofit/>
          </a:bodyPr>
          <a:lstStyle>
            <a:lvl1pPr>
              <a:buNone/>
              <a:defRPr sz="2400" baseline="0">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138489525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Title Slide-No Photo">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l="-1" t="1" r="2064" b="-1"/>
          <a:stretch/>
        </p:blipFill>
        <p:spPr>
          <a:xfrm>
            <a:off x="914403" y="685801"/>
            <a:ext cx="3213100" cy="180045"/>
          </a:xfrm>
          <a:prstGeom prst="rect">
            <a:avLst/>
          </a:prstGeom>
        </p:spPr>
      </p:pic>
      <p:sp>
        <p:nvSpPr>
          <p:cNvPr id="10" name="Text Placeholder 9"/>
          <p:cNvSpPr>
            <a:spLocks noGrp="1"/>
          </p:cNvSpPr>
          <p:nvPr>
            <p:ph type="body" sz="quarter" idx="10" hasCustomPrompt="1"/>
          </p:nvPr>
        </p:nvSpPr>
        <p:spPr>
          <a:xfrm>
            <a:off x="914401" y="2740026"/>
            <a:ext cx="10608705" cy="1044575"/>
          </a:xfrm>
          <a:prstGeom prst="rect">
            <a:avLst/>
          </a:prstGeom>
        </p:spPr>
        <p:txBody>
          <a:bodyPr vert="horz" lIns="0" rIns="0" anchor="b"/>
          <a:lstStyle>
            <a:lvl1pPr marL="0" indent="0">
              <a:buNone/>
              <a:defRPr sz="4800" b="1" i="0">
                <a:solidFill>
                  <a:schemeClr val="bg1"/>
                </a:solidFill>
                <a:latin typeface="+mj-lt"/>
                <a:cs typeface="Arial"/>
              </a:defRPr>
            </a:lvl1pPr>
          </a:lstStyle>
          <a:p>
            <a:r>
              <a:rPr lang="en-US" dirty="0"/>
              <a:t>Title Arial Bold 48pt</a:t>
            </a:r>
          </a:p>
        </p:txBody>
      </p:sp>
      <p:sp>
        <p:nvSpPr>
          <p:cNvPr id="11" name="Text Placeholder 9"/>
          <p:cNvSpPr>
            <a:spLocks noGrp="1"/>
          </p:cNvSpPr>
          <p:nvPr>
            <p:ph type="body" sz="quarter" idx="11" hasCustomPrompt="1"/>
          </p:nvPr>
        </p:nvSpPr>
        <p:spPr>
          <a:xfrm>
            <a:off x="914401" y="3822608"/>
            <a:ext cx="10608705" cy="1044575"/>
          </a:xfrm>
          <a:prstGeom prst="rect">
            <a:avLst/>
          </a:prstGeom>
        </p:spPr>
        <p:txBody>
          <a:bodyPr vert="horz" lIns="0" rIns="0"/>
          <a:lstStyle>
            <a:lvl1pPr marL="0" indent="0">
              <a:buNone/>
              <a:defRPr sz="2000" b="1" i="0">
                <a:solidFill>
                  <a:schemeClr val="accent4"/>
                </a:solidFill>
                <a:latin typeface="+mn-lt"/>
                <a:cs typeface="Arial"/>
              </a:defRPr>
            </a:lvl1pPr>
          </a:lstStyle>
          <a:p>
            <a:r>
              <a:rPr lang="en-US" dirty="0"/>
              <a:t>Subtitle Here Arial 20pt</a:t>
            </a:r>
          </a:p>
        </p:txBody>
      </p:sp>
      <p:sp>
        <p:nvSpPr>
          <p:cNvPr id="7" name="TextBox 6"/>
          <p:cNvSpPr txBox="1">
            <a:spLocks noChangeArrowheads="1"/>
          </p:cNvSpPr>
          <p:nvPr userDrawn="1"/>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l="-1" t="1" r="2064" b="-1"/>
          <a:stretch/>
        </p:blipFill>
        <p:spPr>
          <a:xfrm>
            <a:off x="914403" y="685801"/>
            <a:ext cx="3213100" cy="180045"/>
          </a:xfrm>
          <a:prstGeom prst="rect">
            <a:avLst/>
          </a:prstGeom>
        </p:spPr>
      </p:pic>
    </p:spTree>
    <p:extLst>
      <p:ext uri="{BB962C8B-B14F-4D97-AF65-F5344CB8AC3E}">
        <p14:creationId xmlns:p14="http://schemas.microsoft.com/office/powerpoint/2010/main" val="1602674855"/>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Title Slide - Add Photo">
    <p:spTree>
      <p:nvGrpSpPr>
        <p:cNvPr id="1" name=""/>
        <p:cNvGrpSpPr/>
        <p:nvPr/>
      </p:nvGrpSpPr>
      <p:grpSpPr>
        <a:xfrm>
          <a:off x="0" y="0"/>
          <a:ext cx="0" cy="0"/>
          <a:chOff x="0" y="0"/>
          <a:chExt cx="0" cy="0"/>
        </a:xfrm>
      </p:grpSpPr>
      <p:sp>
        <p:nvSpPr>
          <p:cNvPr id="3" name="Rectangle 2"/>
          <p:cNvSpPr/>
          <p:nvPr/>
        </p:nvSpPr>
        <p:spPr>
          <a:xfrm>
            <a:off x="0" y="4343400"/>
            <a:ext cx="12192000" cy="2514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Rectangle 3"/>
          <p:cNvSpPr/>
          <p:nvPr/>
        </p:nvSpPr>
        <p:spPr>
          <a:xfrm>
            <a:off x="0" y="0"/>
            <a:ext cx="12192000" cy="9144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t="2" r="2147" b="-2"/>
          <a:stretch/>
        </p:blipFill>
        <p:spPr>
          <a:xfrm>
            <a:off x="914401" y="367223"/>
            <a:ext cx="3208867" cy="179959"/>
          </a:xfrm>
          <a:prstGeom prst="rect">
            <a:avLst/>
          </a:prstGeom>
        </p:spPr>
      </p:pic>
      <p:sp>
        <p:nvSpPr>
          <p:cNvPr id="8" name="TextBox 7"/>
          <p:cNvSpPr txBox="1">
            <a:spLocks noChangeArrowheads="1"/>
          </p:cNvSpPr>
          <p:nvPr/>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sp>
        <p:nvSpPr>
          <p:cNvPr id="9" name="Text Placeholder 9"/>
          <p:cNvSpPr>
            <a:spLocks noGrp="1"/>
          </p:cNvSpPr>
          <p:nvPr>
            <p:ph type="body" sz="quarter" idx="10" hasCustomPrompt="1"/>
          </p:nvPr>
        </p:nvSpPr>
        <p:spPr>
          <a:xfrm>
            <a:off x="914401" y="4460299"/>
            <a:ext cx="10608705" cy="1044575"/>
          </a:xfrm>
          <a:prstGeom prst="rect">
            <a:avLst/>
          </a:prstGeom>
        </p:spPr>
        <p:txBody>
          <a:bodyPr vert="horz" lIns="0" rIns="0" anchor="b"/>
          <a:lstStyle>
            <a:lvl1pPr marL="0" indent="0">
              <a:buNone/>
              <a:defRPr sz="4800" b="1" i="0">
                <a:solidFill>
                  <a:schemeClr val="bg1"/>
                </a:solidFill>
                <a:latin typeface="Arial"/>
                <a:cs typeface="Arial"/>
              </a:defRPr>
            </a:lvl1pPr>
          </a:lstStyle>
          <a:p>
            <a:r>
              <a:rPr lang="en-US" dirty="0"/>
              <a:t>Title Arial Bold 48pt</a:t>
            </a:r>
          </a:p>
        </p:txBody>
      </p:sp>
      <p:sp>
        <p:nvSpPr>
          <p:cNvPr id="10" name="Text Placeholder 9"/>
          <p:cNvSpPr>
            <a:spLocks noGrp="1"/>
          </p:cNvSpPr>
          <p:nvPr>
            <p:ph type="body" sz="quarter" idx="11" hasCustomPrompt="1"/>
          </p:nvPr>
        </p:nvSpPr>
        <p:spPr>
          <a:xfrm>
            <a:off x="914401" y="5542881"/>
            <a:ext cx="10608705" cy="539224"/>
          </a:xfrm>
          <a:prstGeom prst="rect">
            <a:avLst/>
          </a:prstGeom>
        </p:spPr>
        <p:txBody>
          <a:bodyPr vert="horz" lIns="0" rIns="0"/>
          <a:lstStyle>
            <a:lvl1pPr marL="0" indent="0">
              <a:buNone/>
              <a:defRPr sz="2000" b="1" i="0">
                <a:solidFill>
                  <a:schemeClr val="accent4"/>
                </a:solidFill>
                <a:latin typeface="+mn-lt"/>
                <a:cs typeface="Arial"/>
              </a:defRPr>
            </a:lvl1pPr>
          </a:lstStyle>
          <a:p>
            <a:r>
              <a:rPr lang="en-US" dirty="0"/>
              <a:t>Subtitle Here Arial 20pt</a:t>
            </a:r>
          </a:p>
        </p:txBody>
      </p:sp>
      <p:sp>
        <p:nvSpPr>
          <p:cNvPr id="11" name="Picture Placeholder 3">
            <a:extLst>
              <a:ext uri="{FF2B5EF4-FFF2-40B4-BE49-F238E27FC236}">
                <a16:creationId xmlns:a16="http://schemas.microsoft.com/office/drawing/2014/main" id="{C9996269-7555-4764-A9C4-E64090BCAEEB}"/>
              </a:ext>
            </a:extLst>
          </p:cNvPr>
          <p:cNvSpPr>
            <a:spLocks noGrp="1"/>
          </p:cNvSpPr>
          <p:nvPr>
            <p:ph type="pic" sz="quarter" idx="12" hasCustomPrompt="1"/>
          </p:nvPr>
        </p:nvSpPr>
        <p:spPr>
          <a:xfrm>
            <a:off x="0" y="796926"/>
            <a:ext cx="12192000" cy="3546475"/>
          </a:xfrm>
          <a:solidFill>
            <a:schemeClr val="bg2"/>
          </a:solidFill>
        </p:spPr>
        <p:txBody>
          <a:bodyPr/>
          <a:lstStyle>
            <a:lvl1pPr marL="0" marR="0" indent="0" algn="ctr" defTabSz="685800" rtl="0" eaLnBrk="1" fontAlgn="auto" latinLnBrk="0" hangingPunct="1">
              <a:lnSpc>
                <a:spcPct val="150000"/>
              </a:lnSpc>
              <a:spcBef>
                <a:spcPts val="0"/>
              </a:spcBef>
              <a:spcAft>
                <a:spcPts val="0"/>
              </a:spcAft>
              <a:buClr>
                <a:schemeClr val="tx1"/>
              </a:buClr>
              <a:buSzTx/>
              <a:buFontTx/>
              <a:buNone/>
              <a:tabLst/>
              <a:defRPr/>
            </a:lvl1pPr>
          </a:lstStyle>
          <a:p>
            <a:pPr marL="257175" marR="0" lvl="0" indent="-257175" algn="l" defTabSz="685800" rtl="0" eaLnBrk="1" fontAlgn="auto" latinLnBrk="0" hangingPunct="1">
              <a:lnSpc>
                <a:spcPct val="150000"/>
              </a:lnSpc>
              <a:spcBef>
                <a:spcPts val="0"/>
              </a:spcBef>
              <a:spcAft>
                <a:spcPts val="0"/>
              </a:spcAft>
              <a:buClr>
                <a:schemeClr val="tx1"/>
              </a:buClr>
              <a:buSzTx/>
              <a:buFont typeface="Arial" pitchFamily="34" charset="0"/>
              <a:buChar char="•"/>
              <a:tabLst/>
              <a:defRPr/>
            </a:pPr>
            <a:r>
              <a:rPr lang="en-US" dirty="0"/>
              <a:t>Click icon to add photo</a:t>
            </a:r>
          </a:p>
        </p:txBody>
      </p:sp>
      <p:sp>
        <p:nvSpPr>
          <p:cNvPr id="12" name="Rectangle 11"/>
          <p:cNvSpPr/>
          <p:nvPr userDrawn="1"/>
        </p:nvSpPr>
        <p:spPr>
          <a:xfrm>
            <a:off x="0" y="4343400"/>
            <a:ext cx="12192000" cy="2514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3" name="Rectangle 12"/>
          <p:cNvSpPr/>
          <p:nvPr userDrawn="1"/>
        </p:nvSpPr>
        <p:spPr>
          <a:xfrm>
            <a:off x="0" y="0"/>
            <a:ext cx="12192000" cy="9144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t="2" r="2147" b="-2"/>
          <a:stretch/>
        </p:blipFill>
        <p:spPr>
          <a:xfrm>
            <a:off x="914401" y="367223"/>
            <a:ext cx="3208867" cy="179959"/>
          </a:xfrm>
          <a:prstGeom prst="rect">
            <a:avLst/>
          </a:prstGeom>
        </p:spPr>
      </p:pic>
      <p:sp>
        <p:nvSpPr>
          <p:cNvPr id="15" name="TextBox 14"/>
          <p:cNvSpPr txBox="1">
            <a:spLocks noChangeArrowheads="1"/>
          </p:cNvSpPr>
          <p:nvPr userDrawn="1"/>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spTree>
    <p:extLst>
      <p:ext uri="{BB962C8B-B14F-4D97-AF65-F5344CB8AC3E}">
        <p14:creationId xmlns:p14="http://schemas.microsoft.com/office/powerpoint/2010/main" val="224547104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Breaker-Blu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175878608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Breaker-Lt. Blu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Arial"/>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92488169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Breaker-Green">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152474761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Breaker-Grey">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97012860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Full Pag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0C9-7517-4B2D-AAB7-5F2E4A6EF518}"/>
              </a:ext>
            </a:extLst>
          </p:cNvPr>
          <p:cNvSpPr>
            <a:spLocks noGrp="1"/>
          </p:cNvSpPr>
          <p:nvPr>
            <p:ph type="title" hasCustomPrompt="1"/>
          </p:nvPr>
        </p:nvSpPr>
        <p:spPr/>
        <p:txBody>
          <a:bodyPr/>
          <a:lstStyle>
            <a:lvl1pPr>
              <a:defRPr/>
            </a:lvl1pPr>
          </a:lstStyle>
          <a:p>
            <a:r>
              <a:rPr lang="en-US" dirty="0"/>
              <a:t>Arial Bold 36pt</a:t>
            </a:r>
          </a:p>
        </p:txBody>
      </p:sp>
      <p:sp>
        <p:nvSpPr>
          <p:cNvPr id="4" name="Content Placeholder 3">
            <a:extLst>
              <a:ext uri="{FF2B5EF4-FFF2-40B4-BE49-F238E27FC236}">
                <a16:creationId xmlns:a16="http://schemas.microsoft.com/office/drawing/2014/main" id="{9636DBF8-2606-48AE-B144-B248B9B846AE}"/>
              </a:ext>
            </a:extLst>
          </p:cNvPr>
          <p:cNvSpPr>
            <a:spLocks noGrp="1"/>
          </p:cNvSpPr>
          <p:nvPr>
            <p:ph sz="quarter" idx="10" hasCustomPrompt="1"/>
          </p:nvPr>
        </p:nvSpPr>
        <p:spPr>
          <a:xfrm>
            <a:off x="938784" y="1874520"/>
            <a:ext cx="10643616" cy="4373880"/>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5" name="Slide Number Placeholder 4">
            <a:extLst>
              <a:ext uri="{FF2B5EF4-FFF2-40B4-BE49-F238E27FC236}">
                <a16:creationId xmlns:a16="http://schemas.microsoft.com/office/drawing/2014/main" id="{F838042B-8F0F-4283-A029-A5A4A27BE0DD}"/>
              </a:ext>
            </a:extLst>
          </p:cNvPr>
          <p:cNvSpPr>
            <a:spLocks noGrp="1"/>
          </p:cNvSpPr>
          <p:nvPr>
            <p:ph type="sldNum" sz="quarter" idx="11"/>
          </p:nvPr>
        </p:nvSpPr>
        <p:spPr>
          <a:xfrm>
            <a:off x="11439811" y="6510882"/>
            <a:ext cx="341376" cy="137160"/>
          </a:xfrm>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6" name="TextBox 5">
            <a:extLst>
              <a:ext uri="{FF2B5EF4-FFF2-40B4-BE49-F238E27FC236}">
                <a16:creationId xmlns:a16="http://schemas.microsoft.com/office/drawing/2014/main" id="{9424E3CF-D28B-45F2-8635-73C80FADDCA7}"/>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2020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EC34B96C-B0EC-4C75-8939-8BC065EF302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pic>
        <p:nvPicPr>
          <p:cNvPr id="9" name="Picture 8">
            <a:extLst>
              <a:ext uri="{FF2B5EF4-FFF2-40B4-BE49-F238E27FC236}">
                <a16:creationId xmlns:a16="http://schemas.microsoft.com/office/drawing/2014/main" id="{EC34B96C-B0EC-4C75-8939-8BC065EF30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288011041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Full Page - Gre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F644B7D-EB0F-436E-9968-604FA6033505}"/>
              </a:ext>
            </a:extLst>
          </p:cNvPr>
          <p:cNvGraphicFramePr>
            <a:graphicFrameLocks noChangeAspect="1"/>
          </p:cNvGraphicFramePr>
          <p:nvPr>
            <p:custDataLst>
              <p:tags r:id="rId2"/>
            </p:custDataLst>
            <p:extLst>
              <p:ext uri="{D42A27DB-BD31-4B8C-83A1-F6EECF244321}">
                <p14:modId xmlns:p14="http://schemas.microsoft.com/office/powerpoint/2010/main" val="427231000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5778" name="think-cell Slide" r:id="rId5" imgW="408" imgH="408" progId="TCLayout.ActiveDocument.1">
                  <p:embed/>
                </p:oleObj>
              </mc:Choice>
              <mc:Fallback>
                <p:oleObj name="think-cell Slide" r:id="rId5" imgW="408" imgH="408" progId="TCLayout.ActiveDocument.1">
                  <p:embed/>
                  <p:pic>
                    <p:nvPicPr>
                      <p:cNvPr id="6" name="Object 5" hidden="1">
                        <a:extLst>
                          <a:ext uri="{FF2B5EF4-FFF2-40B4-BE49-F238E27FC236}">
                            <a16:creationId xmlns:a16="http://schemas.microsoft.com/office/drawing/2014/main" id="{CF644B7D-EB0F-436E-9968-604FA6033505}"/>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316E1B-CC8A-4535-8B29-F32E4F33F4BB}"/>
              </a:ext>
            </a:extLst>
          </p:cNvPr>
          <p:cNvSpPr/>
          <p:nvPr/>
        </p:nvSpPr>
        <p:spPr>
          <a:xfrm>
            <a:off x="0" y="0"/>
            <a:ext cx="12192000" cy="13716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2" name="Title 1">
            <a:extLst>
              <a:ext uri="{FF2B5EF4-FFF2-40B4-BE49-F238E27FC236}">
                <a16:creationId xmlns:a16="http://schemas.microsoft.com/office/drawing/2014/main" id="{E1263E92-64DE-40BC-845A-2B9C514D89C4}"/>
              </a:ext>
            </a:extLst>
          </p:cNvPr>
          <p:cNvSpPr>
            <a:spLocks noGrp="1"/>
          </p:cNvSpPr>
          <p:nvPr>
            <p:ph type="title" hasCustomPrompt="1"/>
          </p:nvPr>
        </p:nvSpPr>
        <p:spPr/>
        <p:txBody>
          <a:bodyPr/>
          <a:lstStyle>
            <a:lvl1pPr>
              <a:defRPr>
                <a:solidFill>
                  <a:schemeClr val="accent1"/>
                </a:solidFill>
              </a:defRPr>
            </a:lvl1pPr>
          </a:lstStyle>
          <a:p>
            <a:r>
              <a:rPr lang="en-US" dirty="0"/>
              <a:t>Arial Bold 36pt</a:t>
            </a:r>
          </a:p>
        </p:txBody>
      </p:sp>
      <p:sp>
        <p:nvSpPr>
          <p:cNvPr id="4" name="Content Placeholder 3">
            <a:extLst>
              <a:ext uri="{FF2B5EF4-FFF2-40B4-BE49-F238E27FC236}">
                <a16:creationId xmlns:a16="http://schemas.microsoft.com/office/drawing/2014/main" id="{2087185B-7B77-40DF-9AE9-0B7AC509CDB6}"/>
              </a:ext>
            </a:extLst>
          </p:cNvPr>
          <p:cNvSpPr>
            <a:spLocks noGrp="1"/>
          </p:cNvSpPr>
          <p:nvPr>
            <p:ph sz="quarter" idx="10" hasCustomPrompt="1"/>
          </p:nvPr>
        </p:nvSpPr>
        <p:spPr>
          <a:xfrm>
            <a:off x="938784" y="1874520"/>
            <a:ext cx="10643616" cy="4381500"/>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7" name="Slide Number Placeholder 6">
            <a:extLst>
              <a:ext uri="{FF2B5EF4-FFF2-40B4-BE49-F238E27FC236}">
                <a16:creationId xmlns:a16="http://schemas.microsoft.com/office/drawing/2014/main" id="{8805F6AA-99CB-468F-8116-E8CAEF4A8093}"/>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8" name="TextBox 7">
            <a:extLst>
              <a:ext uri="{FF2B5EF4-FFF2-40B4-BE49-F238E27FC236}">
                <a16:creationId xmlns:a16="http://schemas.microsoft.com/office/drawing/2014/main" id="{1C6D5D7C-5481-4598-AEEC-27A1E57EE38C}"/>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9" name="Picture 8">
            <a:extLst>
              <a:ext uri="{FF2B5EF4-FFF2-40B4-BE49-F238E27FC236}">
                <a16:creationId xmlns:a16="http://schemas.microsoft.com/office/drawing/2014/main" id="{23E56080-782C-4B5E-A98F-66A081B23E4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0" name="Object 9" hidden="1">
            <a:extLst>
              <a:ext uri="{FF2B5EF4-FFF2-40B4-BE49-F238E27FC236}">
                <a16:creationId xmlns:a16="http://schemas.microsoft.com/office/drawing/2014/main" id="{CF644B7D-EB0F-436E-9968-604FA6033505}"/>
              </a:ext>
            </a:extLst>
          </p:cNvPr>
          <p:cNvGraphicFramePr>
            <a:graphicFrameLocks noChangeAspect="1"/>
          </p:cNvGraphicFramePr>
          <p:nvPr userDrawn="1">
            <p:custDataLst>
              <p:tags r:id="rId3"/>
            </p:custDataLst>
            <p:extLst>
              <p:ext uri="{D42A27DB-BD31-4B8C-83A1-F6EECF244321}">
                <p14:modId xmlns:p14="http://schemas.microsoft.com/office/powerpoint/2010/main" val="240093096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5779" name="think-cell Slide" r:id="rId8" imgW="408" imgH="408" progId="TCLayout.ActiveDocument.1">
                  <p:embed/>
                </p:oleObj>
              </mc:Choice>
              <mc:Fallback>
                <p:oleObj name="think-cell Slide" r:id="rId8" imgW="408" imgH="408" progId="TCLayout.ActiveDocument.1">
                  <p:embed/>
                  <p:pic>
                    <p:nvPicPr>
                      <p:cNvPr id="10" name="Object 9" hidden="1">
                        <a:extLst>
                          <a:ext uri="{FF2B5EF4-FFF2-40B4-BE49-F238E27FC236}">
                            <a16:creationId xmlns:a16="http://schemas.microsoft.com/office/drawing/2014/main" id="{CF644B7D-EB0F-436E-9968-604FA6033505}"/>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6D316E1B-CC8A-4535-8B29-F32E4F33F4BB}"/>
              </a:ext>
            </a:extLst>
          </p:cNvPr>
          <p:cNvSpPr/>
          <p:nvPr userDrawn="1"/>
        </p:nvSpPr>
        <p:spPr>
          <a:xfrm>
            <a:off x="0" y="0"/>
            <a:ext cx="12192000" cy="13716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2" name="TextBox 11">
            <a:extLst>
              <a:ext uri="{FF2B5EF4-FFF2-40B4-BE49-F238E27FC236}">
                <a16:creationId xmlns:a16="http://schemas.microsoft.com/office/drawing/2014/main" id="{1C6D5D7C-5481-4598-AEEC-27A1E57EE38C}"/>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3" name="Picture 12">
            <a:extLst>
              <a:ext uri="{FF2B5EF4-FFF2-40B4-BE49-F238E27FC236}">
                <a16:creationId xmlns:a16="http://schemas.microsoft.com/office/drawing/2014/main" id="{23E56080-782C-4B5E-A98F-66A081B23E40}"/>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336167744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2 Column - Blue">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6C1942A8-754B-445F-BF7E-F2B555C58A62}"/>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1" name="Object 10" hidden="1">
            <a:extLst>
              <a:ext uri="{FF2B5EF4-FFF2-40B4-BE49-F238E27FC236}">
                <a16:creationId xmlns:a16="http://schemas.microsoft.com/office/drawing/2014/main" id="{45240704-9DD9-4D59-BBFF-411FC9AAEC40}"/>
              </a:ext>
            </a:extLst>
          </p:cNvPr>
          <p:cNvGraphicFramePr>
            <a:graphicFrameLocks noChangeAspect="1"/>
          </p:cNvGraphicFramePr>
          <p:nvPr>
            <p:custDataLst>
              <p:tags r:id="rId2"/>
            </p:custDataLst>
            <p:extLst>
              <p:ext uri="{D42A27DB-BD31-4B8C-83A1-F6EECF244321}">
                <p14:modId xmlns:p14="http://schemas.microsoft.com/office/powerpoint/2010/main" val="128518303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6802"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DB5CC5C-F030-4724-81FA-33C3B9159A30}"/>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A5D6A73B-A327-4304-AE2F-3414E47D3E62}"/>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TextBox 8">
            <a:extLst>
              <a:ext uri="{FF2B5EF4-FFF2-40B4-BE49-F238E27FC236}">
                <a16:creationId xmlns:a16="http://schemas.microsoft.com/office/drawing/2014/main" id="{2B844B90-F239-4B08-B91E-12159606925D}"/>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2" name="Picture 11">
            <a:extLst>
              <a:ext uri="{FF2B5EF4-FFF2-40B4-BE49-F238E27FC236}">
                <a16:creationId xmlns:a16="http://schemas.microsoft.com/office/drawing/2014/main" id="{D8F563DD-1824-405A-8E8D-056612C19EB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3" name="Object 12" hidden="1">
            <a:extLst>
              <a:ext uri="{FF2B5EF4-FFF2-40B4-BE49-F238E27FC236}">
                <a16:creationId xmlns:a16="http://schemas.microsoft.com/office/drawing/2014/main" id="{45240704-9DD9-4D59-BBFF-411FC9AAEC40}"/>
              </a:ext>
            </a:extLst>
          </p:cNvPr>
          <p:cNvGraphicFramePr>
            <a:graphicFrameLocks noChangeAspect="1"/>
          </p:cNvGraphicFramePr>
          <p:nvPr userDrawn="1">
            <p:custDataLst>
              <p:tags r:id="rId3"/>
            </p:custDataLst>
            <p:extLst>
              <p:ext uri="{D42A27DB-BD31-4B8C-83A1-F6EECF244321}">
                <p14:modId xmlns:p14="http://schemas.microsoft.com/office/powerpoint/2010/main" val="344222851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6803" name="think-cell Slide" r:id="rId8" imgW="408" imgH="408" progId="TCLayout.ActiveDocument.1">
                  <p:embed/>
                </p:oleObj>
              </mc:Choice>
              <mc:Fallback>
                <p:oleObj name="think-cell Slide" r:id="rId8" imgW="408" imgH="408" progId="TCLayout.ActiveDocument.1">
                  <p:embed/>
                  <p:pic>
                    <p:nvPicPr>
                      <p:cNvPr id="13" name="Object 12"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2B844B90-F239-4B08-B91E-12159606925D}"/>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5" name="Picture 14">
            <a:extLst>
              <a:ext uri="{FF2B5EF4-FFF2-40B4-BE49-F238E27FC236}">
                <a16:creationId xmlns:a16="http://schemas.microsoft.com/office/drawing/2014/main" id="{D8F563DD-1824-405A-8E8D-056612C19EBB}"/>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3190817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 - Key Callouts - 06">
    <p:spTree>
      <p:nvGrpSpPr>
        <p:cNvPr id="1" name=""/>
        <p:cNvGrpSpPr/>
        <p:nvPr/>
      </p:nvGrpSpPr>
      <p:grpSpPr>
        <a:xfrm>
          <a:off x="0" y="0"/>
          <a:ext cx="0" cy="0"/>
          <a:chOff x="0" y="0"/>
          <a:chExt cx="0" cy="0"/>
        </a:xfrm>
      </p:grpSpPr>
      <p:sp>
        <p:nvSpPr>
          <p:cNvPr id="6" name="Rectangle 5"/>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chemeClr val="tx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E36C2C92-2CE5-4ABD-972B-42B5B52329D5}"/>
              </a:ext>
            </a:extLst>
          </p:cNvPr>
          <p:cNvSpPr>
            <a:spLocks noGrp="1"/>
          </p:cNvSpPr>
          <p:nvPr>
            <p:ph type="sldNum" sz="quarter" idx="12"/>
          </p:nvPr>
        </p:nvSpPr>
        <p:spPr/>
        <p:txBody>
          <a:bodyPr/>
          <a:lstStyle/>
          <a:p>
            <a:fld id="{C7CA7E87-410D-4887-AABD-1ABCEA8A29CF}" type="slidenum">
              <a:rPr lang="en-US" smtClean="0"/>
              <a:pPr/>
              <a:t>‹#›</a:t>
            </a:fld>
            <a:endParaRPr lang="en-US"/>
          </a:p>
        </p:txBody>
      </p:sp>
    </p:spTree>
    <p:extLst>
      <p:ext uri="{BB962C8B-B14F-4D97-AF65-F5344CB8AC3E}">
        <p14:creationId xmlns:p14="http://schemas.microsoft.com/office/powerpoint/2010/main" val="3246863261"/>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2 Column - Grey">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EB07A22-DB36-4F5C-8F7B-5F8983EF0C3B}"/>
              </a:ext>
            </a:extLst>
          </p:cNvPr>
          <p:cNvGraphicFramePr>
            <a:graphicFrameLocks noChangeAspect="1"/>
          </p:cNvGraphicFramePr>
          <p:nvPr>
            <p:custDataLst>
              <p:tags r:id="rId2"/>
            </p:custDataLst>
            <p:extLst>
              <p:ext uri="{D42A27DB-BD31-4B8C-83A1-F6EECF244321}">
                <p14:modId xmlns:p14="http://schemas.microsoft.com/office/powerpoint/2010/main" val="133234910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7826"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accent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77DE31FD-76CB-4691-BC02-CD0A00A274BB}"/>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Content Placeholder 9">
            <a:extLst>
              <a:ext uri="{FF2B5EF4-FFF2-40B4-BE49-F238E27FC236}">
                <a16:creationId xmlns:a16="http://schemas.microsoft.com/office/drawing/2014/main" id="{F2597A71-2A89-40F3-8F99-BA012D275091}"/>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2" name="Content Placeholder 9">
            <a:extLst>
              <a:ext uri="{FF2B5EF4-FFF2-40B4-BE49-F238E27FC236}">
                <a16:creationId xmlns:a16="http://schemas.microsoft.com/office/drawing/2014/main" id="{A75DD227-DEC9-4686-827B-3DB59B08C271}"/>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3" name="TextBox 12">
            <a:extLst>
              <a:ext uri="{FF2B5EF4-FFF2-40B4-BE49-F238E27FC236}">
                <a16:creationId xmlns:a16="http://schemas.microsoft.com/office/drawing/2014/main" id="{450B871E-682A-4C82-90F6-DE8EF04739EB}"/>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4" name="Picture 13">
            <a:extLst>
              <a:ext uri="{FF2B5EF4-FFF2-40B4-BE49-F238E27FC236}">
                <a16:creationId xmlns:a16="http://schemas.microsoft.com/office/drawing/2014/main" id="{D91EB54D-34D6-49F5-B288-3FC4864FFA6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0" name="Object 9" hidden="1">
            <a:extLst>
              <a:ext uri="{FF2B5EF4-FFF2-40B4-BE49-F238E27FC236}">
                <a16:creationId xmlns:a16="http://schemas.microsoft.com/office/drawing/2014/main" id="{CEB07A22-DB36-4F5C-8F7B-5F8983EF0C3B}"/>
              </a:ext>
            </a:extLst>
          </p:cNvPr>
          <p:cNvGraphicFramePr>
            <a:graphicFrameLocks noChangeAspect="1"/>
          </p:cNvGraphicFramePr>
          <p:nvPr userDrawn="1">
            <p:custDataLst>
              <p:tags r:id="rId3"/>
            </p:custDataLst>
            <p:extLst>
              <p:ext uri="{D42A27DB-BD31-4B8C-83A1-F6EECF244321}">
                <p14:modId xmlns:p14="http://schemas.microsoft.com/office/powerpoint/2010/main" val="50405830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7827" name="think-cell Slide" r:id="rId8" imgW="408" imgH="408" progId="TCLayout.ActiveDocument.1">
                  <p:embed/>
                </p:oleObj>
              </mc:Choice>
              <mc:Fallback>
                <p:oleObj name="think-cell Slide" r:id="rId8" imgW="408" imgH="408" progId="TCLayout.ActiveDocument.1">
                  <p:embed/>
                  <p:pic>
                    <p:nvPicPr>
                      <p:cNvPr id="10" name="Object 9"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5" name="Rectangle 14"/>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
        <p:nvSpPr>
          <p:cNvPr id="16" name="TextBox 15">
            <a:extLst>
              <a:ext uri="{FF2B5EF4-FFF2-40B4-BE49-F238E27FC236}">
                <a16:creationId xmlns:a16="http://schemas.microsoft.com/office/drawing/2014/main" id="{450B871E-682A-4C82-90F6-DE8EF04739EB}"/>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7" name="Picture 16">
            <a:extLst>
              <a:ext uri="{FF2B5EF4-FFF2-40B4-BE49-F238E27FC236}">
                <a16:creationId xmlns:a16="http://schemas.microsoft.com/office/drawing/2014/main" id="{D91EB54D-34D6-49F5-B288-3FC4864FFA60}"/>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429247705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2 Column - Blue - No Logo">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6C1942A8-754B-445F-BF7E-F2B555C58A62}"/>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1" name="Object 10" hidden="1">
            <a:extLst>
              <a:ext uri="{FF2B5EF4-FFF2-40B4-BE49-F238E27FC236}">
                <a16:creationId xmlns:a16="http://schemas.microsoft.com/office/drawing/2014/main" id="{45240704-9DD9-4D59-BBFF-411FC9AAEC40}"/>
              </a:ext>
            </a:extLst>
          </p:cNvPr>
          <p:cNvGraphicFramePr>
            <a:graphicFrameLocks noChangeAspect="1"/>
          </p:cNvGraphicFramePr>
          <p:nvPr>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8850"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DB5CC5C-F030-4724-81FA-33C3B9159A30}"/>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A5D6A73B-A327-4304-AE2F-3414E47D3E62}"/>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graphicFrame>
        <p:nvGraphicFramePr>
          <p:cNvPr id="9" name="Object 8" hidden="1">
            <a:extLst>
              <a:ext uri="{FF2B5EF4-FFF2-40B4-BE49-F238E27FC236}">
                <a16:creationId xmlns:a16="http://schemas.microsoft.com/office/drawing/2014/main" id="{45240704-9DD9-4D59-BBFF-411FC9AAEC40}"/>
              </a:ext>
            </a:extLst>
          </p:cNvPr>
          <p:cNvGraphicFramePr>
            <a:graphicFrameLocks noChangeAspect="1"/>
          </p:cNvGraphicFramePr>
          <p:nvPr userDrawn="1">
            <p:custDataLst>
              <p:tags r:id="rId3"/>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8851" name="think-cell Slide" r:id="rId7" imgW="408" imgH="408" progId="TCLayout.ActiveDocument.1">
                  <p:embed/>
                </p:oleObj>
              </mc:Choice>
              <mc:Fallback>
                <p:oleObj name="think-cell Slide" r:id="rId7" imgW="408" imgH="408" progId="TCLayout.ActiveDocument.1">
                  <p:embed/>
                  <p:pic>
                    <p:nvPicPr>
                      <p:cNvPr id="9" name="Object 8"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105083188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2 Column - Grey - No Logo">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EB07A22-DB36-4F5C-8F7B-5F8983EF0C3B}"/>
              </a:ext>
            </a:extLst>
          </p:cNvPr>
          <p:cNvGraphicFramePr>
            <a:graphicFrameLocks noChangeAspect="1"/>
          </p:cNvGraphicFramePr>
          <p:nvPr>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9874"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accent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77DE31FD-76CB-4691-BC02-CD0A00A274BB}"/>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Content Placeholder 9">
            <a:extLst>
              <a:ext uri="{FF2B5EF4-FFF2-40B4-BE49-F238E27FC236}">
                <a16:creationId xmlns:a16="http://schemas.microsoft.com/office/drawing/2014/main" id="{F2597A71-2A89-40F3-8F99-BA012D275091}"/>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2" name="Content Placeholder 9">
            <a:extLst>
              <a:ext uri="{FF2B5EF4-FFF2-40B4-BE49-F238E27FC236}">
                <a16:creationId xmlns:a16="http://schemas.microsoft.com/office/drawing/2014/main" id="{A75DD227-DEC9-4686-827B-3DB59B08C271}"/>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0" name="Object 9" hidden="1">
            <a:extLst>
              <a:ext uri="{FF2B5EF4-FFF2-40B4-BE49-F238E27FC236}">
                <a16:creationId xmlns:a16="http://schemas.microsoft.com/office/drawing/2014/main" id="{CEB07A22-DB36-4F5C-8F7B-5F8983EF0C3B}"/>
              </a:ext>
            </a:extLst>
          </p:cNvPr>
          <p:cNvGraphicFramePr>
            <a:graphicFrameLocks noChangeAspect="1"/>
          </p:cNvGraphicFramePr>
          <p:nvPr userDrawn="1">
            <p:custDataLst>
              <p:tags r:id="rId3"/>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9875" name="think-cell Slide" r:id="rId7" imgW="408" imgH="408" progId="TCLayout.ActiveDocument.1">
                  <p:embed/>
                </p:oleObj>
              </mc:Choice>
              <mc:Fallback>
                <p:oleObj name="think-cell Slide" r:id="rId7" imgW="408" imgH="408" progId="TCLayout.ActiveDocument.1">
                  <p:embed/>
                  <p:pic>
                    <p:nvPicPr>
                      <p:cNvPr id="10" name="Object 9"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3" name="Rectangle 12"/>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Tree>
    <p:extLst>
      <p:ext uri="{BB962C8B-B14F-4D97-AF65-F5344CB8AC3E}">
        <p14:creationId xmlns:p14="http://schemas.microsoft.com/office/powerpoint/2010/main" val="1367227649"/>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1 Column - Blu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9283DE3-A361-44CB-A7DB-BB4BA7CA6367}"/>
              </a:ext>
            </a:extLst>
          </p:cNvPr>
          <p:cNvGraphicFramePr>
            <a:graphicFrameLocks noChangeAspect="1"/>
          </p:cNvGraphicFramePr>
          <p:nvPr>
            <p:custDataLst>
              <p:tags r:id="rId2"/>
            </p:custDataLst>
            <p:extLst>
              <p:ext uri="{D42A27DB-BD31-4B8C-83A1-F6EECF244321}">
                <p14:modId xmlns:p14="http://schemas.microsoft.com/office/powerpoint/2010/main" val="57957606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0898" name="think-cell Slide" r:id="rId5" imgW="408" imgH="408" progId="TCLayout.ActiveDocument.1">
                  <p:embed/>
                </p:oleObj>
              </mc:Choice>
              <mc:Fallback>
                <p:oleObj name="think-cell Slide" r:id="rId5" imgW="408" imgH="408" progId="TCLayout.ActiveDocument.1">
                  <p:embed/>
                  <p:pic>
                    <p:nvPicPr>
                      <p:cNvPr id="9" name="Object 8" hidden="1">
                        <a:extLst>
                          <a:ext uri="{FF2B5EF4-FFF2-40B4-BE49-F238E27FC236}">
                            <a16:creationId xmlns:a16="http://schemas.microsoft.com/office/drawing/2014/main" id="{49283DE3-A361-44CB-A7DB-BB4BA7CA6367}"/>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79346EB-56AE-4AF5-897A-A3F2927E236E}"/>
              </a:ext>
            </a:extLst>
          </p:cNvPr>
          <p:cNvSpPr>
            <a:spLocks noGrp="1"/>
          </p:cNvSpPr>
          <p:nvPr>
            <p:ph sz="quarter" idx="12" hasCustomPrompt="1"/>
          </p:nvPr>
        </p:nvSpPr>
        <p:spPr>
          <a:xfrm>
            <a:off x="939800" y="1866901"/>
            <a:ext cx="6096000" cy="4149725"/>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a:p>
            <a:pPr lvl="4"/>
            <a:endParaRPr lang="en-US" dirty="0"/>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084A8A23-9D14-4EAB-8517-67BEE952D6B5}"/>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6" name="TextBox 5">
            <a:extLst>
              <a:ext uri="{FF2B5EF4-FFF2-40B4-BE49-F238E27FC236}">
                <a16:creationId xmlns:a16="http://schemas.microsoft.com/office/drawing/2014/main" id="{FD1BC5E3-1474-44FC-BCE2-01DA46767F41}"/>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B88C2A44-A2BD-4D81-B101-D7383DF5FFE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0" name="Object 9" hidden="1">
            <a:extLst>
              <a:ext uri="{FF2B5EF4-FFF2-40B4-BE49-F238E27FC236}">
                <a16:creationId xmlns:a16="http://schemas.microsoft.com/office/drawing/2014/main" id="{49283DE3-A361-44CB-A7DB-BB4BA7CA6367}"/>
              </a:ext>
            </a:extLst>
          </p:cNvPr>
          <p:cNvGraphicFramePr>
            <a:graphicFrameLocks noChangeAspect="1"/>
          </p:cNvGraphicFramePr>
          <p:nvPr userDrawn="1">
            <p:custDataLst>
              <p:tags r:id="rId3"/>
            </p:custDataLst>
            <p:extLst>
              <p:ext uri="{D42A27DB-BD31-4B8C-83A1-F6EECF244321}">
                <p14:modId xmlns:p14="http://schemas.microsoft.com/office/powerpoint/2010/main" val="130723611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0899" name="think-cell Slide" r:id="rId8" imgW="408" imgH="408" progId="TCLayout.ActiveDocument.1">
                  <p:embed/>
                </p:oleObj>
              </mc:Choice>
              <mc:Fallback>
                <p:oleObj name="think-cell Slide" r:id="rId8" imgW="408" imgH="408" progId="TCLayout.ActiveDocument.1">
                  <p:embed/>
                  <p:pic>
                    <p:nvPicPr>
                      <p:cNvPr id="10" name="Object 9" hidden="1">
                        <a:extLst>
                          <a:ext uri="{FF2B5EF4-FFF2-40B4-BE49-F238E27FC236}">
                            <a16:creationId xmlns:a16="http://schemas.microsoft.com/office/drawing/2014/main" id="{49283DE3-A361-44CB-A7DB-BB4BA7CA6367}"/>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FD1BC5E3-1474-44FC-BCE2-01DA46767F41}"/>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2" name="Picture 11">
            <a:extLst>
              <a:ext uri="{FF2B5EF4-FFF2-40B4-BE49-F238E27FC236}">
                <a16:creationId xmlns:a16="http://schemas.microsoft.com/office/drawing/2014/main" id="{B88C2A44-A2BD-4D81-B101-D7383DF5FFE9}"/>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3045836300"/>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1 Column - Grey">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885F07E-1995-4D79-913A-0FE00230E8C0}"/>
              </a:ext>
            </a:extLst>
          </p:cNvPr>
          <p:cNvGraphicFramePr>
            <a:graphicFrameLocks noChangeAspect="1"/>
          </p:cNvGraphicFramePr>
          <p:nvPr>
            <p:custDataLst>
              <p:tags r:id="rId2"/>
            </p:custDataLst>
            <p:extLst>
              <p:ext uri="{D42A27DB-BD31-4B8C-83A1-F6EECF244321}">
                <p14:modId xmlns:p14="http://schemas.microsoft.com/office/powerpoint/2010/main" val="324810759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1922" name="think-cell Slide" r:id="rId5" imgW="408" imgH="408" progId="TCLayout.ActiveDocument.1">
                  <p:embed/>
                </p:oleObj>
              </mc:Choice>
              <mc:Fallback>
                <p:oleObj name="think-cell Slide" r:id="rId5" imgW="408" imgH="408" progId="TCLayout.ActiveDocument.1">
                  <p:embed/>
                  <p:pic>
                    <p:nvPicPr>
                      <p:cNvPr id="9" name="Object 8" hidden="1">
                        <a:extLst>
                          <a:ext uri="{FF2B5EF4-FFF2-40B4-BE49-F238E27FC236}">
                            <a16:creationId xmlns:a16="http://schemas.microsoft.com/office/drawing/2014/main" id="{2885F07E-1995-4D79-913A-0FE00230E8C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C2AA7B9-FD94-4FA2-91D7-313588B4E3AC}"/>
              </a:ext>
            </a:extLst>
          </p:cNvPr>
          <p:cNvSpPr>
            <a:spLocks noGrp="1"/>
          </p:cNvSpPr>
          <p:nvPr>
            <p:ph sz="quarter" idx="12" hasCustomPrompt="1"/>
          </p:nvPr>
        </p:nvSpPr>
        <p:spPr>
          <a:xfrm>
            <a:off x="939800" y="1866901"/>
            <a:ext cx="6096000" cy="4149725"/>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rgbClr val="003C7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CFEEE624-2216-435F-988E-56B329CCA99A}"/>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TextBox 6">
            <a:extLst>
              <a:ext uri="{FF2B5EF4-FFF2-40B4-BE49-F238E27FC236}">
                <a16:creationId xmlns:a16="http://schemas.microsoft.com/office/drawing/2014/main" id="{5E2767A3-BE8F-4026-B40A-E0F47A934BE3}"/>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0" name="Picture 9">
            <a:extLst>
              <a:ext uri="{FF2B5EF4-FFF2-40B4-BE49-F238E27FC236}">
                <a16:creationId xmlns:a16="http://schemas.microsoft.com/office/drawing/2014/main" id="{ED669950-3B26-4FC5-94CC-5D38B6111C5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1" name="Object 10" hidden="1">
            <a:extLst>
              <a:ext uri="{FF2B5EF4-FFF2-40B4-BE49-F238E27FC236}">
                <a16:creationId xmlns:a16="http://schemas.microsoft.com/office/drawing/2014/main" id="{2885F07E-1995-4D79-913A-0FE00230E8C0}"/>
              </a:ext>
            </a:extLst>
          </p:cNvPr>
          <p:cNvGraphicFramePr>
            <a:graphicFrameLocks noChangeAspect="1"/>
          </p:cNvGraphicFramePr>
          <p:nvPr userDrawn="1">
            <p:custDataLst>
              <p:tags r:id="rId3"/>
            </p:custDataLst>
            <p:extLst>
              <p:ext uri="{D42A27DB-BD31-4B8C-83A1-F6EECF244321}">
                <p14:modId xmlns:p14="http://schemas.microsoft.com/office/powerpoint/2010/main" val="76228010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1923" name="think-cell Slide" r:id="rId8" imgW="408" imgH="408" progId="TCLayout.ActiveDocument.1">
                  <p:embed/>
                </p:oleObj>
              </mc:Choice>
              <mc:Fallback>
                <p:oleObj name="think-cell Slide" r:id="rId8" imgW="408" imgH="408" progId="TCLayout.ActiveDocument.1">
                  <p:embed/>
                  <p:pic>
                    <p:nvPicPr>
                      <p:cNvPr id="11" name="Object 10" hidden="1">
                        <a:extLst>
                          <a:ext uri="{FF2B5EF4-FFF2-40B4-BE49-F238E27FC236}">
                            <a16:creationId xmlns:a16="http://schemas.microsoft.com/office/drawing/2014/main" id="{2885F07E-1995-4D79-913A-0FE00230E8C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2" name="Rectangle 11"/>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3" name="TextBox 12">
            <a:extLst>
              <a:ext uri="{FF2B5EF4-FFF2-40B4-BE49-F238E27FC236}">
                <a16:creationId xmlns:a16="http://schemas.microsoft.com/office/drawing/2014/main" id="{5E2767A3-BE8F-4026-B40A-E0F47A934BE3}"/>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4" name="Picture 13">
            <a:extLst>
              <a:ext uri="{FF2B5EF4-FFF2-40B4-BE49-F238E27FC236}">
                <a16:creationId xmlns:a16="http://schemas.microsoft.com/office/drawing/2014/main" id="{ED669950-3B26-4FC5-94CC-5D38B6111C59}"/>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108527518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Quote -Slide - Blue">
    <p:spTree>
      <p:nvGrpSpPr>
        <p:cNvPr id="1" name=""/>
        <p:cNvGrpSpPr/>
        <p:nvPr/>
      </p:nvGrpSpPr>
      <p:grpSpPr>
        <a:xfrm>
          <a:off x="0" y="0"/>
          <a:ext cx="0" cy="0"/>
          <a:chOff x="0" y="0"/>
          <a:chExt cx="0" cy="0"/>
        </a:xfrm>
      </p:grpSpPr>
      <p:sp>
        <p:nvSpPr>
          <p:cNvPr id="7" name="Text Placeholder 9"/>
          <p:cNvSpPr>
            <a:spLocks noGrp="1"/>
          </p:cNvSpPr>
          <p:nvPr>
            <p:ph type="body" sz="quarter" idx="10" hasCustomPrompt="1"/>
          </p:nvPr>
        </p:nvSpPr>
        <p:spPr>
          <a:xfrm>
            <a:off x="2213180" y="1436573"/>
            <a:ext cx="7765643" cy="3984854"/>
          </a:xfrm>
          <a:prstGeom prst="rect">
            <a:avLst/>
          </a:prstGeom>
        </p:spPr>
        <p:txBody>
          <a:bodyPr vert="horz" lIns="0" rIns="0" anchor="ctr"/>
          <a:lstStyle>
            <a:lvl1pPr marL="0" indent="0" algn="ctr">
              <a:buNone/>
              <a:defRPr sz="3200" b="0" i="0">
                <a:solidFill>
                  <a:schemeClr val="bg1"/>
                </a:solidFill>
                <a:latin typeface="+mj-lt"/>
                <a:cs typeface="Arial"/>
              </a:defRPr>
            </a:lvl1pPr>
          </a:lstStyle>
          <a:p>
            <a:pPr lvl="0"/>
            <a:r>
              <a:rPr lang="en-US" dirty="0"/>
              <a:t>Arial 32pt</a:t>
            </a:r>
          </a:p>
        </p:txBody>
      </p:sp>
      <p:sp>
        <p:nvSpPr>
          <p:cNvPr id="2" name="Slide Number Placeholder 1">
            <a:extLst>
              <a:ext uri="{FF2B5EF4-FFF2-40B4-BE49-F238E27FC236}">
                <a16:creationId xmlns:a16="http://schemas.microsoft.com/office/drawing/2014/main" id="{903B5F5B-6677-4944-B6D3-69D8D5370642}"/>
              </a:ext>
            </a:extLst>
          </p:cNvPr>
          <p:cNvSpPr>
            <a:spLocks noGrp="1"/>
          </p:cNvSpPr>
          <p:nvPr>
            <p:ph type="sldNum" sz="quarter" idx="11"/>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1800612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Quote -Slide - Grey">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2213180" y="1436573"/>
            <a:ext cx="7765643" cy="3984854"/>
          </a:xfrm>
          <a:prstGeom prst="rect">
            <a:avLst/>
          </a:prstGeom>
        </p:spPr>
        <p:txBody>
          <a:bodyPr vert="horz" lIns="0" rIns="0" anchor="ctr"/>
          <a:lstStyle>
            <a:lvl1pPr marL="0" indent="0" algn="ctr">
              <a:buNone/>
              <a:defRPr sz="3200" b="0" i="0">
                <a:solidFill>
                  <a:srgbClr val="003C71"/>
                </a:solidFill>
                <a:latin typeface="+mj-lt"/>
                <a:cs typeface="Arial"/>
              </a:defRPr>
            </a:lvl1pPr>
          </a:lstStyle>
          <a:p>
            <a:pPr lvl="0"/>
            <a:r>
              <a:rPr lang="en-US" dirty="0"/>
              <a:t>Arial 32pt</a:t>
            </a:r>
          </a:p>
        </p:txBody>
      </p:sp>
      <p:sp>
        <p:nvSpPr>
          <p:cNvPr id="2" name="Slide Number Placeholder 1">
            <a:extLst>
              <a:ext uri="{FF2B5EF4-FFF2-40B4-BE49-F238E27FC236}">
                <a16:creationId xmlns:a16="http://schemas.microsoft.com/office/drawing/2014/main" id="{F1309AC4-8FA3-46DD-A62A-C8969FCA1FE4}"/>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324285124"/>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Callout - Blu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08234" y="1713729"/>
            <a:ext cx="4683941"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EED19DF3-147D-4708-B2F3-7D803781BEBE}"/>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399143557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Callout - Whit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08234" y="1713729"/>
            <a:ext cx="4683941"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tx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0CFC494E-489C-428C-9F7A-FE2481D20937}"/>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81484625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2 Key Callouts - 01">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4" name="Rectangle 3"/>
          <p:cNvSpPr/>
          <p:nvPr/>
        </p:nvSpPr>
        <p:spPr>
          <a:xfrm>
            <a:off x="6096000" y="0"/>
            <a:ext cx="6096000" cy="6858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D35E1CC8-863A-4E30-B0CD-2D7D58DB13D3}"/>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8" name="Rectangle 7"/>
          <p:cNvSpPr/>
          <p:nvPr userDrawn="1"/>
        </p:nvSpPr>
        <p:spPr>
          <a:xfrm>
            <a:off x="6096000" y="0"/>
            <a:ext cx="6096000" cy="6858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39706460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 - Key Callouts - 07">
    <p:spTree>
      <p:nvGrpSpPr>
        <p:cNvPr id="1" name=""/>
        <p:cNvGrpSpPr/>
        <p:nvPr/>
      </p:nvGrpSpPr>
      <p:grpSpPr>
        <a:xfrm>
          <a:off x="0" y="0"/>
          <a:ext cx="0" cy="0"/>
          <a:chOff x="0" y="0"/>
          <a:chExt cx="0" cy="0"/>
        </a:xfrm>
      </p:grpSpPr>
      <p:sp>
        <p:nvSpPr>
          <p:cNvPr id="5" name="Rectangle 4"/>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6" name="Rectangle 5"/>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A91A15D-16B9-4A74-B0F1-B3E47DF10BB0}"/>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pPr/>
              <a:t>‹#›</a:t>
            </a:fld>
            <a:endParaRPr lang="en-US"/>
          </a:p>
        </p:txBody>
      </p:sp>
    </p:spTree>
    <p:extLst>
      <p:ext uri="{BB962C8B-B14F-4D97-AF65-F5344CB8AC3E}">
        <p14:creationId xmlns:p14="http://schemas.microsoft.com/office/powerpoint/2010/main" val="180684177"/>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2 Key Callouts - 02">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4" name="Rectangle 3"/>
          <p:cNvSpPr/>
          <p:nvPr/>
        </p:nvSpPr>
        <p:spPr>
          <a:xfrm>
            <a:off x="6096000" y="0"/>
            <a:ext cx="6096000" cy="6858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193BFE0A-41E4-4215-A8D5-C69FDF59B116}"/>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8" name="Rectangle 7"/>
          <p:cNvSpPr/>
          <p:nvPr userDrawn="1"/>
        </p:nvSpPr>
        <p:spPr>
          <a:xfrm>
            <a:off x="6096000" y="0"/>
            <a:ext cx="6096000" cy="6858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2759601809"/>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2 Key Callouts - 03">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4" name="Rectangle 3"/>
          <p:cNvSpPr/>
          <p:nvPr/>
        </p:nvSpPr>
        <p:spPr>
          <a:xfrm>
            <a:off x="6096000" y="0"/>
            <a:ext cx="6096000" cy="6858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DDAF119C-904B-4C64-A89E-A937DFB84BFE}"/>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8" name="Rectangle 7"/>
          <p:cNvSpPr/>
          <p:nvPr userDrawn="1"/>
        </p:nvSpPr>
        <p:spPr>
          <a:xfrm>
            <a:off x="6096000" y="0"/>
            <a:ext cx="6096000" cy="6858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3070230079"/>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2 Key Callouts - 04">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679628-AC3D-4B88-BFD1-D3F1240CCAC2}"/>
              </a:ext>
            </a:extLst>
          </p:cNvPr>
          <p:cNvGraphicFramePr>
            <a:graphicFrameLocks noChangeAspect="1"/>
          </p:cNvGraphicFramePr>
          <p:nvPr>
            <p:custDataLst>
              <p:tags r:id="rId2"/>
            </p:custDataLst>
            <p:extLst>
              <p:ext uri="{D42A27DB-BD31-4B8C-83A1-F6EECF244321}">
                <p14:modId xmlns:p14="http://schemas.microsoft.com/office/powerpoint/2010/main" val="415182244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2946" name="think-cell Slide" r:id="rId5" imgW="408" imgH="408" progId="TCLayout.ActiveDocument.1">
                  <p:embed/>
                </p:oleObj>
              </mc:Choice>
              <mc:Fallback>
                <p:oleObj name="think-cell Slide" r:id="rId5" imgW="408" imgH="408" progId="TCLayout.ActiveDocument.1">
                  <p:embed/>
                  <p:pic>
                    <p:nvPicPr>
                      <p:cNvPr id="4" name="Object 3" hidden="1">
                        <a:extLst>
                          <a:ext uri="{FF2B5EF4-FFF2-40B4-BE49-F238E27FC236}">
                            <a16:creationId xmlns:a16="http://schemas.microsoft.com/office/drawing/2014/main" id="{5D679628-AC3D-4B88-BFD1-D3F1240CCAC2}"/>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8B8B3B3-B4BA-44ED-BCBD-9BE67E5C5939}"/>
              </a:ext>
            </a:extLst>
          </p:cNvPr>
          <p:cNvSpPr/>
          <p:nvPr/>
        </p:nvSpPr>
        <p:spPr>
          <a:xfrm>
            <a:off x="6096000" y="0"/>
            <a:ext cx="6096000" cy="685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F508BA86-FFEE-4622-BBB5-A1E903FF919F}"/>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graphicFrame>
        <p:nvGraphicFramePr>
          <p:cNvPr id="9" name="Object 8" hidden="1">
            <a:extLst>
              <a:ext uri="{FF2B5EF4-FFF2-40B4-BE49-F238E27FC236}">
                <a16:creationId xmlns:a16="http://schemas.microsoft.com/office/drawing/2014/main" id="{5D679628-AC3D-4B88-BFD1-D3F1240CCAC2}"/>
              </a:ext>
            </a:extLst>
          </p:cNvPr>
          <p:cNvGraphicFramePr>
            <a:graphicFrameLocks noChangeAspect="1"/>
          </p:cNvGraphicFramePr>
          <p:nvPr userDrawn="1">
            <p:custDataLst>
              <p:tags r:id="rId3"/>
            </p:custDataLst>
            <p:extLst>
              <p:ext uri="{D42A27DB-BD31-4B8C-83A1-F6EECF244321}">
                <p14:modId xmlns:p14="http://schemas.microsoft.com/office/powerpoint/2010/main" val="397608001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2947" name="think-cell Slide" r:id="rId7" imgW="408" imgH="408" progId="TCLayout.ActiveDocument.1">
                  <p:embed/>
                </p:oleObj>
              </mc:Choice>
              <mc:Fallback>
                <p:oleObj name="think-cell Slide" r:id="rId7" imgW="408" imgH="408" progId="TCLayout.ActiveDocument.1">
                  <p:embed/>
                  <p:pic>
                    <p:nvPicPr>
                      <p:cNvPr id="9" name="Object 8" hidden="1">
                        <a:extLst>
                          <a:ext uri="{FF2B5EF4-FFF2-40B4-BE49-F238E27FC236}">
                            <a16:creationId xmlns:a16="http://schemas.microsoft.com/office/drawing/2014/main" id="{5D679628-AC3D-4B88-BFD1-D3F1240CCAC2}"/>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8B8B3B3-B4BA-44ED-BCBD-9BE67E5C5939}"/>
              </a:ext>
            </a:extLst>
          </p:cNvPr>
          <p:cNvSpPr/>
          <p:nvPr userDrawn="1"/>
        </p:nvSpPr>
        <p:spPr>
          <a:xfrm>
            <a:off x="6096000" y="0"/>
            <a:ext cx="6096000" cy="685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3" name="Rectangle 12"/>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247122396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2 Column - Key Callouts - 01">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67EA0AF8-80EB-4DC1-9CC7-8D5DB2BAFCB3}"/>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5" name="Rectangle 4"/>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149268962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2 Column - Key Callouts - 02">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p:nvSpPr>
        <p:spPr>
          <a:xfrm>
            <a:off x="7924800" y="0"/>
            <a:ext cx="4267200"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CF0AF651-02E6-4B30-A22D-888B2699DF66}"/>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userDrawn="1"/>
        </p:nvSpPr>
        <p:spPr>
          <a:xfrm>
            <a:off x="7924800" y="0"/>
            <a:ext cx="4267200"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Tree>
    <p:extLst>
      <p:ext uri="{BB962C8B-B14F-4D97-AF65-F5344CB8AC3E}">
        <p14:creationId xmlns:p14="http://schemas.microsoft.com/office/powerpoint/2010/main" val="1052688109"/>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2 Column - Key Callouts - 03">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p:nvSpPr>
        <p:spPr>
          <a:xfrm>
            <a:off x="7924800" y="0"/>
            <a:ext cx="4267200"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4850E4DE-5492-4AD5-92C8-E0776A214A52}"/>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userDrawn="1"/>
        </p:nvSpPr>
        <p:spPr>
          <a:xfrm>
            <a:off x="7924800" y="0"/>
            <a:ext cx="4267200"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Tree>
    <p:extLst>
      <p:ext uri="{BB962C8B-B14F-4D97-AF65-F5344CB8AC3E}">
        <p14:creationId xmlns:p14="http://schemas.microsoft.com/office/powerpoint/2010/main" val="306399697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2 Column - Key Callouts - 04">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p:nvSpPr>
        <p:spPr>
          <a:xfrm>
            <a:off x="7924800" y="0"/>
            <a:ext cx="426720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7" name="Slide Number Placeholder 6">
            <a:extLst>
              <a:ext uri="{FF2B5EF4-FFF2-40B4-BE49-F238E27FC236}">
                <a16:creationId xmlns:a16="http://schemas.microsoft.com/office/drawing/2014/main" id="{5AEF4FD2-137B-4DA9-9C4E-1C98408E308C}"/>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8" name="Rectangle 7"/>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7924800" y="0"/>
            <a:ext cx="426720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Tree>
    <p:extLst>
      <p:ext uri="{BB962C8B-B14F-4D97-AF65-F5344CB8AC3E}">
        <p14:creationId xmlns:p14="http://schemas.microsoft.com/office/powerpoint/2010/main" val="3027775077"/>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27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accent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5E671824-AB27-4A04-A61E-6CA454917B28}"/>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Tree>
    <p:extLst>
      <p:ext uri="{BB962C8B-B14F-4D97-AF65-F5344CB8AC3E}">
        <p14:creationId xmlns:p14="http://schemas.microsoft.com/office/powerpoint/2010/main" val="2731603839"/>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Stacked - Key Callouts -01">
    <p:spTree>
      <p:nvGrpSpPr>
        <p:cNvPr id="1" name=""/>
        <p:cNvGrpSpPr/>
        <p:nvPr/>
      </p:nvGrpSpPr>
      <p:grpSpPr>
        <a:xfrm>
          <a:off x="0" y="0"/>
          <a:ext cx="0" cy="0"/>
          <a:chOff x="0" y="0"/>
          <a:chExt cx="0" cy="0"/>
        </a:xfrm>
      </p:grpSpPr>
      <p:sp>
        <p:nvSpPr>
          <p:cNvPr id="4" name="Rectangle 3"/>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6" name="Title 1"/>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6DA15AF5-4611-427F-B6D7-1BF2272D34D9}"/>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5" name="Rectangle 4"/>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1000479569"/>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Stacked - Key Callouts -02">
    <p:spTree>
      <p:nvGrpSpPr>
        <p:cNvPr id="1" name=""/>
        <p:cNvGrpSpPr/>
        <p:nvPr/>
      </p:nvGrpSpPr>
      <p:grpSpPr>
        <a:xfrm>
          <a:off x="0" y="0"/>
          <a:ext cx="0" cy="0"/>
          <a:chOff x="0" y="0"/>
          <a:chExt cx="0" cy="0"/>
        </a:xfrm>
      </p:grpSpPr>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accent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AAD0ECD9-04D3-4F17-86BE-B9E55D6DC7F1}"/>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6" name="Rectangle 5"/>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37631655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 Key Callouts - 08">
    <p:spTree>
      <p:nvGrpSpPr>
        <p:cNvPr id="1" name=""/>
        <p:cNvGrpSpPr/>
        <p:nvPr/>
      </p:nvGrpSpPr>
      <p:grpSpPr>
        <a:xfrm>
          <a:off x="0" y="0"/>
          <a:ext cx="0" cy="0"/>
          <a:chOff x="0" y="0"/>
          <a:chExt cx="0" cy="0"/>
        </a:xfrm>
      </p:grpSpPr>
      <p:sp>
        <p:nvSpPr>
          <p:cNvPr id="5" name="Rectangle 4"/>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6" name="Rectangle 5"/>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userDrawn="1"/>
        </p:nvSpPr>
        <p:spPr>
          <a:xfrm>
            <a:off x="6096000" y="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F23601C5-02F7-445D-AB36-350CE6DF4B05}"/>
              </a:ext>
            </a:extLst>
          </p:cNvPr>
          <p:cNvSpPr>
            <a:spLocks noGrp="1"/>
          </p:cNvSpPr>
          <p:nvPr>
            <p:ph type="sldNum" sz="quarter" idx="13"/>
          </p:nvPr>
        </p:nvSpPr>
        <p:spPr/>
        <p:txBody>
          <a:bodyPr/>
          <a:lstStyle>
            <a:lvl1pPr>
              <a:defRPr>
                <a:solidFill>
                  <a:schemeClr val="bg1"/>
                </a:solidFill>
              </a:defRPr>
            </a:lvl1pPr>
          </a:lstStyle>
          <a:p>
            <a:fld id="{C7CA7E87-410D-4887-AABD-1ABCEA8A29CF}" type="slidenum">
              <a:rPr lang="en-US" smtClean="0"/>
              <a:pPr/>
              <a:t>‹#›</a:t>
            </a:fld>
            <a:endParaRPr lang="en-US"/>
          </a:p>
        </p:txBody>
      </p:sp>
    </p:spTree>
    <p:extLst>
      <p:ext uri="{BB962C8B-B14F-4D97-AF65-F5344CB8AC3E}">
        <p14:creationId xmlns:p14="http://schemas.microsoft.com/office/powerpoint/2010/main" val="3581571116"/>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Stacked - Key Callouts -03">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3A372490-5BB5-4E46-80F8-94B4E97B2D78}"/>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9" name="Rectangle 8"/>
          <p:cNvSpPr/>
          <p:nvPr userDrawn="1"/>
        </p:nvSpPr>
        <p:spPr>
          <a:xfrm>
            <a:off x="0" y="3429000"/>
            <a:ext cx="12192000" cy="3429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249082708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Stacked - Key Callouts -04">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53CF35B5-B3DE-44ED-93D1-EFEB2CC7B489}"/>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9" name="Rectangle 8"/>
          <p:cNvSpPr/>
          <p:nvPr userDrawn="1"/>
        </p:nvSpPr>
        <p:spPr>
          <a:xfrm>
            <a:off x="0" y="3429000"/>
            <a:ext cx="12192000" cy="3429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2501718193"/>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Stacked - Key Callouts -05">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Arial"/>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tx1"/>
                </a:solidFill>
                <a:latin typeface="Arial"/>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72E1AE0A-DC89-4EA6-B36F-D24225FF3D67}"/>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9" name="Rectangle 8"/>
          <p:cNvSpPr/>
          <p:nvPr userDrawn="1"/>
        </p:nvSpPr>
        <p:spPr>
          <a:xfrm>
            <a:off x="0" y="3429000"/>
            <a:ext cx="12192000" cy="3429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17945412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3 Column - Key Callouts - 01">
    <p:spTree>
      <p:nvGrpSpPr>
        <p:cNvPr id="1" name=""/>
        <p:cNvGrpSpPr/>
        <p:nvPr/>
      </p:nvGrpSpPr>
      <p:grpSpPr>
        <a:xfrm>
          <a:off x="0" y="0"/>
          <a:ext cx="0" cy="0"/>
          <a:chOff x="0" y="0"/>
          <a:chExt cx="0" cy="0"/>
        </a:xfrm>
      </p:grpSpPr>
      <p:sp>
        <p:nvSpPr>
          <p:cNvPr id="4" name="Rectangle 3"/>
          <p:cNvSpPr/>
          <p:nvPr/>
        </p:nvSpPr>
        <p:spPr>
          <a:xfrm>
            <a:off x="4059936" y="685800"/>
            <a:ext cx="4072128"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6" name="Rectangle 5"/>
          <p:cNvSpPr/>
          <p:nvPr/>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1" name="Text Placeholder 9"/>
          <p:cNvSpPr>
            <a:spLocks noGrp="1"/>
          </p:cNvSpPr>
          <p:nvPr>
            <p:ph type="body" sz="quarter" idx="10" hasCustomPrompt="1"/>
          </p:nvPr>
        </p:nvSpPr>
        <p:spPr>
          <a:xfrm>
            <a:off x="29547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12" name="Text Placeholder 9"/>
          <p:cNvSpPr>
            <a:spLocks noGrp="1"/>
          </p:cNvSpPr>
          <p:nvPr>
            <p:ph type="body" sz="quarter" idx="11" hasCustomPrompt="1"/>
          </p:nvPr>
        </p:nvSpPr>
        <p:spPr>
          <a:xfrm>
            <a:off x="436140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E6D84179-83D2-4D72-B343-D5999BEEAA7C}"/>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4059936" y="685800"/>
            <a:ext cx="4072128"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Rectangle 7"/>
          <p:cNvSpPr/>
          <p:nvPr userDrawn="1"/>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4131624811"/>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3 Column - Key Callouts - 02">
    <p:spTree>
      <p:nvGrpSpPr>
        <p:cNvPr id="1" name=""/>
        <p:cNvGrpSpPr/>
        <p:nvPr/>
      </p:nvGrpSpPr>
      <p:grpSpPr>
        <a:xfrm>
          <a:off x="0" y="0"/>
          <a:ext cx="0" cy="0"/>
          <a:chOff x="0" y="0"/>
          <a:chExt cx="0" cy="0"/>
        </a:xfrm>
      </p:grpSpPr>
      <p:sp>
        <p:nvSpPr>
          <p:cNvPr id="4" name="Rectangle 3"/>
          <p:cNvSpPr/>
          <p:nvPr/>
        </p:nvSpPr>
        <p:spPr>
          <a:xfrm>
            <a:off x="4059936" y="685800"/>
            <a:ext cx="4072128"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6" name="Rectangle 5"/>
          <p:cNvSpPr/>
          <p:nvPr/>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1" name="Text Placeholder 9"/>
          <p:cNvSpPr>
            <a:spLocks noGrp="1"/>
          </p:cNvSpPr>
          <p:nvPr>
            <p:ph type="body" sz="quarter" idx="10" hasCustomPrompt="1"/>
          </p:nvPr>
        </p:nvSpPr>
        <p:spPr>
          <a:xfrm>
            <a:off x="29547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12" name="Text Placeholder 9"/>
          <p:cNvSpPr>
            <a:spLocks noGrp="1"/>
          </p:cNvSpPr>
          <p:nvPr>
            <p:ph type="body" sz="quarter" idx="11" hasCustomPrompt="1"/>
          </p:nvPr>
        </p:nvSpPr>
        <p:spPr>
          <a:xfrm>
            <a:off x="436140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7" name="Rectangle 6"/>
          <p:cNvSpPr/>
          <p:nvPr/>
        </p:nvSpPr>
        <p:spPr>
          <a:xfrm>
            <a:off x="8128000" y="0"/>
            <a:ext cx="408432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8" name="Text Placeholder 9"/>
          <p:cNvSpPr>
            <a:spLocks noGrp="1"/>
          </p:cNvSpPr>
          <p:nvPr>
            <p:ph type="body" sz="quarter" idx="12" hasCustomPrompt="1"/>
          </p:nvPr>
        </p:nvSpPr>
        <p:spPr>
          <a:xfrm>
            <a:off x="8456357" y="1578111"/>
            <a:ext cx="3469188" cy="3710572"/>
          </a:xfrm>
          <a:prstGeom prst="rect">
            <a:avLst/>
          </a:prstGeom>
        </p:spPr>
        <p:txBody>
          <a:bodyPr vert="horz" anchor="ctr"/>
          <a:lstStyle>
            <a:lvl1pPr marL="0" indent="0" algn="ctr">
              <a:buNone/>
              <a:defRPr sz="2000" b="0" i="0">
                <a:solidFill>
                  <a:schemeClr val="tx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4065D36-7F11-4FC3-8499-1D7016E2C643}"/>
              </a:ext>
            </a:extLst>
          </p:cNvPr>
          <p:cNvSpPr>
            <a:spLocks noGrp="1"/>
          </p:cNvSpPr>
          <p:nvPr>
            <p:ph type="sldNum" sz="quarter" idx="13"/>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Rectangle 8"/>
          <p:cNvSpPr/>
          <p:nvPr userDrawn="1"/>
        </p:nvSpPr>
        <p:spPr>
          <a:xfrm>
            <a:off x="4059936" y="685800"/>
            <a:ext cx="4072128"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0" name="Rectangle 9"/>
          <p:cNvSpPr/>
          <p:nvPr userDrawn="1"/>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3" name="Rectangle 12"/>
          <p:cNvSpPr/>
          <p:nvPr userDrawn="1"/>
        </p:nvSpPr>
        <p:spPr>
          <a:xfrm>
            <a:off x="8128000" y="0"/>
            <a:ext cx="408432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Tree>
    <p:extLst>
      <p:ext uri="{BB962C8B-B14F-4D97-AF65-F5344CB8AC3E}">
        <p14:creationId xmlns:p14="http://schemas.microsoft.com/office/powerpoint/2010/main" val="1478505954"/>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2 Column - Key Callouts - 05">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003C71"/>
                </a:solidFill>
                <a:latin typeface="+mj-lt"/>
                <a:cs typeface="Arial"/>
              </a:defRPr>
            </a:lvl1pPr>
          </a:lstStyle>
          <a:p>
            <a:pPr lvl="0"/>
            <a:r>
              <a:rPr lang="en-US" dirty="0"/>
              <a:t>Arial 24pt</a:t>
            </a:r>
          </a:p>
        </p:txBody>
      </p:sp>
      <p:sp>
        <p:nvSpPr>
          <p:cNvPr id="5" name="Rectangle 4"/>
          <p:cNvSpPr/>
          <p:nvPr/>
        </p:nvSpPr>
        <p:spPr>
          <a:xfrm>
            <a:off x="6096000" y="457200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chemeClr val="bg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588DC506-2E65-435F-BC2D-518DDD8FBE81}"/>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6" name="Rectangle 5"/>
          <p:cNvSpPr/>
          <p:nvPr userDrawn="1"/>
        </p:nvSpPr>
        <p:spPr>
          <a:xfrm>
            <a:off x="6096000" y="457200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2932927903"/>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2 Column - Key Callouts - 06">
    <p:spTree>
      <p:nvGrpSpPr>
        <p:cNvPr id="1" name=""/>
        <p:cNvGrpSpPr/>
        <p:nvPr/>
      </p:nvGrpSpPr>
      <p:grpSpPr>
        <a:xfrm>
          <a:off x="0" y="0"/>
          <a:ext cx="0" cy="0"/>
          <a:chOff x="0" y="0"/>
          <a:chExt cx="0" cy="0"/>
        </a:xfrm>
      </p:grpSpPr>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chemeClr val="tx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E36C2C92-2CE5-4ABD-972B-42B5B52329D5}"/>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2664863153"/>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2 Column - Key Callouts - 07">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A91A15D-16B9-4A74-B0F1-B3E47DF10BB0}"/>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7" name="Rectangle 6"/>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Rectangle 8"/>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642254554"/>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2 Column - Key Callouts - 08">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F23601C5-02F7-445D-AB36-350CE6DF4B05}"/>
              </a:ext>
            </a:extLst>
          </p:cNvPr>
          <p:cNvSpPr>
            <a:spLocks noGrp="1"/>
          </p:cNvSpPr>
          <p:nvPr>
            <p:ph type="sldNum" sz="quarter" idx="13"/>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0" name="Rectangle 9"/>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Rectangle 10"/>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2" name="Rectangle 11"/>
          <p:cNvSpPr/>
          <p:nvPr userDrawn="1"/>
        </p:nvSpPr>
        <p:spPr>
          <a:xfrm>
            <a:off x="6096000" y="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2129565635"/>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2 Column - Key Callouts - 09">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03501CD-FBDB-4BFE-8B67-3F9CEC46E818}"/>
              </a:ext>
            </a:extLst>
          </p:cNvPr>
          <p:cNvSpPr>
            <a:spLocks noGrp="1"/>
          </p:cNvSpPr>
          <p:nvPr>
            <p:ph type="sldNum" sz="quarter" idx="13"/>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0" name="Rectangle 9"/>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Rectangle 10"/>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2" name="Rectangle 11"/>
          <p:cNvSpPr/>
          <p:nvPr userDrawn="1"/>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7447506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 - Key Callouts - 09">
    <p:spTree>
      <p:nvGrpSpPr>
        <p:cNvPr id="1" name=""/>
        <p:cNvGrpSpPr/>
        <p:nvPr/>
      </p:nvGrpSpPr>
      <p:grpSpPr>
        <a:xfrm>
          <a:off x="0" y="0"/>
          <a:ext cx="0" cy="0"/>
          <a:chOff x="0" y="0"/>
          <a:chExt cx="0" cy="0"/>
        </a:xfrm>
      </p:grpSpPr>
      <p:sp>
        <p:nvSpPr>
          <p:cNvPr id="5" name="Rectangle 4"/>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6" name="Rectangle 5"/>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userDrawn="1"/>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03501CD-FBDB-4BFE-8B67-3F9CEC46E818}"/>
              </a:ext>
            </a:extLst>
          </p:cNvPr>
          <p:cNvSpPr>
            <a:spLocks noGrp="1"/>
          </p:cNvSpPr>
          <p:nvPr>
            <p:ph type="sldNum" sz="quarter" idx="13"/>
          </p:nvPr>
        </p:nvSpPr>
        <p:spPr/>
        <p:txBody>
          <a:bodyPr/>
          <a:lstStyle>
            <a:lvl1pPr>
              <a:defRPr>
                <a:solidFill>
                  <a:schemeClr val="bg1"/>
                </a:solidFill>
              </a:defRPr>
            </a:lvl1pPr>
          </a:lstStyle>
          <a:p>
            <a:fld id="{C7CA7E87-410D-4887-AABD-1ABCEA8A29CF}" type="slidenum">
              <a:rPr lang="en-US" smtClean="0"/>
              <a:pPr/>
              <a:t>‹#›</a:t>
            </a:fld>
            <a:endParaRPr lang="en-US"/>
          </a:p>
        </p:txBody>
      </p:sp>
    </p:spTree>
    <p:extLst>
      <p:ext uri="{BB962C8B-B14F-4D97-AF65-F5344CB8AC3E}">
        <p14:creationId xmlns:p14="http://schemas.microsoft.com/office/powerpoint/2010/main" val="425349128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2 Column - Key Callouts - 10">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10" name="Rectangle 9"/>
          <p:cNvSpPr/>
          <p:nvPr/>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Text Placeholder 9"/>
          <p:cNvSpPr>
            <a:spLocks noGrp="1"/>
          </p:cNvSpPr>
          <p:nvPr>
            <p:ph type="body" sz="quarter" idx="13" hasCustomPrompt="1"/>
          </p:nvPr>
        </p:nvSpPr>
        <p:spPr>
          <a:xfrm>
            <a:off x="7031576" y="2288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9D6E48B6-20E6-4119-8366-1E4FE241DFD2}"/>
              </a:ext>
            </a:extLst>
          </p:cNvPr>
          <p:cNvSpPr>
            <a:spLocks noGrp="1"/>
          </p:cNvSpPr>
          <p:nvPr>
            <p:ph type="sldNum" sz="quarter" idx="14"/>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2" name="Rectangle 11"/>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3" name="Rectangle 12"/>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4" name="Rectangle 13"/>
          <p:cNvSpPr/>
          <p:nvPr userDrawn="1"/>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5" name="Rectangle 14"/>
          <p:cNvSpPr/>
          <p:nvPr userDrawn="1"/>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317803360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2 Column - Key Callouts - 11">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chemeClr val="tx1"/>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10" name="Rectangle 9"/>
          <p:cNvSpPr/>
          <p:nvPr/>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Text Placeholder 9"/>
          <p:cNvSpPr>
            <a:spLocks noGrp="1"/>
          </p:cNvSpPr>
          <p:nvPr>
            <p:ph type="body" sz="quarter" idx="13" hasCustomPrompt="1"/>
          </p:nvPr>
        </p:nvSpPr>
        <p:spPr>
          <a:xfrm>
            <a:off x="7031576" y="2288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CCAA0658-C736-4E01-9628-4A4310E4CC7E}"/>
              </a:ext>
            </a:extLst>
          </p:cNvPr>
          <p:cNvSpPr>
            <a:spLocks noGrp="1"/>
          </p:cNvSpPr>
          <p:nvPr>
            <p:ph type="sldNum" sz="quarter" idx="14"/>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
        <p:nvSpPr>
          <p:cNvPr id="12" name="Rectangle 11"/>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3" name="Rectangle 12"/>
          <p:cNvSpPr/>
          <p:nvPr userDrawn="1"/>
        </p:nvSpPr>
        <p:spPr>
          <a:xfrm>
            <a:off x="6096000" y="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4" name="Rectangle 13"/>
          <p:cNvSpPr/>
          <p:nvPr userDrawn="1"/>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Tree>
    <p:extLst>
      <p:ext uri="{BB962C8B-B14F-4D97-AF65-F5344CB8AC3E}">
        <p14:creationId xmlns:p14="http://schemas.microsoft.com/office/powerpoint/2010/main" val="3148369368"/>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FBE2-E8AC-4DC9-BEC5-86D077626D3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3E3DF7E-82DA-4511-9613-383EAB5DF045}"/>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4" name="TextBox 3">
            <a:extLst>
              <a:ext uri="{FF2B5EF4-FFF2-40B4-BE49-F238E27FC236}">
                <a16:creationId xmlns:a16="http://schemas.microsoft.com/office/drawing/2014/main" id="{E067E27C-7092-455A-925A-68BBAFC28550}"/>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5" name="Picture 4">
            <a:extLst>
              <a:ext uri="{FF2B5EF4-FFF2-40B4-BE49-F238E27FC236}">
                <a16:creationId xmlns:a16="http://schemas.microsoft.com/office/drawing/2014/main" id="{3DC4B35D-6ECA-4786-BAA2-7671793EAC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
        <p:nvSpPr>
          <p:cNvPr id="6" name="TextBox 5">
            <a:extLst>
              <a:ext uri="{FF2B5EF4-FFF2-40B4-BE49-F238E27FC236}">
                <a16:creationId xmlns:a16="http://schemas.microsoft.com/office/drawing/2014/main" id="{E067E27C-7092-455A-925A-68BBAFC28550}"/>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3DC4B35D-6ECA-4786-BAA2-7671793EAC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1680390208"/>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itle Slide-No Photo">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1" t="1" r="2064" b="-1"/>
          <a:stretch/>
        </p:blipFill>
        <p:spPr>
          <a:xfrm>
            <a:off x="914403" y="685801"/>
            <a:ext cx="3213100" cy="180045"/>
          </a:xfrm>
          <a:prstGeom prst="rect">
            <a:avLst/>
          </a:prstGeom>
        </p:spPr>
      </p:pic>
      <p:sp>
        <p:nvSpPr>
          <p:cNvPr id="10" name="Text Placeholder 9"/>
          <p:cNvSpPr>
            <a:spLocks noGrp="1"/>
          </p:cNvSpPr>
          <p:nvPr>
            <p:ph type="body" sz="quarter" idx="10" hasCustomPrompt="1"/>
          </p:nvPr>
        </p:nvSpPr>
        <p:spPr>
          <a:xfrm>
            <a:off x="914401" y="2740026"/>
            <a:ext cx="10608705" cy="1044575"/>
          </a:xfrm>
          <a:prstGeom prst="rect">
            <a:avLst/>
          </a:prstGeom>
        </p:spPr>
        <p:txBody>
          <a:bodyPr vert="horz" lIns="0" rIns="0" anchor="b"/>
          <a:lstStyle>
            <a:lvl1pPr marL="0" indent="0">
              <a:buNone/>
              <a:defRPr sz="4800" b="1" i="0">
                <a:solidFill>
                  <a:schemeClr val="bg1"/>
                </a:solidFill>
                <a:latin typeface="+mj-lt"/>
                <a:cs typeface="Arial"/>
              </a:defRPr>
            </a:lvl1pPr>
          </a:lstStyle>
          <a:p>
            <a:r>
              <a:rPr lang="en-US" dirty="0"/>
              <a:t>Title Arial Bold 48pt</a:t>
            </a:r>
          </a:p>
        </p:txBody>
      </p:sp>
      <p:sp>
        <p:nvSpPr>
          <p:cNvPr id="11" name="Text Placeholder 9"/>
          <p:cNvSpPr>
            <a:spLocks noGrp="1"/>
          </p:cNvSpPr>
          <p:nvPr>
            <p:ph type="body" sz="quarter" idx="11" hasCustomPrompt="1"/>
          </p:nvPr>
        </p:nvSpPr>
        <p:spPr>
          <a:xfrm>
            <a:off x="914401" y="3822608"/>
            <a:ext cx="10608705" cy="1044575"/>
          </a:xfrm>
          <a:prstGeom prst="rect">
            <a:avLst/>
          </a:prstGeom>
        </p:spPr>
        <p:txBody>
          <a:bodyPr vert="horz" lIns="0" rIns="0"/>
          <a:lstStyle>
            <a:lvl1pPr marL="0" indent="0">
              <a:buNone/>
              <a:defRPr sz="2000" b="1" i="0">
                <a:solidFill>
                  <a:schemeClr val="accent4"/>
                </a:solidFill>
                <a:latin typeface="+mn-lt"/>
                <a:cs typeface="Arial"/>
              </a:defRPr>
            </a:lvl1pPr>
          </a:lstStyle>
          <a:p>
            <a:r>
              <a:rPr lang="en-US" dirty="0"/>
              <a:t>Subtitle Here Arial 20pt</a:t>
            </a:r>
          </a:p>
        </p:txBody>
      </p:sp>
    </p:spTree>
    <p:extLst>
      <p:ext uri="{BB962C8B-B14F-4D97-AF65-F5344CB8AC3E}">
        <p14:creationId xmlns:p14="http://schemas.microsoft.com/office/powerpoint/2010/main" val="2654678741"/>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itle Slide - Add Photo">
    <p:spTree>
      <p:nvGrpSpPr>
        <p:cNvPr id="1" name=""/>
        <p:cNvGrpSpPr/>
        <p:nvPr/>
      </p:nvGrpSpPr>
      <p:grpSpPr>
        <a:xfrm>
          <a:off x="0" y="0"/>
          <a:ext cx="0" cy="0"/>
          <a:chOff x="0" y="0"/>
          <a:chExt cx="0" cy="0"/>
        </a:xfrm>
      </p:grpSpPr>
      <p:sp>
        <p:nvSpPr>
          <p:cNvPr id="3" name="Rectangle 2"/>
          <p:cNvSpPr/>
          <p:nvPr userDrawn="1"/>
        </p:nvSpPr>
        <p:spPr>
          <a:xfrm>
            <a:off x="0" y="4343400"/>
            <a:ext cx="12192000" cy="2514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4" name="Rectangle 3"/>
          <p:cNvSpPr/>
          <p:nvPr userDrawn="1"/>
        </p:nvSpPr>
        <p:spPr>
          <a:xfrm>
            <a:off x="0" y="0"/>
            <a:ext cx="12192000" cy="9144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t="2" r="2147" b="-2"/>
          <a:stretch/>
        </p:blipFill>
        <p:spPr>
          <a:xfrm>
            <a:off x="914401" y="367223"/>
            <a:ext cx="3208867" cy="179959"/>
          </a:xfrm>
          <a:prstGeom prst="rect">
            <a:avLst/>
          </a:prstGeom>
        </p:spPr>
      </p:pic>
      <p:sp>
        <p:nvSpPr>
          <p:cNvPr id="8" name="TextBox 7"/>
          <p:cNvSpPr txBox="1">
            <a:spLocks noChangeArrowheads="1"/>
          </p:cNvSpPr>
          <p:nvPr userDrawn="1"/>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sp>
        <p:nvSpPr>
          <p:cNvPr id="9" name="Text Placeholder 9"/>
          <p:cNvSpPr>
            <a:spLocks noGrp="1"/>
          </p:cNvSpPr>
          <p:nvPr>
            <p:ph type="body" sz="quarter" idx="10" hasCustomPrompt="1"/>
          </p:nvPr>
        </p:nvSpPr>
        <p:spPr>
          <a:xfrm>
            <a:off x="914401" y="4460299"/>
            <a:ext cx="10608705" cy="1044575"/>
          </a:xfrm>
          <a:prstGeom prst="rect">
            <a:avLst/>
          </a:prstGeom>
        </p:spPr>
        <p:txBody>
          <a:bodyPr vert="horz" lIns="0" rIns="0" anchor="b"/>
          <a:lstStyle>
            <a:lvl1pPr marL="0" indent="0">
              <a:buNone/>
              <a:defRPr sz="4800" b="1" i="0">
                <a:solidFill>
                  <a:schemeClr val="bg1"/>
                </a:solidFill>
                <a:latin typeface="Arial"/>
                <a:cs typeface="Arial"/>
              </a:defRPr>
            </a:lvl1pPr>
          </a:lstStyle>
          <a:p>
            <a:r>
              <a:rPr lang="en-US" dirty="0"/>
              <a:t>Title Arial Bold 48pt</a:t>
            </a:r>
          </a:p>
        </p:txBody>
      </p:sp>
      <p:sp>
        <p:nvSpPr>
          <p:cNvPr id="10" name="Text Placeholder 9"/>
          <p:cNvSpPr>
            <a:spLocks noGrp="1"/>
          </p:cNvSpPr>
          <p:nvPr>
            <p:ph type="body" sz="quarter" idx="11" hasCustomPrompt="1"/>
          </p:nvPr>
        </p:nvSpPr>
        <p:spPr>
          <a:xfrm>
            <a:off x="914401" y="5542881"/>
            <a:ext cx="10608705" cy="539224"/>
          </a:xfrm>
          <a:prstGeom prst="rect">
            <a:avLst/>
          </a:prstGeom>
        </p:spPr>
        <p:txBody>
          <a:bodyPr vert="horz" lIns="0" rIns="0"/>
          <a:lstStyle>
            <a:lvl1pPr marL="0" indent="0">
              <a:buNone/>
              <a:defRPr sz="2000" b="1" i="0">
                <a:solidFill>
                  <a:schemeClr val="accent4"/>
                </a:solidFill>
                <a:latin typeface="+mn-lt"/>
                <a:cs typeface="Arial"/>
              </a:defRPr>
            </a:lvl1pPr>
          </a:lstStyle>
          <a:p>
            <a:r>
              <a:rPr lang="en-US" dirty="0"/>
              <a:t>Subtitle Here Arial 20pt</a:t>
            </a:r>
          </a:p>
        </p:txBody>
      </p:sp>
      <p:sp>
        <p:nvSpPr>
          <p:cNvPr id="11" name="Picture Placeholder 3">
            <a:extLst>
              <a:ext uri="{FF2B5EF4-FFF2-40B4-BE49-F238E27FC236}">
                <a16:creationId xmlns:a16="http://schemas.microsoft.com/office/drawing/2014/main" id="{C9996269-7555-4764-A9C4-E64090BCAEEB}"/>
              </a:ext>
            </a:extLst>
          </p:cNvPr>
          <p:cNvSpPr>
            <a:spLocks noGrp="1"/>
          </p:cNvSpPr>
          <p:nvPr>
            <p:ph type="pic" sz="quarter" idx="12" hasCustomPrompt="1"/>
          </p:nvPr>
        </p:nvSpPr>
        <p:spPr>
          <a:xfrm>
            <a:off x="0" y="796926"/>
            <a:ext cx="12192000" cy="3546475"/>
          </a:xfrm>
          <a:solidFill>
            <a:schemeClr val="bg2"/>
          </a:solidFill>
        </p:spPr>
        <p:txBody>
          <a:bodyPr/>
          <a:lstStyle>
            <a:lvl1pPr marL="0" marR="0" indent="0" algn="ctr" defTabSz="685800" rtl="0" eaLnBrk="1" fontAlgn="auto" latinLnBrk="0" hangingPunct="1">
              <a:lnSpc>
                <a:spcPct val="150000"/>
              </a:lnSpc>
              <a:spcBef>
                <a:spcPts val="0"/>
              </a:spcBef>
              <a:spcAft>
                <a:spcPts val="0"/>
              </a:spcAft>
              <a:buClr>
                <a:schemeClr val="tx1"/>
              </a:buClr>
              <a:buSzTx/>
              <a:buFontTx/>
              <a:buNone/>
              <a:tabLst/>
              <a:defRPr/>
            </a:lvl1pPr>
          </a:lstStyle>
          <a:p>
            <a:pPr marL="257175" marR="0" lvl="0" indent="-257175" algn="l" defTabSz="685800" rtl="0" eaLnBrk="1" fontAlgn="auto" latinLnBrk="0" hangingPunct="1">
              <a:lnSpc>
                <a:spcPct val="150000"/>
              </a:lnSpc>
              <a:spcBef>
                <a:spcPts val="0"/>
              </a:spcBef>
              <a:spcAft>
                <a:spcPts val="0"/>
              </a:spcAft>
              <a:buClr>
                <a:schemeClr val="tx1"/>
              </a:buClr>
              <a:buSzTx/>
              <a:buFont typeface="Arial" pitchFamily="34" charset="0"/>
              <a:buChar char="•"/>
              <a:tabLst/>
              <a:defRPr/>
            </a:pPr>
            <a:r>
              <a:rPr lang="en-US" dirty="0"/>
              <a:t>Click icon to add photo</a:t>
            </a:r>
          </a:p>
        </p:txBody>
      </p:sp>
    </p:spTree>
    <p:extLst>
      <p:ext uri="{BB962C8B-B14F-4D97-AF65-F5344CB8AC3E}">
        <p14:creationId xmlns:p14="http://schemas.microsoft.com/office/powerpoint/2010/main" val="1337315828"/>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Breaker-Blu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186332035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Breaker-Lt. Blu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Arial"/>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3645384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Breaker-Green">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1652712742"/>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Breaker-Grey">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3065490357"/>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Full Pag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0C9-7517-4B2D-AAB7-5F2E4A6EF518}"/>
              </a:ext>
            </a:extLst>
          </p:cNvPr>
          <p:cNvSpPr>
            <a:spLocks noGrp="1"/>
          </p:cNvSpPr>
          <p:nvPr>
            <p:ph type="title" hasCustomPrompt="1"/>
          </p:nvPr>
        </p:nvSpPr>
        <p:spPr/>
        <p:txBody>
          <a:bodyPr/>
          <a:lstStyle>
            <a:lvl1pPr>
              <a:defRPr/>
            </a:lvl1pPr>
          </a:lstStyle>
          <a:p>
            <a:r>
              <a:rPr lang="en-US" dirty="0"/>
              <a:t>Arial Bold 36pt</a:t>
            </a:r>
          </a:p>
        </p:txBody>
      </p:sp>
      <p:sp>
        <p:nvSpPr>
          <p:cNvPr id="4" name="Content Placeholder 3">
            <a:extLst>
              <a:ext uri="{FF2B5EF4-FFF2-40B4-BE49-F238E27FC236}">
                <a16:creationId xmlns:a16="http://schemas.microsoft.com/office/drawing/2014/main" id="{9636DBF8-2606-48AE-B144-B248B9B846AE}"/>
              </a:ext>
            </a:extLst>
          </p:cNvPr>
          <p:cNvSpPr>
            <a:spLocks noGrp="1"/>
          </p:cNvSpPr>
          <p:nvPr>
            <p:ph sz="quarter" idx="10" hasCustomPrompt="1"/>
          </p:nvPr>
        </p:nvSpPr>
        <p:spPr>
          <a:xfrm>
            <a:off x="938784" y="1874520"/>
            <a:ext cx="10643616" cy="4373880"/>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5" name="Slide Number Placeholder 4">
            <a:extLst>
              <a:ext uri="{FF2B5EF4-FFF2-40B4-BE49-F238E27FC236}">
                <a16:creationId xmlns:a16="http://schemas.microsoft.com/office/drawing/2014/main" id="{F838042B-8F0F-4283-A029-A5A4A27BE0DD}"/>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dirty="0">
              <a:solidFill>
                <a:srgbClr val="424242"/>
              </a:solidFill>
            </a:endParaRPr>
          </a:p>
        </p:txBody>
      </p:sp>
      <p:sp>
        <p:nvSpPr>
          <p:cNvPr id="6" name="TextBox 5">
            <a:extLst>
              <a:ext uri="{FF2B5EF4-FFF2-40B4-BE49-F238E27FC236}">
                <a16:creationId xmlns:a16="http://schemas.microsoft.com/office/drawing/2014/main" id="{9424E3CF-D28B-45F2-8635-73C80FADDCA7}"/>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EC34B96C-B0EC-4C75-8939-8BC065EF30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336286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Lt. Blu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Arial"/>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3976076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lumn - Key Callouts - 10">
    <p:spTree>
      <p:nvGrpSpPr>
        <p:cNvPr id="1" name=""/>
        <p:cNvGrpSpPr/>
        <p:nvPr/>
      </p:nvGrpSpPr>
      <p:grpSpPr>
        <a:xfrm>
          <a:off x="0" y="0"/>
          <a:ext cx="0" cy="0"/>
          <a:chOff x="0" y="0"/>
          <a:chExt cx="0" cy="0"/>
        </a:xfrm>
      </p:grpSpPr>
      <p:sp>
        <p:nvSpPr>
          <p:cNvPr id="5" name="Rectangle 4"/>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6" name="Rectangle 5"/>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userDrawn="1"/>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10" name="Rectangle 9"/>
          <p:cNvSpPr/>
          <p:nvPr userDrawn="1"/>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11" name="Text Placeholder 9"/>
          <p:cNvSpPr>
            <a:spLocks noGrp="1"/>
          </p:cNvSpPr>
          <p:nvPr>
            <p:ph type="body" sz="quarter" idx="13" hasCustomPrompt="1"/>
          </p:nvPr>
        </p:nvSpPr>
        <p:spPr>
          <a:xfrm>
            <a:off x="7031576" y="2288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9D6E48B6-20E6-4119-8366-1E4FE241DFD2}"/>
              </a:ext>
            </a:extLst>
          </p:cNvPr>
          <p:cNvSpPr>
            <a:spLocks noGrp="1"/>
          </p:cNvSpPr>
          <p:nvPr>
            <p:ph type="sldNum" sz="quarter" idx="14"/>
          </p:nvPr>
        </p:nvSpPr>
        <p:spPr/>
        <p:txBody>
          <a:bodyPr/>
          <a:lstStyle>
            <a:lvl1pPr>
              <a:defRPr>
                <a:solidFill>
                  <a:schemeClr val="bg1"/>
                </a:solidFill>
              </a:defRPr>
            </a:lvl1pPr>
          </a:lstStyle>
          <a:p>
            <a:fld id="{C7CA7E87-410D-4887-AABD-1ABCEA8A29CF}" type="slidenum">
              <a:rPr lang="en-US" smtClean="0"/>
              <a:pPr/>
              <a:t>‹#›</a:t>
            </a:fld>
            <a:endParaRPr lang="en-US"/>
          </a:p>
        </p:txBody>
      </p:sp>
    </p:spTree>
    <p:extLst>
      <p:ext uri="{BB962C8B-B14F-4D97-AF65-F5344CB8AC3E}">
        <p14:creationId xmlns:p14="http://schemas.microsoft.com/office/powerpoint/2010/main" val="149556771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Full Page - Gre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F644B7D-EB0F-436E-9968-604FA6033505}"/>
              </a:ext>
            </a:extLst>
          </p:cNvPr>
          <p:cNvGraphicFramePr>
            <a:graphicFrameLocks noChangeAspect="1"/>
          </p:cNvGraphicFramePr>
          <p:nvPr userDrawn="1">
            <p:custDataLst>
              <p:tags r:id="rId2"/>
            </p:custDataLst>
            <p:extLst>
              <p:ext uri="{D42A27DB-BD31-4B8C-83A1-F6EECF244321}">
                <p14:modId xmlns:p14="http://schemas.microsoft.com/office/powerpoint/2010/main" val="79230704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4994" name="think-cell Slide" r:id="rId4" imgW="408" imgH="408" progId="TCLayout.ActiveDocument.1">
                  <p:embed/>
                </p:oleObj>
              </mc:Choice>
              <mc:Fallback>
                <p:oleObj name="think-cell Slide" r:id="rId4" imgW="408" imgH="408" progId="TCLayout.ActiveDocument.1">
                  <p:embed/>
                  <p:pic>
                    <p:nvPicPr>
                      <p:cNvPr id="6" name="Object 5" hidden="1">
                        <a:extLst>
                          <a:ext uri="{FF2B5EF4-FFF2-40B4-BE49-F238E27FC236}">
                            <a16:creationId xmlns:a16="http://schemas.microsoft.com/office/drawing/2014/main" id="{CF644B7D-EB0F-436E-9968-604FA6033505}"/>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316E1B-CC8A-4535-8B29-F32E4F33F4BB}"/>
              </a:ext>
            </a:extLst>
          </p:cNvPr>
          <p:cNvSpPr/>
          <p:nvPr userDrawn="1"/>
        </p:nvSpPr>
        <p:spPr>
          <a:xfrm>
            <a:off x="0" y="0"/>
            <a:ext cx="12192000" cy="13716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2" name="Title 1">
            <a:extLst>
              <a:ext uri="{FF2B5EF4-FFF2-40B4-BE49-F238E27FC236}">
                <a16:creationId xmlns:a16="http://schemas.microsoft.com/office/drawing/2014/main" id="{E1263E92-64DE-40BC-845A-2B9C514D89C4}"/>
              </a:ext>
            </a:extLst>
          </p:cNvPr>
          <p:cNvSpPr>
            <a:spLocks noGrp="1"/>
          </p:cNvSpPr>
          <p:nvPr>
            <p:ph type="title" hasCustomPrompt="1"/>
          </p:nvPr>
        </p:nvSpPr>
        <p:spPr/>
        <p:txBody>
          <a:bodyPr/>
          <a:lstStyle>
            <a:lvl1pPr>
              <a:defRPr>
                <a:solidFill>
                  <a:schemeClr val="accent1"/>
                </a:solidFill>
              </a:defRPr>
            </a:lvl1pPr>
          </a:lstStyle>
          <a:p>
            <a:r>
              <a:rPr lang="en-US" dirty="0"/>
              <a:t>Arial Bold 36pt</a:t>
            </a:r>
          </a:p>
        </p:txBody>
      </p:sp>
      <p:sp>
        <p:nvSpPr>
          <p:cNvPr id="4" name="Content Placeholder 3">
            <a:extLst>
              <a:ext uri="{FF2B5EF4-FFF2-40B4-BE49-F238E27FC236}">
                <a16:creationId xmlns:a16="http://schemas.microsoft.com/office/drawing/2014/main" id="{2087185B-7B77-40DF-9AE9-0B7AC509CDB6}"/>
              </a:ext>
            </a:extLst>
          </p:cNvPr>
          <p:cNvSpPr>
            <a:spLocks noGrp="1"/>
          </p:cNvSpPr>
          <p:nvPr>
            <p:ph sz="quarter" idx="10" hasCustomPrompt="1"/>
          </p:nvPr>
        </p:nvSpPr>
        <p:spPr>
          <a:xfrm>
            <a:off x="938784" y="1874520"/>
            <a:ext cx="10643616" cy="4381500"/>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7" name="Slide Number Placeholder 6">
            <a:extLst>
              <a:ext uri="{FF2B5EF4-FFF2-40B4-BE49-F238E27FC236}">
                <a16:creationId xmlns:a16="http://schemas.microsoft.com/office/drawing/2014/main" id="{8805F6AA-99CB-468F-8116-E8CAEF4A8093}"/>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dirty="0">
              <a:solidFill>
                <a:srgbClr val="424242"/>
              </a:solidFill>
            </a:endParaRPr>
          </a:p>
        </p:txBody>
      </p:sp>
      <p:sp>
        <p:nvSpPr>
          <p:cNvPr id="8" name="TextBox 7">
            <a:extLst>
              <a:ext uri="{FF2B5EF4-FFF2-40B4-BE49-F238E27FC236}">
                <a16:creationId xmlns:a16="http://schemas.microsoft.com/office/drawing/2014/main" id="{1C6D5D7C-5481-4598-AEEC-27A1E57EE38C}"/>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9" name="Picture 8">
            <a:extLst>
              <a:ext uri="{FF2B5EF4-FFF2-40B4-BE49-F238E27FC236}">
                <a16:creationId xmlns:a16="http://schemas.microsoft.com/office/drawing/2014/main" id="{23E56080-782C-4B5E-A98F-66A081B23E40}"/>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1281909248"/>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2 Column - Blue">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6C1942A8-754B-445F-BF7E-F2B555C58A62}"/>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1" name="Object 10" hidden="1">
            <a:extLst>
              <a:ext uri="{FF2B5EF4-FFF2-40B4-BE49-F238E27FC236}">
                <a16:creationId xmlns:a16="http://schemas.microsoft.com/office/drawing/2014/main" id="{45240704-9DD9-4D59-BBFF-411FC9AAEC40}"/>
              </a:ext>
            </a:extLst>
          </p:cNvPr>
          <p:cNvGraphicFramePr>
            <a:graphicFrameLocks noChangeAspect="1"/>
          </p:cNvGraphicFramePr>
          <p:nvPr userDrawn="1">
            <p:custDataLst>
              <p:tags r:id="rId2"/>
            </p:custDataLst>
            <p:extLst>
              <p:ext uri="{D42A27DB-BD31-4B8C-83A1-F6EECF244321}">
                <p14:modId xmlns:p14="http://schemas.microsoft.com/office/powerpoint/2010/main" val="414888784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6018" name="think-cell Slide" r:id="rId4" imgW="408" imgH="408" progId="TCLayout.ActiveDocument.1">
                  <p:embed/>
                </p:oleObj>
              </mc:Choice>
              <mc:Fallback>
                <p:oleObj name="think-cell Slide" r:id="rId4" imgW="408" imgH="408" progId="TCLayout.ActiveDocument.1">
                  <p:embed/>
                  <p:pic>
                    <p:nvPicPr>
                      <p:cNvPr id="11" name="Object 10" hidden="1">
                        <a:extLst>
                          <a:ext uri="{FF2B5EF4-FFF2-40B4-BE49-F238E27FC236}">
                            <a16:creationId xmlns:a16="http://schemas.microsoft.com/office/drawing/2014/main" id="{45240704-9DD9-4D59-BBFF-411FC9AAEC40}"/>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DB5CC5C-F030-4724-81FA-33C3B9159A30}"/>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A5D6A73B-A327-4304-AE2F-3414E47D3E62}"/>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dirty="0">
              <a:solidFill>
                <a:srgbClr val="424242"/>
              </a:solidFill>
            </a:endParaRPr>
          </a:p>
        </p:txBody>
      </p:sp>
      <p:sp>
        <p:nvSpPr>
          <p:cNvPr id="9" name="TextBox 8">
            <a:extLst>
              <a:ext uri="{FF2B5EF4-FFF2-40B4-BE49-F238E27FC236}">
                <a16:creationId xmlns:a16="http://schemas.microsoft.com/office/drawing/2014/main" id="{2B844B90-F239-4B08-B91E-12159606925D}"/>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2" name="Picture 11">
            <a:extLst>
              <a:ext uri="{FF2B5EF4-FFF2-40B4-BE49-F238E27FC236}">
                <a16:creationId xmlns:a16="http://schemas.microsoft.com/office/drawing/2014/main" id="{D8F563DD-1824-405A-8E8D-056612C19EBB}"/>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174281953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2 Column - Grey">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EB07A22-DB36-4F5C-8F7B-5F8983EF0C3B}"/>
              </a:ext>
            </a:extLst>
          </p:cNvPr>
          <p:cNvGraphicFramePr>
            <a:graphicFrameLocks noChangeAspect="1"/>
          </p:cNvGraphicFramePr>
          <p:nvPr userDrawn="1">
            <p:custDataLst>
              <p:tags r:id="rId2"/>
            </p:custDataLst>
            <p:extLst>
              <p:ext uri="{D42A27DB-BD31-4B8C-83A1-F6EECF244321}">
                <p14:modId xmlns:p14="http://schemas.microsoft.com/office/powerpoint/2010/main" val="109628189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7042" name="think-cell Slide" r:id="rId4" imgW="408" imgH="408" progId="TCLayout.ActiveDocument.1">
                  <p:embed/>
                </p:oleObj>
              </mc:Choice>
              <mc:Fallback>
                <p:oleObj name="think-cell Slide" r:id="rId4" imgW="408" imgH="408" progId="TCLayout.ActiveDocument.1">
                  <p:embed/>
                  <p:pic>
                    <p:nvPicPr>
                      <p:cNvPr id="11" name="Object 10" hidden="1">
                        <a:extLst>
                          <a:ext uri="{FF2B5EF4-FFF2-40B4-BE49-F238E27FC236}">
                            <a16:creationId xmlns:a16="http://schemas.microsoft.com/office/drawing/2014/main" id="{CEB07A22-DB36-4F5C-8F7B-5F8983EF0C3B}"/>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 name="Rectangle 3"/>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003C71"/>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accent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77DE31FD-76CB-4691-BC02-CD0A00A274BB}"/>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dirty="0">
              <a:solidFill>
                <a:srgbClr val="424242"/>
              </a:solidFill>
            </a:endParaRPr>
          </a:p>
        </p:txBody>
      </p:sp>
      <p:sp>
        <p:nvSpPr>
          <p:cNvPr id="9" name="Content Placeholder 9">
            <a:extLst>
              <a:ext uri="{FF2B5EF4-FFF2-40B4-BE49-F238E27FC236}">
                <a16:creationId xmlns:a16="http://schemas.microsoft.com/office/drawing/2014/main" id="{F2597A71-2A89-40F3-8F99-BA012D275091}"/>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2" name="Content Placeholder 9">
            <a:extLst>
              <a:ext uri="{FF2B5EF4-FFF2-40B4-BE49-F238E27FC236}">
                <a16:creationId xmlns:a16="http://schemas.microsoft.com/office/drawing/2014/main" id="{A75DD227-DEC9-4686-827B-3DB59B08C271}"/>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3" name="TextBox 12">
            <a:extLst>
              <a:ext uri="{FF2B5EF4-FFF2-40B4-BE49-F238E27FC236}">
                <a16:creationId xmlns:a16="http://schemas.microsoft.com/office/drawing/2014/main" id="{450B871E-682A-4C82-90F6-DE8EF04739EB}"/>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4" name="Picture 13">
            <a:extLst>
              <a:ext uri="{FF2B5EF4-FFF2-40B4-BE49-F238E27FC236}">
                <a16:creationId xmlns:a16="http://schemas.microsoft.com/office/drawing/2014/main" id="{D91EB54D-34D6-49F5-B288-3FC4864FFA60}"/>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4041562866"/>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2 Column - Blue - No Logo">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6C1942A8-754B-445F-BF7E-F2B555C58A62}"/>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1" name="Object 10" hidden="1">
            <a:extLst>
              <a:ext uri="{FF2B5EF4-FFF2-40B4-BE49-F238E27FC236}">
                <a16:creationId xmlns:a16="http://schemas.microsoft.com/office/drawing/2014/main" id="{45240704-9DD9-4D59-BBFF-411FC9AAEC40}"/>
              </a:ext>
            </a:extLst>
          </p:cNvPr>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8066" name="think-cell Slide" r:id="rId4" imgW="408" imgH="408" progId="TCLayout.ActiveDocument.1">
                  <p:embed/>
                </p:oleObj>
              </mc:Choice>
              <mc:Fallback>
                <p:oleObj name="think-cell Slide" r:id="rId4" imgW="408" imgH="408" progId="TCLayout.ActiveDocument.1">
                  <p:embed/>
                  <p:pic>
                    <p:nvPicPr>
                      <p:cNvPr id="11" name="Object 10" hidden="1">
                        <a:extLst>
                          <a:ext uri="{FF2B5EF4-FFF2-40B4-BE49-F238E27FC236}">
                            <a16:creationId xmlns:a16="http://schemas.microsoft.com/office/drawing/2014/main" id="{45240704-9DD9-4D59-BBFF-411FC9AAEC40}"/>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DB5CC5C-F030-4724-81FA-33C3B9159A30}"/>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A5D6A73B-A327-4304-AE2F-3414E47D3E62}"/>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dirty="0">
              <a:solidFill>
                <a:srgbClr val="424242"/>
              </a:solidFill>
            </a:endParaRPr>
          </a:p>
        </p:txBody>
      </p:sp>
    </p:spTree>
    <p:extLst>
      <p:ext uri="{BB962C8B-B14F-4D97-AF65-F5344CB8AC3E}">
        <p14:creationId xmlns:p14="http://schemas.microsoft.com/office/powerpoint/2010/main" val="2653385748"/>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2 Column - Grey - No Logo">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EB07A22-DB36-4F5C-8F7B-5F8983EF0C3B}"/>
              </a:ext>
            </a:extLst>
          </p:cNvPr>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9090" name="think-cell Slide" r:id="rId4" imgW="408" imgH="408" progId="TCLayout.ActiveDocument.1">
                  <p:embed/>
                </p:oleObj>
              </mc:Choice>
              <mc:Fallback>
                <p:oleObj name="think-cell Slide" r:id="rId4" imgW="408" imgH="408" progId="TCLayout.ActiveDocument.1">
                  <p:embed/>
                  <p:pic>
                    <p:nvPicPr>
                      <p:cNvPr id="11" name="Object 10" hidden="1">
                        <a:extLst>
                          <a:ext uri="{FF2B5EF4-FFF2-40B4-BE49-F238E27FC236}">
                            <a16:creationId xmlns:a16="http://schemas.microsoft.com/office/drawing/2014/main" id="{CEB07A22-DB36-4F5C-8F7B-5F8983EF0C3B}"/>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 name="Rectangle 3"/>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003C71"/>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accent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77DE31FD-76CB-4691-BC02-CD0A00A274BB}"/>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dirty="0">
              <a:solidFill>
                <a:srgbClr val="424242"/>
              </a:solidFill>
            </a:endParaRPr>
          </a:p>
        </p:txBody>
      </p:sp>
      <p:sp>
        <p:nvSpPr>
          <p:cNvPr id="9" name="Content Placeholder 9">
            <a:extLst>
              <a:ext uri="{FF2B5EF4-FFF2-40B4-BE49-F238E27FC236}">
                <a16:creationId xmlns:a16="http://schemas.microsoft.com/office/drawing/2014/main" id="{F2597A71-2A89-40F3-8F99-BA012D275091}"/>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2" name="Content Placeholder 9">
            <a:extLst>
              <a:ext uri="{FF2B5EF4-FFF2-40B4-BE49-F238E27FC236}">
                <a16:creationId xmlns:a16="http://schemas.microsoft.com/office/drawing/2014/main" id="{A75DD227-DEC9-4686-827B-3DB59B08C271}"/>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Tree>
    <p:extLst>
      <p:ext uri="{BB962C8B-B14F-4D97-AF65-F5344CB8AC3E}">
        <p14:creationId xmlns:p14="http://schemas.microsoft.com/office/powerpoint/2010/main" val="3764023852"/>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1 Column - Blu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9283DE3-A361-44CB-A7DB-BB4BA7CA6367}"/>
              </a:ext>
            </a:extLst>
          </p:cNvPr>
          <p:cNvGraphicFramePr>
            <a:graphicFrameLocks noChangeAspect="1"/>
          </p:cNvGraphicFramePr>
          <p:nvPr userDrawn="1">
            <p:custDataLst>
              <p:tags r:id="rId2"/>
            </p:custDataLst>
            <p:extLst>
              <p:ext uri="{D42A27DB-BD31-4B8C-83A1-F6EECF244321}">
                <p14:modId xmlns:p14="http://schemas.microsoft.com/office/powerpoint/2010/main" val="355569644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0114" name="think-cell Slide" r:id="rId4" imgW="408" imgH="408" progId="TCLayout.ActiveDocument.1">
                  <p:embed/>
                </p:oleObj>
              </mc:Choice>
              <mc:Fallback>
                <p:oleObj name="think-cell Slide" r:id="rId4" imgW="408" imgH="408" progId="TCLayout.ActiveDocument.1">
                  <p:embed/>
                  <p:pic>
                    <p:nvPicPr>
                      <p:cNvPr id="9" name="Object 8" hidden="1">
                        <a:extLst>
                          <a:ext uri="{FF2B5EF4-FFF2-40B4-BE49-F238E27FC236}">
                            <a16:creationId xmlns:a16="http://schemas.microsoft.com/office/drawing/2014/main" id="{49283DE3-A361-44CB-A7DB-BB4BA7CA6367}"/>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79346EB-56AE-4AF5-897A-A3F2927E236E}"/>
              </a:ext>
            </a:extLst>
          </p:cNvPr>
          <p:cNvSpPr>
            <a:spLocks noGrp="1"/>
          </p:cNvSpPr>
          <p:nvPr>
            <p:ph sz="quarter" idx="12" hasCustomPrompt="1"/>
          </p:nvPr>
        </p:nvSpPr>
        <p:spPr>
          <a:xfrm>
            <a:off x="939800" y="1866901"/>
            <a:ext cx="6096000" cy="4149725"/>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a:p>
            <a:pPr lvl="4"/>
            <a:endParaRPr lang="en-US" dirty="0"/>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084A8A23-9D14-4EAB-8517-67BEE952D6B5}"/>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dirty="0">
              <a:solidFill>
                <a:srgbClr val="424242"/>
              </a:solidFill>
            </a:endParaRPr>
          </a:p>
        </p:txBody>
      </p:sp>
      <p:sp>
        <p:nvSpPr>
          <p:cNvPr id="6" name="TextBox 5">
            <a:extLst>
              <a:ext uri="{FF2B5EF4-FFF2-40B4-BE49-F238E27FC236}">
                <a16:creationId xmlns:a16="http://schemas.microsoft.com/office/drawing/2014/main" id="{FD1BC5E3-1474-44FC-BCE2-01DA46767F41}"/>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B88C2A44-A2BD-4D81-B101-D7383DF5FFE9}"/>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63593429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1 Column - Grey">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885F07E-1995-4D79-913A-0FE00230E8C0}"/>
              </a:ext>
            </a:extLst>
          </p:cNvPr>
          <p:cNvGraphicFramePr>
            <a:graphicFrameLocks noChangeAspect="1"/>
          </p:cNvGraphicFramePr>
          <p:nvPr userDrawn="1">
            <p:custDataLst>
              <p:tags r:id="rId2"/>
            </p:custDataLst>
            <p:extLst>
              <p:ext uri="{D42A27DB-BD31-4B8C-83A1-F6EECF244321}">
                <p14:modId xmlns:p14="http://schemas.microsoft.com/office/powerpoint/2010/main" val="128792194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1138" name="think-cell Slide" r:id="rId4" imgW="408" imgH="408" progId="TCLayout.ActiveDocument.1">
                  <p:embed/>
                </p:oleObj>
              </mc:Choice>
              <mc:Fallback>
                <p:oleObj name="think-cell Slide" r:id="rId4" imgW="408" imgH="408" progId="TCLayout.ActiveDocument.1">
                  <p:embed/>
                  <p:pic>
                    <p:nvPicPr>
                      <p:cNvPr id="9" name="Object 8" hidden="1">
                        <a:extLst>
                          <a:ext uri="{FF2B5EF4-FFF2-40B4-BE49-F238E27FC236}">
                            <a16:creationId xmlns:a16="http://schemas.microsoft.com/office/drawing/2014/main" id="{2885F07E-1995-4D79-913A-0FE00230E8C0}"/>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C2AA7B9-FD94-4FA2-91D7-313588B4E3AC}"/>
              </a:ext>
            </a:extLst>
          </p:cNvPr>
          <p:cNvSpPr>
            <a:spLocks noGrp="1"/>
          </p:cNvSpPr>
          <p:nvPr>
            <p:ph sz="quarter" idx="12" hasCustomPrompt="1"/>
          </p:nvPr>
        </p:nvSpPr>
        <p:spPr>
          <a:xfrm>
            <a:off x="939800" y="1866901"/>
            <a:ext cx="6096000" cy="4149725"/>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4" name="Rectangle 3"/>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rgbClr val="003C7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CFEEE624-2216-435F-988E-56B329CCA99A}"/>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dirty="0">
              <a:solidFill>
                <a:srgbClr val="424242"/>
              </a:solidFill>
            </a:endParaRPr>
          </a:p>
        </p:txBody>
      </p:sp>
      <p:sp>
        <p:nvSpPr>
          <p:cNvPr id="7" name="TextBox 6">
            <a:extLst>
              <a:ext uri="{FF2B5EF4-FFF2-40B4-BE49-F238E27FC236}">
                <a16:creationId xmlns:a16="http://schemas.microsoft.com/office/drawing/2014/main" id="{5E2767A3-BE8F-4026-B40A-E0F47A934BE3}"/>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0" name="Picture 9">
            <a:extLst>
              <a:ext uri="{FF2B5EF4-FFF2-40B4-BE49-F238E27FC236}">
                <a16:creationId xmlns:a16="http://schemas.microsoft.com/office/drawing/2014/main" id="{ED669950-3B26-4FC5-94CC-5D38B6111C59}"/>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1036875580"/>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7" name="Text Placeholder 9"/>
          <p:cNvSpPr>
            <a:spLocks noGrp="1"/>
          </p:cNvSpPr>
          <p:nvPr>
            <p:ph type="body" sz="quarter" idx="10" hasCustomPrompt="1"/>
          </p:nvPr>
        </p:nvSpPr>
        <p:spPr>
          <a:xfrm>
            <a:off x="2213180" y="1436573"/>
            <a:ext cx="7765643" cy="3984854"/>
          </a:xfrm>
          <a:prstGeom prst="rect">
            <a:avLst/>
          </a:prstGeom>
        </p:spPr>
        <p:txBody>
          <a:bodyPr vert="horz" lIns="0" rIns="0" anchor="ctr"/>
          <a:lstStyle>
            <a:lvl1pPr marL="0" indent="0" algn="ctr">
              <a:buNone/>
              <a:defRPr sz="3200" b="0" i="0">
                <a:solidFill>
                  <a:schemeClr val="bg1"/>
                </a:solidFill>
                <a:latin typeface="+mj-lt"/>
                <a:cs typeface="Arial"/>
              </a:defRPr>
            </a:lvl1pPr>
          </a:lstStyle>
          <a:p>
            <a:pPr lvl="0"/>
            <a:r>
              <a:rPr lang="en-US" dirty="0"/>
              <a:t>Arial 32pt</a:t>
            </a:r>
          </a:p>
        </p:txBody>
      </p:sp>
      <p:sp>
        <p:nvSpPr>
          <p:cNvPr id="2" name="Slide Number Placeholder 1">
            <a:extLst>
              <a:ext uri="{FF2B5EF4-FFF2-40B4-BE49-F238E27FC236}">
                <a16:creationId xmlns:a16="http://schemas.microsoft.com/office/drawing/2014/main" id="{903B5F5B-6677-4944-B6D3-69D8D5370642}"/>
              </a:ext>
            </a:extLst>
          </p:cNvPr>
          <p:cNvSpPr>
            <a:spLocks noGrp="1"/>
          </p:cNvSpPr>
          <p:nvPr>
            <p:ph type="sldNum" sz="quarter" idx="11"/>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39479967"/>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Quote -Slide - Grey">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2213180" y="1436573"/>
            <a:ext cx="7765643" cy="3984854"/>
          </a:xfrm>
          <a:prstGeom prst="rect">
            <a:avLst/>
          </a:prstGeom>
        </p:spPr>
        <p:txBody>
          <a:bodyPr vert="horz" lIns="0" rIns="0" anchor="ctr"/>
          <a:lstStyle>
            <a:lvl1pPr marL="0" indent="0" algn="ctr">
              <a:buNone/>
              <a:defRPr sz="3200" b="0" i="0">
                <a:solidFill>
                  <a:srgbClr val="003C71"/>
                </a:solidFill>
                <a:latin typeface="+mj-lt"/>
                <a:cs typeface="Arial"/>
              </a:defRPr>
            </a:lvl1pPr>
          </a:lstStyle>
          <a:p>
            <a:pPr lvl="0"/>
            <a:r>
              <a:rPr lang="en-US" dirty="0"/>
              <a:t>Arial 32pt</a:t>
            </a:r>
          </a:p>
        </p:txBody>
      </p:sp>
      <p:sp>
        <p:nvSpPr>
          <p:cNvPr id="2" name="Slide Number Placeholder 1">
            <a:extLst>
              <a:ext uri="{FF2B5EF4-FFF2-40B4-BE49-F238E27FC236}">
                <a16:creationId xmlns:a16="http://schemas.microsoft.com/office/drawing/2014/main" id="{F1309AC4-8FA3-46DD-A62A-C8969FCA1FE4}"/>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dirty="0">
              <a:solidFill>
                <a:srgbClr val="424242"/>
              </a:solidFill>
            </a:endParaRPr>
          </a:p>
        </p:txBody>
      </p:sp>
    </p:spTree>
    <p:extLst>
      <p:ext uri="{BB962C8B-B14F-4D97-AF65-F5344CB8AC3E}">
        <p14:creationId xmlns:p14="http://schemas.microsoft.com/office/powerpoint/2010/main" val="917705591"/>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Callout - Blu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08234" y="1713729"/>
            <a:ext cx="4683941"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EED19DF3-147D-4708-B2F3-7D803781BEBE}"/>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dirty="0">
              <a:solidFill>
                <a:srgbClr val="424242"/>
              </a:solidFill>
            </a:endParaRPr>
          </a:p>
        </p:txBody>
      </p:sp>
    </p:spTree>
    <p:extLst>
      <p:ext uri="{BB962C8B-B14F-4D97-AF65-F5344CB8AC3E}">
        <p14:creationId xmlns:p14="http://schemas.microsoft.com/office/powerpoint/2010/main" val="3315355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 - Key Callouts - 11">
    <p:spTree>
      <p:nvGrpSpPr>
        <p:cNvPr id="1" name=""/>
        <p:cNvGrpSpPr/>
        <p:nvPr/>
      </p:nvGrpSpPr>
      <p:grpSpPr>
        <a:xfrm>
          <a:off x="0" y="0"/>
          <a:ext cx="0" cy="0"/>
          <a:chOff x="0" y="0"/>
          <a:chExt cx="0" cy="0"/>
        </a:xfrm>
      </p:grpSpPr>
      <p:sp>
        <p:nvSpPr>
          <p:cNvPr id="5" name="Rectangle 4"/>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chemeClr val="tx1"/>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userDrawn="1"/>
        </p:nvSpPr>
        <p:spPr>
          <a:xfrm>
            <a:off x="6096000" y="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10" name="Rectangle 9"/>
          <p:cNvSpPr/>
          <p:nvPr userDrawn="1"/>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11" name="Text Placeholder 9"/>
          <p:cNvSpPr>
            <a:spLocks noGrp="1"/>
          </p:cNvSpPr>
          <p:nvPr>
            <p:ph type="body" sz="quarter" idx="13" hasCustomPrompt="1"/>
          </p:nvPr>
        </p:nvSpPr>
        <p:spPr>
          <a:xfrm>
            <a:off x="7031576" y="2288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CCAA0658-C736-4E01-9628-4A4310E4CC7E}"/>
              </a:ext>
            </a:extLst>
          </p:cNvPr>
          <p:cNvSpPr>
            <a:spLocks noGrp="1"/>
          </p:cNvSpPr>
          <p:nvPr>
            <p:ph type="sldNum" sz="quarter" idx="14"/>
          </p:nvPr>
        </p:nvSpPr>
        <p:spPr/>
        <p:txBody>
          <a:bodyPr/>
          <a:lstStyle>
            <a:lvl1pPr>
              <a:defRPr>
                <a:solidFill>
                  <a:schemeClr val="bg1"/>
                </a:solidFill>
              </a:defRPr>
            </a:lvl1pPr>
          </a:lstStyle>
          <a:p>
            <a:fld id="{C7CA7E87-410D-4887-AABD-1ABCEA8A29CF}" type="slidenum">
              <a:rPr lang="en-US" smtClean="0"/>
              <a:pPr/>
              <a:t>‹#›</a:t>
            </a:fld>
            <a:endParaRPr lang="en-US"/>
          </a:p>
        </p:txBody>
      </p:sp>
    </p:spTree>
    <p:extLst>
      <p:ext uri="{BB962C8B-B14F-4D97-AF65-F5344CB8AC3E}">
        <p14:creationId xmlns:p14="http://schemas.microsoft.com/office/powerpoint/2010/main" val="2721285128"/>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Callout - Whit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08234" y="1713729"/>
            <a:ext cx="4683941"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tx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0CFC494E-489C-428C-9F7A-FE2481D20937}"/>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dirty="0">
              <a:solidFill>
                <a:srgbClr val="424242"/>
              </a:solidFill>
            </a:endParaRPr>
          </a:p>
        </p:txBody>
      </p:sp>
    </p:spTree>
    <p:extLst>
      <p:ext uri="{BB962C8B-B14F-4D97-AF65-F5344CB8AC3E}">
        <p14:creationId xmlns:p14="http://schemas.microsoft.com/office/powerpoint/2010/main" val="572592393"/>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2 Key Callouts - 01">
    <p:spTree>
      <p:nvGrpSpPr>
        <p:cNvPr id="1" name=""/>
        <p:cNvGrpSpPr/>
        <p:nvPr/>
      </p:nvGrpSpPr>
      <p:grpSpPr>
        <a:xfrm>
          <a:off x="0" y="0"/>
          <a:ext cx="0" cy="0"/>
          <a:chOff x="0" y="0"/>
          <a:chExt cx="0" cy="0"/>
        </a:xfrm>
      </p:grpSpPr>
      <p:sp>
        <p:nvSpPr>
          <p:cNvPr id="3" name="Rectangle 2"/>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4" name="Rectangle 3"/>
          <p:cNvSpPr/>
          <p:nvPr userDrawn="1"/>
        </p:nvSpPr>
        <p:spPr>
          <a:xfrm>
            <a:off x="6096000" y="0"/>
            <a:ext cx="6096000" cy="6858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D35E1CC8-863A-4E30-B0CD-2D7D58DB13D3}"/>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5012433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2 Key Callouts - 02">
    <p:spTree>
      <p:nvGrpSpPr>
        <p:cNvPr id="1" name=""/>
        <p:cNvGrpSpPr/>
        <p:nvPr/>
      </p:nvGrpSpPr>
      <p:grpSpPr>
        <a:xfrm>
          <a:off x="0" y="0"/>
          <a:ext cx="0" cy="0"/>
          <a:chOff x="0" y="0"/>
          <a:chExt cx="0" cy="0"/>
        </a:xfrm>
      </p:grpSpPr>
      <p:sp>
        <p:nvSpPr>
          <p:cNvPr id="3" name="Rectangle 2"/>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4" name="Rectangle 3"/>
          <p:cNvSpPr/>
          <p:nvPr userDrawn="1"/>
        </p:nvSpPr>
        <p:spPr>
          <a:xfrm>
            <a:off x="6096000" y="0"/>
            <a:ext cx="6096000" cy="6858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193BFE0A-41E4-4215-A8D5-C69FDF59B116}"/>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132605702"/>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2 Key Callouts - 03">
    <p:spTree>
      <p:nvGrpSpPr>
        <p:cNvPr id="1" name=""/>
        <p:cNvGrpSpPr/>
        <p:nvPr/>
      </p:nvGrpSpPr>
      <p:grpSpPr>
        <a:xfrm>
          <a:off x="0" y="0"/>
          <a:ext cx="0" cy="0"/>
          <a:chOff x="0" y="0"/>
          <a:chExt cx="0" cy="0"/>
        </a:xfrm>
      </p:grpSpPr>
      <p:sp>
        <p:nvSpPr>
          <p:cNvPr id="3" name="Rectangle 2"/>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4" name="Rectangle 3"/>
          <p:cNvSpPr/>
          <p:nvPr userDrawn="1"/>
        </p:nvSpPr>
        <p:spPr>
          <a:xfrm>
            <a:off x="6096000" y="0"/>
            <a:ext cx="6096000" cy="6858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DDAF119C-904B-4C64-A89E-A937DFB84BFE}"/>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001731818"/>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2 Key Callouts - 04">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679628-AC3D-4B88-BFD1-D3F1240CCAC2}"/>
              </a:ext>
            </a:extLst>
          </p:cNvPr>
          <p:cNvGraphicFramePr>
            <a:graphicFrameLocks noChangeAspect="1"/>
          </p:cNvGraphicFramePr>
          <p:nvPr userDrawn="1">
            <p:custDataLst>
              <p:tags r:id="rId2"/>
            </p:custDataLst>
            <p:extLst>
              <p:ext uri="{D42A27DB-BD31-4B8C-83A1-F6EECF244321}">
                <p14:modId xmlns:p14="http://schemas.microsoft.com/office/powerpoint/2010/main" val="188421182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2162" name="think-cell Slide" r:id="rId4" imgW="408" imgH="408" progId="TCLayout.ActiveDocument.1">
                  <p:embed/>
                </p:oleObj>
              </mc:Choice>
              <mc:Fallback>
                <p:oleObj name="think-cell Slide" r:id="rId4" imgW="408" imgH="408" progId="TCLayout.ActiveDocument.1">
                  <p:embed/>
                  <p:pic>
                    <p:nvPicPr>
                      <p:cNvPr id="4" name="Object 3" hidden="1">
                        <a:extLst>
                          <a:ext uri="{FF2B5EF4-FFF2-40B4-BE49-F238E27FC236}">
                            <a16:creationId xmlns:a16="http://schemas.microsoft.com/office/drawing/2014/main" id="{5D679628-AC3D-4B88-BFD1-D3F1240CCAC2}"/>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8B8B3B3-B4BA-44ED-BCBD-9BE67E5C5939}"/>
              </a:ext>
            </a:extLst>
          </p:cNvPr>
          <p:cNvSpPr/>
          <p:nvPr userDrawn="1"/>
        </p:nvSpPr>
        <p:spPr>
          <a:xfrm>
            <a:off x="6096000" y="0"/>
            <a:ext cx="6096000" cy="685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3" name="Rectangle 2"/>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F508BA86-FFEE-4622-BBB5-A1E903FF919F}"/>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dirty="0">
              <a:solidFill>
                <a:srgbClr val="424242"/>
              </a:solidFill>
            </a:endParaRPr>
          </a:p>
        </p:txBody>
      </p:sp>
    </p:spTree>
    <p:extLst>
      <p:ext uri="{BB962C8B-B14F-4D97-AF65-F5344CB8AC3E}">
        <p14:creationId xmlns:p14="http://schemas.microsoft.com/office/powerpoint/2010/main" val="500251270"/>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2 Column - Key Callouts - 01">
    <p:spTree>
      <p:nvGrpSpPr>
        <p:cNvPr id="1" name=""/>
        <p:cNvGrpSpPr/>
        <p:nvPr/>
      </p:nvGrpSpPr>
      <p:grpSpPr>
        <a:xfrm>
          <a:off x="0" y="0"/>
          <a:ext cx="0" cy="0"/>
          <a:chOff x="0" y="0"/>
          <a:chExt cx="0" cy="0"/>
        </a:xfrm>
      </p:grpSpPr>
      <p:sp>
        <p:nvSpPr>
          <p:cNvPr id="3" name="Rectangle 2"/>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67EA0AF8-80EB-4DC1-9CC7-8D5DB2BAFCB3}"/>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dirty="0">
              <a:solidFill>
                <a:srgbClr val="424242"/>
              </a:solidFill>
            </a:endParaRPr>
          </a:p>
        </p:txBody>
      </p:sp>
    </p:spTree>
    <p:extLst>
      <p:ext uri="{BB962C8B-B14F-4D97-AF65-F5344CB8AC3E}">
        <p14:creationId xmlns:p14="http://schemas.microsoft.com/office/powerpoint/2010/main" val="1167748839"/>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2 Column - Key Callouts - 02">
    <p:spTree>
      <p:nvGrpSpPr>
        <p:cNvPr id="1" name=""/>
        <p:cNvGrpSpPr/>
        <p:nvPr/>
      </p:nvGrpSpPr>
      <p:grpSpPr>
        <a:xfrm>
          <a:off x="0" y="0"/>
          <a:ext cx="0" cy="0"/>
          <a:chOff x="0" y="0"/>
          <a:chExt cx="0" cy="0"/>
        </a:xfrm>
      </p:grpSpPr>
      <p:sp>
        <p:nvSpPr>
          <p:cNvPr id="3" name="Rectangle 2"/>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userDrawn="1"/>
        </p:nvSpPr>
        <p:spPr>
          <a:xfrm>
            <a:off x="7924800" y="0"/>
            <a:ext cx="4267200"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CF0AF651-02E6-4B30-A22D-888B2699DF66}"/>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dirty="0">
              <a:solidFill>
                <a:srgbClr val="424242"/>
              </a:solidFill>
            </a:endParaRPr>
          </a:p>
        </p:txBody>
      </p:sp>
    </p:spTree>
    <p:extLst>
      <p:ext uri="{BB962C8B-B14F-4D97-AF65-F5344CB8AC3E}">
        <p14:creationId xmlns:p14="http://schemas.microsoft.com/office/powerpoint/2010/main" val="249301320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2 Column - Key Callouts - 03">
    <p:spTree>
      <p:nvGrpSpPr>
        <p:cNvPr id="1" name=""/>
        <p:cNvGrpSpPr/>
        <p:nvPr/>
      </p:nvGrpSpPr>
      <p:grpSpPr>
        <a:xfrm>
          <a:off x="0" y="0"/>
          <a:ext cx="0" cy="0"/>
          <a:chOff x="0" y="0"/>
          <a:chExt cx="0" cy="0"/>
        </a:xfrm>
      </p:grpSpPr>
      <p:sp>
        <p:nvSpPr>
          <p:cNvPr id="3" name="Rectangle 2"/>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userDrawn="1"/>
        </p:nvSpPr>
        <p:spPr>
          <a:xfrm>
            <a:off x="7924800" y="0"/>
            <a:ext cx="4267200"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4850E4DE-5492-4AD5-92C8-E0776A214A52}"/>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dirty="0">
              <a:solidFill>
                <a:srgbClr val="424242"/>
              </a:solidFill>
            </a:endParaRPr>
          </a:p>
        </p:txBody>
      </p:sp>
    </p:spTree>
    <p:extLst>
      <p:ext uri="{BB962C8B-B14F-4D97-AF65-F5344CB8AC3E}">
        <p14:creationId xmlns:p14="http://schemas.microsoft.com/office/powerpoint/2010/main" val="391020908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2 Column - Key Callouts - 04">
    <p:spTree>
      <p:nvGrpSpPr>
        <p:cNvPr id="1" name=""/>
        <p:cNvGrpSpPr/>
        <p:nvPr/>
      </p:nvGrpSpPr>
      <p:grpSpPr>
        <a:xfrm>
          <a:off x="0" y="0"/>
          <a:ext cx="0" cy="0"/>
          <a:chOff x="0" y="0"/>
          <a:chExt cx="0" cy="0"/>
        </a:xfrm>
      </p:grpSpPr>
      <p:sp>
        <p:nvSpPr>
          <p:cNvPr id="3" name="Rectangle 2"/>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userDrawn="1"/>
        </p:nvSpPr>
        <p:spPr>
          <a:xfrm>
            <a:off x="7924800" y="0"/>
            <a:ext cx="426720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DADADA"/>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7" name="Slide Number Placeholder 6">
            <a:extLst>
              <a:ext uri="{FF2B5EF4-FFF2-40B4-BE49-F238E27FC236}">
                <a16:creationId xmlns:a16="http://schemas.microsoft.com/office/drawing/2014/main" id="{5AEF4FD2-137B-4DA9-9C4E-1C98408E308C}"/>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dirty="0">
              <a:solidFill>
                <a:srgbClr val="424242"/>
              </a:solidFill>
            </a:endParaRPr>
          </a:p>
        </p:txBody>
      </p:sp>
    </p:spTree>
    <p:extLst>
      <p:ext uri="{BB962C8B-B14F-4D97-AF65-F5344CB8AC3E}">
        <p14:creationId xmlns:p14="http://schemas.microsoft.com/office/powerpoint/2010/main" val="139384563"/>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accent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5E671824-AB27-4A04-A61E-6CA454917B28}"/>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dirty="0">
              <a:solidFill>
                <a:srgbClr val="424242"/>
              </a:solidFill>
            </a:endParaRPr>
          </a:p>
        </p:txBody>
      </p:sp>
    </p:spTree>
    <p:extLst>
      <p:ext uri="{BB962C8B-B14F-4D97-AF65-F5344CB8AC3E}">
        <p14:creationId xmlns:p14="http://schemas.microsoft.com/office/powerpoint/2010/main" val="369235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FBE2-E8AC-4DC9-BEC5-86D077626D3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3E3DF7E-82DA-4511-9613-383EAB5DF045}"/>
              </a:ext>
            </a:extLst>
          </p:cNvPr>
          <p:cNvSpPr>
            <a:spLocks noGrp="1"/>
          </p:cNvSpPr>
          <p:nvPr>
            <p:ph type="sldNum" sz="quarter" idx="10"/>
          </p:nvPr>
        </p:nvSpPr>
        <p:spPr/>
        <p:txBody>
          <a:bodyPr/>
          <a:lstStyle/>
          <a:p>
            <a:fld id="{C7CA7E87-410D-4887-AABD-1ABCEA8A29CF}" type="slidenum">
              <a:rPr lang="en-US" smtClean="0"/>
              <a:pPr/>
              <a:t>‹#›</a:t>
            </a:fld>
            <a:endParaRPr lang="en-US"/>
          </a:p>
        </p:txBody>
      </p:sp>
      <p:sp>
        <p:nvSpPr>
          <p:cNvPr id="4" name="TextBox 3">
            <a:extLst>
              <a:ext uri="{FF2B5EF4-FFF2-40B4-BE49-F238E27FC236}">
                <a16:creationId xmlns:a16="http://schemas.microsoft.com/office/drawing/2014/main" id="{E067E27C-7092-455A-925A-68BBAFC28550}"/>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t>© 2019 UnitedHealth Group. Any use, copying or distribution without written permission from UnitedHealth Group is prohibited.</a:t>
            </a:r>
          </a:p>
        </p:txBody>
      </p:sp>
      <p:pic>
        <p:nvPicPr>
          <p:cNvPr id="5" name="Picture 4">
            <a:extLst>
              <a:ext uri="{FF2B5EF4-FFF2-40B4-BE49-F238E27FC236}">
                <a16:creationId xmlns:a16="http://schemas.microsoft.com/office/drawing/2014/main" id="{3DC4B35D-6ECA-4786-BAA2-7671793EAC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129181140"/>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Stacked - Key Callouts -01">
    <p:spTree>
      <p:nvGrpSpPr>
        <p:cNvPr id="1" name=""/>
        <p:cNvGrpSpPr/>
        <p:nvPr/>
      </p:nvGrpSpPr>
      <p:grpSpPr>
        <a:xfrm>
          <a:off x="0" y="0"/>
          <a:ext cx="0" cy="0"/>
          <a:chOff x="0" y="0"/>
          <a:chExt cx="0" cy="0"/>
        </a:xfrm>
      </p:grpSpPr>
      <p:sp>
        <p:nvSpPr>
          <p:cNvPr id="4" name="Rectangle 3"/>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Title 1"/>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6DA15AF5-4611-427F-B6D7-1BF2272D34D9}"/>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dirty="0">
              <a:solidFill>
                <a:srgbClr val="424242"/>
              </a:solidFill>
            </a:endParaRPr>
          </a:p>
        </p:txBody>
      </p:sp>
    </p:spTree>
    <p:extLst>
      <p:ext uri="{BB962C8B-B14F-4D97-AF65-F5344CB8AC3E}">
        <p14:creationId xmlns:p14="http://schemas.microsoft.com/office/powerpoint/2010/main" val="1426968960"/>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Stacked - Key Callouts -02">
    <p:spTree>
      <p:nvGrpSpPr>
        <p:cNvPr id="1" name=""/>
        <p:cNvGrpSpPr/>
        <p:nvPr/>
      </p:nvGrpSpPr>
      <p:grpSpPr>
        <a:xfrm>
          <a:off x="0" y="0"/>
          <a:ext cx="0" cy="0"/>
          <a:chOff x="0" y="0"/>
          <a:chExt cx="0" cy="0"/>
        </a:xfrm>
      </p:grpSpPr>
      <p:sp>
        <p:nvSpPr>
          <p:cNvPr id="8" name="Rectangle 7"/>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accent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AAD0ECD9-04D3-4F17-86BE-B9E55D6DC7F1}"/>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dirty="0">
              <a:solidFill>
                <a:srgbClr val="424242"/>
              </a:solidFill>
            </a:endParaRPr>
          </a:p>
        </p:txBody>
      </p:sp>
    </p:spTree>
    <p:extLst>
      <p:ext uri="{BB962C8B-B14F-4D97-AF65-F5344CB8AC3E}">
        <p14:creationId xmlns:p14="http://schemas.microsoft.com/office/powerpoint/2010/main" val="1573368431"/>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Stacked - Key Callouts -03">
    <p:spTree>
      <p:nvGrpSpPr>
        <p:cNvPr id="1" name=""/>
        <p:cNvGrpSpPr/>
        <p:nvPr/>
      </p:nvGrpSpPr>
      <p:grpSpPr>
        <a:xfrm>
          <a:off x="0" y="0"/>
          <a:ext cx="0" cy="0"/>
          <a:chOff x="0" y="0"/>
          <a:chExt cx="0" cy="0"/>
        </a:xfrm>
      </p:grpSpPr>
      <p:sp>
        <p:nvSpPr>
          <p:cNvPr id="5" name="Rectangle 4"/>
          <p:cNvSpPr/>
          <p:nvPr userDrawn="1"/>
        </p:nvSpPr>
        <p:spPr>
          <a:xfrm>
            <a:off x="0" y="3429000"/>
            <a:ext cx="12192000" cy="3429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8" name="Rectangle 7"/>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3A372490-5BB5-4E46-80F8-94B4E97B2D78}"/>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008474213"/>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Stacked - Key Callouts -04">
    <p:spTree>
      <p:nvGrpSpPr>
        <p:cNvPr id="1" name=""/>
        <p:cNvGrpSpPr/>
        <p:nvPr/>
      </p:nvGrpSpPr>
      <p:grpSpPr>
        <a:xfrm>
          <a:off x="0" y="0"/>
          <a:ext cx="0" cy="0"/>
          <a:chOff x="0" y="0"/>
          <a:chExt cx="0" cy="0"/>
        </a:xfrm>
      </p:grpSpPr>
      <p:sp>
        <p:nvSpPr>
          <p:cNvPr id="5" name="Rectangle 4"/>
          <p:cNvSpPr/>
          <p:nvPr userDrawn="1"/>
        </p:nvSpPr>
        <p:spPr>
          <a:xfrm>
            <a:off x="0" y="3429000"/>
            <a:ext cx="12192000" cy="3429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8" name="Rectangle 7"/>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53CF35B5-B3DE-44ED-93D1-EFEB2CC7B489}"/>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4118695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Stacked - Key Callouts -05">
    <p:spTree>
      <p:nvGrpSpPr>
        <p:cNvPr id="1" name=""/>
        <p:cNvGrpSpPr/>
        <p:nvPr/>
      </p:nvGrpSpPr>
      <p:grpSpPr>
        <a:xfrm>
          <a:off x="0" y="0"/>
          <a:ext cx="0" cy="0"/>
          <a:chOff x="0" y="0"/>
          <a:chExt cx="0" cy="0"/>
        </a:xfrm>
      </p:grpSpPr>
      <p:sp>
        <p:nvSpPr>
          <p:cNvPr id="5" name="Rectangle 4"/>
          <p:cNvSpPr/>
          <p:nvPr userDrawn="1"/>
        </p:nvSpPr>
        <p:spPr>
          <a:xfrm>
            <a:off x="0" y="3429000"/>
            <a:ext cx="12192000" cy="3429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8" name="Rectangle 7"/>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Arial"/>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tx1"/>
                </a:solidFill>
                <a:latin typeface="Arial"/>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72E1AE0A-DC89-4EA6-B36F-D24225FF3D67}"/>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39583534"/>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3 Column - Key Callouts - 01">
    <p:spTree>
      <p:nvGrpSpPr>
        <p:cNvPr id="1" name=""/>
        <p:cNvGrpSpPr/>
        <p:nvPr/>
      </p:nvGrpSpPr>
      <p:grpSpPr>
        <a:xfrm>
          <a:off x="0" y="0"/>
          <a:ext cx="0" cy="0"/>
          <a:chOff x="0" y="0"/>
          <a:chExt cx="0" cy="0"/>
        </a:xfrm>
      </p:grpSpPr>
      <p:sp>
        <p:nvSpPr>
          <p:cNvPr id="4" name="Rectangle 3"/>
          <p:cNvSpPr/>
          <p:nvPr userDrawn="1"/>
        </p:nvSpPr>
        <p:spPr>
          <a:xfrm>
            <a:off x="4059936" y="685800"/>
            <a:ext cx="4072128"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userDrawn="1"/>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Text Placeholder 9"/>
          <p:cNvSpPr>
            <a:spLocks noGrp="1"/>
          </p:cNvSpPr>
          <p:nvPr>
            <p:ph type="body" sz="quarter" idx="10" hasCustomPrompt="1"/>
          </p:nvPr>
        </p:nvSpPr>
        <p:spPr>
          <a:xfrm>
            <a:off x="29547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12" name="Text Placeholder 9"/>
          <p:cNvSpPr>
            <a:spLocks noGrp="1"/>
          </p:cNvSpPr>
          <p:nvPr>
            <p:ph type="body" sz="quarter" idx="11" hasCustomPrompt="1"/>
          </p:nvPr>
        </p:nvSpPr>
        <p:spPr>
          <a:xfrm>
            <a:off x="436140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E6D84179-83D2-4D72-B343-D5999BEEAA7C}"/>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dirty="0">
              <a:solidFill>
                <a:srgbClr val="424242"/>
              </a:solidFill>
            </a:endParaRPr>
          </a:p>
        </p:txBody>
      </p:sp>
    </p:spTree>
    <p:extLst>
      <p:ext uri="{BB962C8B-B14F-4D97-AF65-F5344CB8AC3E}">
        <p14:creationId xmlns:p14="http://schemas.microsoft.com/office/powerpoint/2010/main" val="713266881"/>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3 Column - Key Callouts - 02">
    <p:spTree>
      <p:nvGrpSpPr>
        <p:cNvPr id="1" name=""/>
        <p:cNvGrpSpPr/>
        <p:nvPr/>
      </p:nvGrpSpPr>
      <p:grpSpPr>
        <a:xfrm>
          <a:off x="0" y="0"/>
          <a:ext cx="0" cy="0"/>
          <a:chOff x="0" y="0"/>
          <a:chExt cx="0" cy="0"/>
        </a:xfrm>
      </p:grpSpPr>
      <p:sp>
        <p:nvSpPr>
          <p:cNvPr id="4" name="Rectangle 3"/>
          <p:cNvSpPr/>
          <p:nvPr userDrawn="1"/>
        </p:nvSpPr>
        <p:spPr>
          <a:xfrm>
            <a:off x="4059936" y="685800"/>
            <a:ext cx="4072128"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userDrawn="1"/>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Text Placeholder 9"/>
          <p:cNvSpPr>
            <a:spLocks noGrp="1"/>
          </p:cNvSpPr>
          <p:nvPr>
            <p:ph type="body" sz="quarter" idx="10" hasCustomPrompt="1"/>
          </p:nvPr>
        </p:nvSpPr>
        <p:spPr>
          <a:xfrm>
            <a:off x="29547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12" name="Text Placeholder 9"/>
          <p:cNvSpPr>
            <a:spLocks noGrp="1"/>
          </p:cNvSpPr>
          <p:nvPr>
            <p:ph type="body" sz="quarter" idx="11" hasCustomPrompt="1"/>
          </p:nvPr>
        </p:nvSpPr>
        <p:spPr>
          <a:xfrm>
            <a:off x="436140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7" name="Rectangle 6"/>
          <p:cNvSpPr/>
          <p:nvPr userDrawn="1"/>
        </p:nvSpPr>
        <p:spPr>
          <a:xfrm>
            <a:off x="8128000" y="0"/>
            <a:ext cx="408432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8" name="Text Placeholder 9"/>
          <p:cNvSpPr>
            <a:spLocks noGrp="1"/>
          </p:cNvSpPr>
          <p:nvPr>
            <p:ph type="body" sz="quarter" idx="12" hasCustomPrompt="1"/>
          </p:nvPr>
        </p:nvSpPr>
        <p:spPr>
          <a:xfrm>
            <a:off x="8456357" y="1578111"/>
            <a:ext cx="3469188" cy="3710572"/>
          </a:xfrm>
          <a:prstGeom prst="rect">
            <a:avLst/>
          </a:prstGeom>
        </p:spPr>
        <p:txBody>
          <a:bodyPr vert="horz" anchor="ctr"/>
          <a:lstStyle>
            <a:lvl1pPr marL="0" indent="0" algn="ctr">
              <a:buNone/>
              <a:defRPr sz="2000" b="0" i="0">
                <a:solidFill>
                  <a:schemeClr val="tx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4065D36-7F11-4FC3-8499-1D7016E2C643}"/>
              </a:ext>
            </a:extLst>
          </p:cNvPr>
          <p:cNvSpPr>
            <a:spLocks noGrp="1"/>
          </p:cNvSpPr>
          <p:nvPr>
            <p:ph type="sldNum" sz="quarter" idx="13"/>
          </p:nvPr>
        </p:nvSpPr>
        <p:spPr/>
        <p:txBody>
          <a:bodyPr/>
          <a:lstStyle/>
          <a:p>
            <a:fld id="{C7CA7E87-410D-4887-AABD-1ABCEA8A29CF}" type="slidenum">
              <a:rPr lang="en-US" smtClean="0">
                <a:solidFill>
                  <a:srgbClr val="424242"/>
                </a:solidFill>
              </a:rPr>
              <a:pPr/>
              <a:t>‹#›</a:t>
            </a:fld>
            <a:endParaRPr lang="en-US" dirty="0">
              <a:solidFill>
                <a:srgbClr val="424242"/>
              </a:solidFill>
            </a:endParaRPr>
          </a:p>
        </p:txBody>
      </p:sp>
    </p:spTree>
    <p:extLst>
      <p:ext uri="{BB962C8B-B14F-4D97-AF65-F5344CB8AC3E}">
        <p14:creationId xmlns:p14="http://schemas.microsoft.com/office/powerpoint/2010/main" val="1126079969"/>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2 Column - Key Callouts - 05">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003C71"/>
                </a:solidFill>
                <a:latin typeface="+mj-lt"/>
                <a:cs typeface="Arial"/>
              </a:defRPr>
            </a:lvl1pPr>
          </a:lstStyle>
          <a:p>
            <a:pPr lvl="0"/>
            <a:r>
              <a:rPr lang="en-US" dirty="0"/>
              <a:t>Arial 24pt</a:t>
            </a:r>
          </a:p>
        </p:txBody>
      </p:sp>
      <p:sp>
        <p:nvSpPr>
          <p:cNvPr id="5" name="Rectangle 4"/>
          <p:cNvSpPr/>
          <p:nvPr userDrawn="1"/>
        </p:nvSpPr>
        <p:spPr>
          <a:xfrm>
            <a:off x="6096000" y="457200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chemeClr val="bg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588DC506-2E65-435F-BC2D-518DDD8FBE81}"/>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0139610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2 Column - Key Callouts - 06">
    <p:spTree>
      <p:nvGrpSpPr>
        <p:cNvPr id="1" name=""/>
        <p:cNvGrpSpPr/>
        <p:nvPr/>
      </p:nvGrpSpPr>
      <p:grpSpPr>
        <a:xfrm>
          <a:off x="0" y="0"/>
          <a:ext cx="0" cy="0"/>
          <a:chOff x="0" y="0"/>
          <a:chExt cx="0" cy="0"/>
        </a:xfrm>
      </p:grpSpPr>
      <p:sp>
        <p:nvSpPr>
          <p:cNvPr id="6" name="Rectangle 5"/>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chemeClr val="tx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E36C2C92-2CE5-4ABD-972B-42B5B52329D5}"/>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dirty="0">
              <a:solidFill>
                <a:srgbClr val="424242"/>
              </a:solidFill>
            </a:endParaRPr>
          </a:p>
        </p:txBody>
      </p:sp>
    </p:spTree>
    <p:extLst>
      <p:ext uri="{BB962C8B-B14F-4D97-AF65-F5344CB8AC3E}">
        <p14:creationId xmlns:p14="http://schemas.microsoft.com/office/powerpoint/2010/main" val="1986009298"/>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2 Column - Key Callouts - 07">
    <p:spTree>
      <p:nvGrpSpPr>
        <p:cNvPr id="1" name=""/>
        <p:cNvGrpSpPr/>
        <p:nvPr/>
      </p:nvGrpSpPr>
      <p:grpSpPr>
        <a:xfrm>
          <a:off x="0" y="0"/>
          <a:ext cx="0" cy="0"/>
          <a:chOff x="0" y="0"/>
          <a:chExt cx="0" cy="0"/>
        </a:xfrm>
      </p:grpSpPr>
      <p:sp>
        <p:nvSpPr>
          <p:cNvPr id="5" name="Rectangle 4"/>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A91A15D-16B9-4A74-B0F1-B3E47DF10BB0}"/>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56757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No Photo">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l="-1" t="1" r="2064" b="-1"/>
          <a:stretch/>
        </p:blipFill>
        <p:spPr>
          <a:xfrm>
            <a:off x="914403" y="685801"/>
            <a:ext cx="3213100" cy="180045"/>
          </a:xfrm>
          <a:prstGeom prst="rect">
            <a:avLst/>
          </a:prstGeom>
        </p:spPr>
      </p:pic>
      <p:sp>
        <p:nvSpPr>
          <p:cNvPr id="10" name="Text Placeholder 9"/>
          <p:cNvSpPr>
            <a:spLocks noGrp="1"/>
          </p:cNvSpPr>
          <p:nvPr>
            <p:ph type="body" sz="quarter" idx="10" hasCustomPrompt="1"/>
          </p:nvPr>
        </p:nvSpPr>
        <p:spPr>
          <a:xfrm>
            <a:off x="914401" y="2740026"/>
            <a:ext cx="10608705" cy="1044575"/>
          </a:xfrm>
          <a:prstGeom prst="rect">
            <a:avLst/>
          </a:prstGeom>
        </p:spPr>
        <p:txBody>
          <a:bodyPr vert="horz" lIns="0" rIns="0" anchor="b"/>
          <a:lstStyle>
            <a:lvl1pPr marL="0" indent="0">
              <a:buNone/>
              <a:defRPr sz="4800" b="1" i="0">
                <a:solidFill>
                  <a:schemeClr val="bg1"/>
                </a:solidFill>
                <a:latin typeface="+mj-lt"/>
                <a:cs typeface="Arial"/>
              </a:defRPr>
            </a:lvl1pPr>
          </a:lstStyle>
          <a:p>
            <a:r>
              <a:rPr lang="en-US" dirty="0"/>
              <a:t>Title Arial Bold 48pt</a:t>
            </a:r>
          </a:p>
        </p:txBody>
      </p:sp>
      <p:sp>
        <p:nvSpPr>
          <p:cNvPr id="11" name="Text Placeholder 9"/>
          <p:cNvSpPr>
            <a:spLocks noGrp="1"/>
          </p:cNvSpPr>
          <p:nvPr>
            <p:ph type="body" sz="quarter" idx="11" hasCustomPrompt="1"/>
          </p:nvPr>
        </p:nvSpPr>
        <p:spPr>
          <a:xfrm>
            <a:off x="914401" y="3822608"/>
            <a:ext cx="10608705" cy="1044575"/>
          </a:xfrm>
          <a:prstGeom prst="rect">
            <a:avLst/>
          </a:prstGeom>
        </p:spPr>
        <p:txBody>
          <a:bodyPr vert="horz" lIns="0" rIns="0"/>
          <a:lstStyle>
            <a:lvl1pPr marL="0" indent="0">
              <a:buNone/>
              <a:defRPr sz="2000" b="1" i="0">
                <a:solidFill>
                  <a:schemeClr val="accent4"/>
                </a:solidFill>
                <a:latin typeface="+mn-lt"/>
                <a:cs typeface="Arial"/>
              </a:defRPr>
            </a:lvl1pPr>
          </a:lstStyle>
          <a:p>
            <a:r>
              <a:rPr lang="en-US" dirty="0"/>
              <a:t>Subtitle Here Arial 20pt</a:t>
            </a:r>
          </a:p>
        </p:txBody>
      </p:sp>
      <p:sp>
        <p:nvSpPr>
          <p:cNvPr id="7" name="TextBox 6"/>
          <p:cNvSpPr txBox="1">
            <a:spLocks noChangeArrowheads="1"/>
          </p:cNvSpPr>
          <p:nvPr userDrawn="1"/>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l="-1" t="1" r="2064" b="-1"/>
          <a:stretch/>
        </p:blipFill>
        <p:spPr>
          <a:xfrm>
            <a:off x="914403" y="685801"/>
            <a:ext cx="3213100" cy="180045"/>
          </a:xfrm>
          <a:prstGeom prst="rect">
            <a:avLst/>
          </a:prstGeom>
        </p:spPr>
      </p:pic>
    </p:spTree>
    <p:extLst>
      <p:ext uri="{BB962C8B-B14F-4D97-AF65-F5344CB8AC3E}">
        <p14:creationId xmlns:p14="http://schemas.microsoft.com/office/powerpoint/2010/main" val="2804799744"/>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2 Column - Key Callouts - 08">
    <p:spTree>
      <p:nvGrpSpPr>
        <p:cNvPr id="1" name=""/>
        <p:cNvGrpSpPr/>
        <p:nvPr/>
      </p:nvGrpSpPr>
      <p:grpSpPr>
        <a:xfrm>
          <a:off x="0" y="0"/>
          <a:ext cx="0" cy="0"/>
          <a:chOff x="0" y="0"/>
          <a:chExt cx="0" cy="0"/>
        </a:xfrm>
      </p:grpSpPr>
      <p:sp>
        <p:nvSpPr>
          <p:cNvPr id="5" name="Rectangle 4"/>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userDrawn="1"/>
        </p:nvSpPr>
        <p:spPr>
          <a:xfrm>
            <a:off x="6096000" y="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F23601C5-02F7-445D-AB36-350CE6DF4B05}"/>
              </a:ext>
            </a:extLst>
          </p:cNvPr>
          <p:cNvSpPr>
            <a:spLocks noGrp="1"/>
          </p:cNvSpPr>
          <p:nvPr>
            <p:ph type="sldNum" sz="quarter" idx="13"/>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14638740"/>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2 Column - Key Callouts - 09">
    <p:spTree>
      <p:nvGrpSpPr>
        <p:cNvPr id="1" name=""/>
        <p:cNvGrpSpPr/>
        <p:nvPr/>
      </p:nvGrpSpPr>
      <p:grpSpPr>
        <a:xfrm>
          <a:off x="0" y="0"/>
          <a:ext cx="0" cy="0"/>
          <a:chOff x="0" y="0"/>
          <a:chExt cx="0" cy="0"/>
        </a:xfrm>
      </p:grpSpPr>
      <p:sp>
        <p:nvSpPr>
          <p:cNvPr id="5" name="Rectangle 4"/>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userDrawn="1"/>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03501CD-FBDB-4BFE-8B67-3F9CEC46E818}"/>
              </a:ext>
            </a:extLst>
          </p:cNvPr>
          <p:cNvSpPr>
            <a:spLocks noGrp="1"/>
          </p:cNvSpPr>
          <p:nvPr>
            <p:ph type="sldNum" sz="quarter" idx="13"/>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43196707"/>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2 Column - Key Callouts - 10">
    <p:spTree>
      <p:nvGrpSpPr>
        <p:cNvPr id="1" name=""/>
        <p:cNvGrpSpPr/>
        <p:nvPr/>
      </p:nvGrpSpPr>
      <p:grpSpPr>
        <a:xfrm>
          <a:off x="0" y="0"/>
          <a:ext cx="0" cy="0"/>
          <a:chOff x="0" y="0"/>
          <a:chExt cx="0" cy="0"/>
        </a:xfrm>
      </p:grpSpPr>
      <p:sp>
        <p:nvSpPr>
          <p:cNvPr id="5" name="Rectangle 4"/>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6" name="Rectangle 5"/>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userDrawn="1"/>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10" name="Rectangle 9"/>
          <p:cNvSpPr/>
          <p:nvPr userDrawn="1"/>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Text Placeholder 9"/>
          <p:cNvSpPr>
            <a:spLocks noGrp="1"/>
          </p:cNvSpPr>
          <p:nvPr>
            <p:ph type="body" sz="quarter" idx="13" hasCustomPrompt="1"/>
          </p:nvPr>
        </p:nvSpPr>
        <p:spPr>
          <a:xfrm>
            <a:off x="7031576" y="2288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9D6E48B6-20E6-4119-8366-1E4FE241DFD2}"/>
              </a:ext>
            </a:extLst>
          </p:cNvPr>
          <p:cNvSpPr>
            <a:spLocks noGrp="1"/>
          </p:cNvSpPr>
          <p:nvPr>
            <p:ph type="sldNum" sz="quarter" idx="14"/>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05890395"/>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2 Column - Key Callouts - 11">
    <p:spTree>
      <p:nvGrpSpPr>
        <p:cNvPr id="1" name=""/>
        <p:cNvGrpSpPr/>
        <p:nvPr/>
      </p:nvGrpSpPr>
      <p:grpSpPr>
        <a:xfrm>
          <a:off x="0" y="0"/>
          <a:ext cx="0" cy="0"/>
          <a:chOff x="0" y="0"/>
          <a:chExt cx="0" cy="0"/>
        </a:xfrm>
      </p:grpSpPr>
      <p:sp>
        <p:nvSpPr>
          <p:cNvPr id="5" name="Rectangle 4"/>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chemeClr val="tx1"/>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userDrawn="1"/>
        </p:nvSpPr>
        <p:spPr>
          <a:xfrm>
            <a:off x="6096000" y="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10" name="Rectangle 9"/>
          <p:cNvSpPr/>
          <p:nvPr userDrawn="1"/>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rgbClr val="424242"/>
              </a:solidFill>
            </a:endParaRPr>
          </a:p>
        </p:txBody>
      </p:sp>
      <p:sp>
        <p:nvSpPr>
          <p:cNvPr id="11" name="Text Placeholder 9"/>
          <p:cNvSpPr>
            <a:spLocks noGrp="1"/>
          </p:cNvSpPr>
          <p:nvPr>
            <p:ph type="body" sz="quarter" idx="13" hasCustomPrompt="1"/>
          </p:nvPr>
        </p:nvSpPr>
        <p:spPr>
          <a:xfrm>
            <a:off x="7031576" y="2288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CCAA0658-C736-4E01-9628-4A4310E4CC7E}"/>
              </a:ext>
            </a:extLst>
          </p:cNvPr>
          <p:cNvSpPr>
            <a:spLocks noGrp="1"/>
          </p:cNvSpPr>
          <p:nvPr>
            <p:ph type="sldNum" sz="quarter" idx="14"/>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31564766"/>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FBE2-E8AC-4DC9-BEC5-86D077626D3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3E3DF7E-82DA-4511-9613-383EAB5DF045}"/>
              </a:ext>
            </a:extLst>
          </p:cNvPr>
          <p:cNvSpPr>
            <a:spLocks noGrp="1"/>
          </p:cNvSpPr>
          <p:nvPr>
            <p:ph type="sldNum" sz="quarter" idx="10"/>
          </p:nvPr>
        </p:nvSpPr>
        <p:spPr/>
        <p:txBody>
          <a:bodyPr/>
          <a:lstStyle/>
          <a:p>
            <a:fld id="{C7CA7E87-410D-4887-AABD-1ABCEA8A29CF}" type="slidenum">
              <a:rPr lang="en-US" smtClean="0">
                <a:solidFill>
                  <a:srgbClr val="424242"/>
                </a:solidFill>
              </a:rPr>
              <a:pPr/>
              <a:t>‹#›</a:t>
            </a:fld>
            <a:endParaRPr lang="en-US" dirty="0">
              <a:solidFill>
                <a:srgbClr val="424242"/>
              </a:solidFill>
            </a:endParaRPr>
          </a:p>
        </p:txBody>
      </p:sp>
      <p:sp>
        <p:nvSpPr>
          <p:cNvPr id="4" name="TextBox 3">
            <a:extLst>
              <a:ext uri="{FF2B5EF4-FFF2-40B4-BE49-F238E27FC236}">
                <a16:creationId xmlns:a16="http://schemas.microsoft.com/office/drawing/2014/main" id="{E067E27C-7092-455A-925A-68BBAFC28550}"/>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5" name="Picture 4">
            <a:extLst>
              <a:ext uri="{FF2B5EF4-FFF2-40B4-BE49-F238E27FC236}">
                <a16:creationId xmlns:a16="http://schemas.microsoft.com/office/drawing/2014/main" id="{3DC4B35D-6ECA-4786-BAA2-7671793EAC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4152848946"/>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cSld name="Title only,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r">
              <a:defRPr/>
            </a:lvl1pPr>
          </a:lstStyle>
          <a:p>
            <a:fld id="{F18F5FCC-583C-47C6-9953-2F6AD74D46AE}" type="slidenum">
              <a:rPr lang="en-US" smtClean="0">
                <a:solidFill>
                  <a:srgbClr val="55565A"/>
                </a:solidFill>
              </a:rPr>
              <a:pPr/>
              <a:t>‹#›</a:t>
            </a:fld>
            <a:endParaRPr lang="en-US" dirty="0">
              <a:solidFill>
                <a:srgbClr val="55565A"/>
              </a:solidFill>
            </a:endParaRP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1972640"/>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2"/>
          <p:cNvSpPr>
            <a:spLocks noGrp="1"/>
          </p:cNvSpPr>
          <p:nvPr>
            <p:ph type="ctrTitle"/>
          </p:nvPr>
        </p:nvSpPr>
        <p:spPr>
          <a:xfrm>
            <a:off x="841248" y="1600200"/>
            <a:ext cx="10515600" cy="2706624"/>
          </a:xfrm>
        </p:spPr>
        <p:txBody>
          <a:bodyPr anchor="b">
            <a:normAutofit/>
          </a:bodyPr>
          <a:lstStyle>
            <a:lvl1pPr algn="ctr">
              <a:lnSpc>
                <a:spcPct val="100000"/>
              </a:lnSpc>
              <a:defRPr sz="4000"/>
            </a:lvl1pPr>
          </a:lstStyle>
          <a:p>
            <a:r>
              <a:rPr lang="en-US" dirty="0"/>
              <a:t>Click to edit Master title style</a:t>
            </a:r>
          </a:p>
        </p:txBody>
      </p:sp>
      <p:sp>
        <p:nvSpPr>
          <p:cNvPr id="3" name="Subtitle 3"/>
          <p:cNvSpPr>
            <a:spLocks noGrp="1"/>
          </p:cNvSpPr>
          <p:nvPr>
            <p:ph type="subTitle" idx="1"/>
          </p:nvPr>
        </p:nvSpPr>
        <p:spPr>
          <a:xfrm>
            <a:off x="841248" y="4544568"/>
            <a:ext cx="10515600" cy="1399032"/>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Rectangle 3">
            <a:extLst>
              <a:ext uri="{FF2B5EF4-FFF2-40B4-BE49-F238E27FC236}">
                <a16:creationId xmlns:a16="http://schemas.microsoft.com/office/drawing/2014/main" id="{775CB0DA-F4C0-4B74-8C93-31BED7E7CEB2}"/>
              </a:ext>
            </a:extLst>
          </p:cNvPr>
          <p:cNvSpPr/>
          <p:nvPr userDrawn="1"/>
        </p:nvSpPr>
        <p:spPr>
          <a:xfrm>
            <a:off x="4228046" y="6552889"/>
            <a:ext cx="7570380" cy="200055"/>
          </a:xfrm>
          <a:prstGeom prst="rect">
            <a:avLst/>
          </a:prstGeom>
        </p:spPr>
        <p:txBody>
          <a:bodyPr wrap="square">
            <a:spAutoFit/>
          </a:bodyPr>
          <a:lstStyle/>
          <a:p>
            <a:pPr indent="228600" algn="r"/>
            <a:r>
              <a:rPr lang="en-US" sz="700" dirty="0">
                <a:solidFill>
                  <a:schemeClr val="bg1"/>
                </a:solidFill>
                <a:ea typeface="Times New Roman" panose="02020603050405020304" pitchFamily="18" charset="0"/>
              </a:rPr>
              <a:t>UnitedHealth Group Confidential and Proprietary Information, exempt from disclosure under the Freedom of Information Act.  See 5 U.S.C §551(b)(4).</a:t>
            </a:r>
          </a:p>
        </p:txBody>
      </p:sp>
      <p:sp>
        <p:nvSpPr>
          <p:cNvPr id="7" name="Text Placeholder 6">
            <a:extLst>
              <a:ext uri="{FF2B5EF4-FFF2-40B4-BE49-F238E27FC236}">
                <a16:creationId xmlns:a16="http://schemas.microsoft.com/office/drawing/2014/main" id="{8E4464CE-2237-4AEC-9EF0-048AEB1FE292}"/>
              </a:ext>
            </a:extLst>
          </p:cNvPr>
          <p:cNvSpPr>
            <a:spLocks noGrp="1"/>
          </p:cNvSpPr>
          <p:nvPr>
            <p:ph type="body" sz="quarter" idx="10" hasCustomPrompt="1"/>
          </p:nvPr>
        </p:nvSpPr>
        <p:spPr>
          <a:xfrm rot="20159764">
            <a:off x="3016106" y="2283487"/>
            <a:ext cx="5661025" cy="1187450"/>
          </a:xfrm>
        </p:spPr>
        <p:txBody>
          <a:bodyPr/>
          <a:lstStyle>
            <a:lvl1pPr marL="0" indent="0" algn="ctr">
              <a:buNone/>
              <a:defRPr sz="96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defRPr>
            </a:lvl1pPr>
          </a:lstStyle>
          <a:p>
            <a:pPr lvl="0"/>
            <a:r>
              <a:rPr lang="en-US" dirty="0"/>
              <a:t>DRAFT</a:t>
            </a:r>
          </a:p>
        </p:txBody>
      </p:sp>
    </p:spTree>
    <p:extLst>
      <p:ext uri="{BB962C8B-B14F-4D97-AF65-F5344CB8AC3E}">
        <p14:creationId xmlns:p14="http://schemas.microsoft.com/office/powerpoint/2010/main" val="2242032416"/>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 preserve="1">
  <p:cSld name="Two Banner Title">
    <p:spTree>
      <p:nvGrpSpPr>
        <p:cNvPr id="1" name=""/>
        <p:cNvGrpSpPr/>
        <p:nvPr/>
      </p:nvGrpSpPr>
      <p:grpSpPr>
        <a:xfrm>
          <a:off x="0" y="0"/>
          <a:ext cx="0" cy="0"/>
          <a:chOff x="0" y="0"/>
          <a:chExt cx="0" cy="0"/>
        </a:xfrm>
      </p:grpSpPr>
      <p:sp>
        <p:nvSpPr>
          <p:cNvPr id="2" name="Title 2"/>
          <p:cNvSpPr>
            <a:spLocks noGrp="1"/>
          </p:cNvSpPr>
          <p:nvPr>
            <p:ph type="ctrTitle"/>
          </p:nvPr>
        </p:nvSpPr>
        <p:spPr>
          <a:xfrm>
            <a:off x="841248" y="1899138"/>
            <a:ext cx="10515600" cy="2560320"/>
          </a:xfrm>
        </p:spPr>
        <p:txBody>
          <a:bodyPr anchor="b">
            <a:normAutofit/>
          </a:bodyPr>
          <a:lstStyle>
            <a:lvl1pPr algn="ctr">
              <a:lnSpc>
                <a:spcPct val="100000"/>
              </a:lnSpc>
              <a:defRPr sz="4000"/>
            </a:lvl1pPr>
          </a:lstStyle>
          <a:p>
            <a:r>
              <a:rPr lang="en-US" dirty="0"/>
              <a:t>Click to edit Master title style</a:t>
            </a:r>
          </a:p>
        </p:txBody>
      </p:sp>
      <p:sp>
        <p:nvSpPr>
          <p:cNvPr id="3" name="Subtitle 3"/>
          <p:cNvSpPr>
            <a:spLocks noGrp="1"/>
          </p:cNvSpPr>
          <p:nvPr>
            <p:ph type="subTitle" idx="1"/>
          </p:nvPr>
        </p:nvSpPr>
        <p:spPr>
          <a:xfrm>
            <a:off x="914400" y="4498848"/>
            <a:ext cx="10515600" cy="914400"/>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A6825E6-627E-4C57-A480-B1AD68559141}"/>
              </a:ext>
            </a:extLst>
          </p:cNvPr>
          <p:cNvSpPr/>
          <p:nvPr userDrawn="1"/>
        </p:nvSpPr>
        <p:spPr>
          <a:xfrm>
            <a:off x="0" y="6657945"/>
            <a:ext cx="6309360" cy="200055"/>
          </a:xfrm>
          <a:prstGeom prst="rect">
            <a:avLst/>
          </a:prstGeom>
        </p:spPr>
        <p:txBody>
          <a:bodyPr wrap="square">
            <a:spAutoFit/>
          </a:bodyPr>
          <a:lstStyle/>
          <a:p>
            <a:pPr indent="228600" algn="l"/>
            <a:r>
              <a:rPr lang="en-US" sz="700" dirty="0">
                <a:solidFill>
                  <a:schemeClr val="tx1"/>
                </a:solidFill>
                <a:ea typeface="Times New Roman" panose="02020603050405020304" pitchFamily="18" charset="0"/>
              </a:rPr>
              <a:t>UnitedHealth Group Confidential and Proprietary Information, exempt from disclosure under the Freedom of Information Act.  See 5 U.S.C §551(b)(4).</a:t>
            </a:r>
          </a:p>
        </p:txBody>
      </p:sp>
    </p:spTree>
    <p:extLst>
      <p:ext uri="{BB962C8B-B14F-4D97-AF65-F5344CB8AC3E}">
        <p14:creationId xmlns:p14="http://schemas.microsoft.com/office/powerpoint/2010/main" val="2993611102"/>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1124712"/>
            <a:ext cx="10515600" cy="2386584"/>
          </a:xfrm>
        </p:spPr>
        <p:txBody>
          <a:bodyPr anchor="b">
            <a:normAutofit/>
          </a:bodyPr>
          <a:lstStyle>
            <a:lvl1pPr>
              <a:lnSpc>
                <a:spcPct val="100000"/>
              </a:lnSpc>
              <a:defRPr sz="4000"/>
            </a:lvl1pPr>
          </a:lstStyle>
          <a:p>
            <a:r>
              <a:rPr lang="en-US" dirty="0"/>
              <a:t>Click to edit Master title style</a:t>
            </a:r>
          </a:p>
        </p:txBody>
      </p:sp>
      <p:sp>
        <p:nvSpPr>
          <p:cNvPr id="3" name="Text Placeholder 2"/>
          <p:cNvSpPr>
            <a:spLocks noGrp="1"/>
          </p:cNvSpPr>
          <p:nvPr>
            <p:ph type="body" idx="1"/>
          </p:nvPr>
        </p:nvSpPr>
        <p:spPr>
          <a:xfrm>
            <a:off x="841248" y="3602736"/>
            <a:ext cx="10515600" cy="1655064"/>
          </a:xfrm>
        </p:spPr>
        <p:txBody>
          <a:bodyPr>
            <a:normAutofit/>
          </a:bodyPr>
          <a:lstStyle>
            <a:lvl1pPr marL="0" indent="0">
              <a:buNone/>
              <a:defRPr sz="2200">
                <a:solidFill>
                  <a:srgbClr val="0F4D7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TextBox 3">
            <a:extLst>
              <a:ext uri="{FF2B5EF4-FFF2-40B4-BE49-F238E27FC236}">
                <a16:creationId xmlns:a16="http://schemas.microsoft.com/office/drawing/2014/main" id="{E5FE7736-AE50-4132-B617-E2EAA21E884A}"/>
              </a:ext>
            </a:extLst>
          </p:cNvPr>
          <p:cNvSpPr txBox="1"/>
          <p:nvPr userDrawn="1"/>
        </p:nvSpPr>
        <p:spPr>
          <a:xfrm rot="19528326">
            <a:off x="3002487" y="1981067"/>
            <a:ext cx="5901608" cy="1569660"/>
          </a:xfrm>
          <a:prstGeom prst="rect">
            <a:avLst/>
          </a:prstGeom>
          <a:noFill/>
        </p:spPr>
        <p:txBody>
          <a:bodyPr wrap="square" rtlCol="0">
            <a:spAutoFit/>
          </a:bodyPr>
          <a:lstStyle/>
          <a:p>
            <a:pPr algn="ctr"/>
            <a:r>
              <a:rPr lang="en-US" sz="9600" b="0" cap="none" spc="0" dirty="0">
                <a:ln w="0"/>
                <a:gradFill>
                  <a:gsLst>
                    <a:gs pos="21000">
                      <a:srgbClr val="53575C"/>
                    </a:gs>
                    <a:gs pos="88000">
                      <a:srgbClr val="C5C7CA"/>
                    </a:gs>
                  </a:gsLst>
                  <a:lin ang="5400000"/>
                </a:gradFill>
                <a:effectLst/>
              </a:rPr>
              <a:t>DRAFT</a:t>
            </a:r>
            <a:endParaRPr lang="en-US" sz="9600" dirty="0">
              <a:solidFill>
                <a:srgbClr val="FF5B5B"/>
              </a:solidFill>
            </a:endParaRPr>
          </a:p>
        </p:txBody>
      </p:sp>
    </p:spTree>
    <p:extLst>
      <p:ext uri="{BB962C8B-B14F-4D97-AF65-F5344CB8AC3E}">
        <p14:creationId xmlns:p14="http://schemas.microsoft.com/office/powerpoint/2010/main" val="843881987"/>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8800" b="1">
                <a:solidFill>
                  <a:srgbClr val="800000"/>
                </a:solidFill>
              </a:defRPr>
            </a:lvl1pPr>
          </a:lstStyle>
          <a:p>
            <a:pPr lvl="0"/>
            <a:r>
              <a:rPr lang="en-US" sz="8800" b="1" dirty="0"/>
              <a:t>AGENDA</a:t>
            </a:r>
            <a:endParaRPr lang="en-US" dirty="0"/>
          </a:p>
        </p:txBody>
      </p:sp>
      <p:cxnSp>
        <p:nvCxnSpPr>
          <p:cNvPr id="9" name="Straight Connector 3" descr="&quot; &quot;">
            <a:extLst>
              <a:ext uri="{C183D7F6-B498-43B3-948B-1728B52AA6E4}">
                <adec:decorative xmlns:adec="http://schemas.microsoft.com/office/drawing/2017/decorative" xmlns="" val="1"/>
              </a:ext>
            </a:extLst>
          </p:cNvPr>
          <p:cNvCxnSpPr/>
          <p:nvPr userDrawn="1"/>
        </p:nvCxnSpPr>
        <p:spPr>
          <a:xfrm>
            <a:off x="2080847"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064596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 Add Photo">
    <p:spTree>
      <p:nvGrpSpPr>
        <p:cNvPr id="1" name=""/>
        <p:cNvGrpSpPr/>
        <p:nvPr/>
      </p:nvGrpSpPr>
      <p:grpSpPr>
        <a:xfrm>
          <a:off x="0" y="0"/>
          <a:ext cx="0" cy="0"/>
          <a:chOff x="0" y="0"/>
          <a:chExt cx="0" cy="0"/>
        </a:xfrm>
      </p:grpSpPr>
      <p:sp>
        <p:nvSpPr>
          <p:cNvPr id="3" name="Rectangle 2"/>
          <p:cNvSpPr/>
          <p:nvPr/>
        </p:nvSpPr>
        <p:spPr>
          <a:xfrm>
            <a:off x="0" y="4343400"/>
            <a:ext cx="12192000" cy="2514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4" name="Rectangle 3"/>
          <p:cNvSpPr/>
          <p:nvPr/>
        </p:nvSpPr>
        <p:spPr>
          <a:xfrm>
            <a:off x="0" y="0"/>
            <a:ext cx="12192000" cy="9144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t="2" r="2147" b="-2"/>
          <a:stretch/>
        </p:blipFill>
        <p:spPr>
          <a:xfrm>
            <a:off x="914401" y="367223"/>
            <a:ext cx="3208867" cy="179959"/>
          </a:xfrm>
          <a:prstGeom prst="rect">
            <a:avLst/>
          </a:prstGeom>
        </p:spPr>
      </p:pic>
      <p:sp>
        <p:nvSpPr>
          <p:cNvPr id="8" name="TextBox 7"/>
          <p:cNvSpPr txBox="1">
            <a:spLocks noChangeArrowheads="1"/>
          </p:cNvSpPr>
          <p:nvPr/>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sp>
        <p:nvSpPr>
          <p:cNvPr id="9" name="Text Placeholder 9"/>
          <p:cNvSpPr>
            <a:spLocks noGrp="1"/>
          </p:cNvSpPr>
          <p:nvPr>
            <p:ph type="body" sz="quarter" idx="10" hasCustomPrompt="1"/>
          </p:nvPr>
        </p:nvSpPr>
        <p:spPr>
          <a:xfrm>
            <a:off x="914401" y="4460299"/>
            <a:ext cx="10608705" cy="1044575"/>
          </a:xfrm>
          <a:prstGeom prst="rect">
            <a:avLst/>
          </a:prstGeom>
        </p:spPr>
        <p:txBody>
          <a:bodyPr vert="horz" lIns="0" rIns="0" anchor="b"/>
          <a:lstStyle>
            <a:lvl1pPr marL="0" indent="0">
              <a:buNone/>
              <a:defRPr sz="4800" b="1" i="0">
                <a:solidFill>
                  <a:schemeClr val="bg1"/>
                </a:solidFill>
                <a:latin typeface="Arial"/>
                <a:cs typeface="Arial"/>
              </a:defRPr>
            </a:lvl1pPr>
          </a:lstStyle>
          <a:p>
            <a:r>
              <a:rPr lang="en-US" dirty="0"/>
              <a:t>Title Arial Bold 48pt</a:t>
            </a:r>
          </a:p>
        </p:txBody>
      </p:sp>
      <p:sp>
        <p:nvSpPr>
          <p:cNvPr id="10" name="Text Placeholder 9"/>
          <p:cNvSpPr>
            <a:spLocks noGrp="1"/>
          </p:cNvSpPr>
          <p:nvPr>
            <p:ph type="body" sz="quarter" idx="11" hasCustomPrompt="1"/>
          </p:nvPr>
        </p:nvSpPr>
        <p:spPr>
          <a:xfrm>
            <a:off x="914401" y="5542881"/>
            <a:ext cx="10608705" cy="539224"/>
          </a:xfrm>
          <a:prstGeom prst="rect">
            <a:avLst/>
          </a:prstGeom>
        </p:spPr>
        <p:txBody>
          <a:bodyPr vert="horz" lIns="0" rIns="0"/>
          <a:lstStyle>
            <a:lvl1pPr marL="0" indent="0">
              <a:buNone/>
              <a:defRPr sz="2000" b="1" i="0">
                <a:solidFill>
                  <a:schemeClr val="accent4"/>
                </a:solidFill>
                <a:latin typeface="+mn-lt"/>
                <a:cs typeface="Arial"/>
              </a:defRPr>
            </a:lvl1pPr>
          </a:lstStyle>
          <a:p>
            <a:r>
              <a:rPr lang="en-US" dirty="0"/>
              <a:t>Subtitle Here Arial 20pt</a:t>
            </a:r>
          </a:p>
        </p:txBody>
      </p:sp>
      <p:sp>
        <p:nvSpPr>
          <p:cNvPr id="11" name="Picture Placeholder 3">
            <a:extLst>
              <a:ext uri="{FF2B5EF4-FFF2-40B4-BE49-F238E27FC236}">
                <a16:creationId xmlns:a16="http://schemas.microsoft.com/office/drawing/2014/main" id="{C9996269-7555-4764-A9C4-E64090BCAEEB}"/>
              </a:ext>
            </a:extLst>
          </p:cNvPr>
          <p:cNvSpPr>
            <a:spLocks noGrp="1"/>
          </p:cNvSpPr>
          <p:nvPr>
            <p:ph type="pic" sz="quarter" idx="12" hasCustomPrompt="1"/>
          </p:nvPr>
        </p:nvSpPr>
        <p:spPr>
          <a:xfrm>
            <a:off x="0" y="796926"/>
            <a:ext cx="12192000" cy="3546475"/>
          </a:xfrm>
          <a:solidFill>
            <a:schemeClr val="bg2"/>
          </a:solidFill>
        </p:spPr>
        <p:txBody>
          <a:bodyPr/>
          <a:lstStyle>
            <a:lvl1pPr marL="0" marR="0" indent="0" algn="ctr" defTabSz="685800" rtl="0" eaLnBrk="1" fontAlgn="auto" latinLnBrk="0" hangingPunct="1">
              <a:lnSpc>
                <a:spcPct val="150000"/>
              </a:lnSpc>
              <a:spcBef>
                <a:spcPts val="0"/>
              </a:spcBef>
              <a:spcAft>
                <a:spcPts val="0"/>
              </a:spcAft>
              <a:buClr>
                <a:schemeClr val="tx1"/>
              </a:buClr>
              <a:buSzTx/>
              <a:buFontTx/>
              <a:buNone/>
              <a:tabLst/>
              <a:defRPr/>
            </a:lvl1pPr>
          </a:lstStyle>
          <a:p>
            <a:pPr marL="257175" marR="0" lvl="0" indent="-257175" algn="l" defTabSz="685800" rtl="0" eaLnBrk="1" fontAlgn="auto" latinLnBrk="0" hangingPunct="1">
              <a:lnSpc>
                <a:spcPct val="150000"/>
              </a:lnSpc>
              <a:spcBef>
                <a:spcPts val="0"/>
              </a:spcBef>
              <a:spcAft>
                <a:spcPts val="0"/>
              </a:spcAft>
              <a:buClr>
                <a:schemeClr val="tx1"/>
              </a:buClr>
              <a:buSzTx/>
              <a:buFont typeface="Arial" pitchFamily="34" charset="0"/>
              <a:buChar char="•"/>
              <a:tabLst/>
              <a:defRPr/>
            </a:pPr>
            <a:r>
              <a:rPr lang="en-US" dirty="0"/>
              <a:t>Click icon to add photo</a:t>
            </a:r>
          </a:p>
        </p:txBody>
      </p:sp>
      <p:sp>
        <p:nvSpPr>
          <p:cNvPr id="12" name="Rectangle 11"/>
          <p:cNvSpPr/>
          <p:nvPr userDrawn="1"/>
        </p:nvSpPr>
        <p:spPr>
          <a:xfrm>
            <a:off x="0" y="4343400"/>
            <a:ext cx="12192000" cy="2514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13" name="Rectangle 12"/>
          <p:cNvSpPr/>
          <p:nvPr userDrawn="1"/>
        </p:nvSpPr>
        <p:spPr>
          <a:xfrm>
            <a:off x="0" y="0"/>
            <a:ext cx="12192000" cy="9144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t="2" r="2147" b="-2"/>
          <a:stretch/>
        </p:blipFill>
        <p:spPr>
          <a:xfrm>
            <a:off x="914401" y="367223"/>
            <a:ext cx="3208867" cy="179959"/>
          </a:xfrm>
          <a:prstGeom prst="rect">
            <a:avLst/>
          </a:prstGeom>
        </p:spPr>
      </p:pic>
      <p:sp>
        <p:nvSpPr>
          <p:cNvPr id="15" name="TextBox 14"/>
          <p:cNvSpPr txBox="1">
            <a:spLocks noChangeArrowheads="1"/>
          </p:cNvSpPr>
          <p:nvPr userDrawn="1"/>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2020 UnitedHealth Group. Any use, copying or distribution without written permission from UnitedHealth Group is prohibited.</a:t>
            </a:r>
          </a:p>
        </p:txBody>
      </p:sp>
    </p:spTree>
    <p:extLst>
      <p:ext uri="{BB962C8B-B14F-4D97-AF65-F5344CB8AC3E}">
        <p14:creationId xmlns:p14="http://schemas.microsoft.com/office/powerpoint/2010/main" val="2966370208"/>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197717486"/>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HRSA Goal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adec="http://schemas.microsoft.com/office/drawing/2017/decorative" xmlns="" val="1"/>
              </a:ext>
            </a:extLst>
          </p:cNvPr>
          <p:cNvSpPr txBox="1"/>
          <p:nvPr userDrawn="1"/>
        </p:nvSpPr>
        <p:spPr>
          <a:xfrm>
            <a:off x="1358449" y="1644297"/>
            <a:ext cx="9454896" cy="338554"/>
          </a:xfrm>
          <a:prstGeom prst="rect">
            <a:avLst/>
          </a:prstGeom>
          <a:solidFill>
            <a:srgbClr val="CCDDF1"/>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957" b="14540"/>
          <a:stretch/>
        </p:blipFill>
        <p:spPr>
          <a:xfrm>
            <a:off x="1504438" y="1535600"/>
            <a:ext cx="665743" cy="598621"/>
          </a:xfrm>
          <a:prstGeom prst="rect">
            <a:avLst/>
          </a:prstGeom>
        </p:spPr>
      </p:pic>
      <p:sp>
        <p:nvSpPr>
          <p:cNvPr id="10" name="Content Placeholder 1"/>
          <p:cNvSpPr>
            <a:spLocks noGrp="1"/>
          </p:cNvSpPr>
          <p:nvPr>
            <p:ph sz="quarter" idx="13"/>
          </p:nvPr>
        </p:nvSpPr>
        <p:spPr>
          <a:xfrm>
            <a:off x="2281220" y="1600200"/>
            <a:ext cx="1292225" cy="685800"/>
          </a:xfrm>
        </p:spPr>
        <p:txBody>
          <a:bodyPr>
            <a:noAutofit/>
          </a:bodyPr>
          <a:lstStyle>
            <a:lvl1pPr marL="0" indent="0">
              <a:buNone/>
              <a:defRPr sz="2400" b="1"/>
            </a:lvl1pPr>
          </a:lstStyle>
          <a:p>
            <a:pPr lvl="0"/>
            <a:r>
              <a:rPr lang="en-US" dirty="0"/>
              <a:t>Edit Master</a:t>
            </a:r>
          </a:p>
        </p:txBody>
      </p:sp>
      <p:grpSp>
        <p:nvGrpSpPr>
          <p:cNvPr id="4" name="Group 1" descr="&quot; &quot;"/>
          <p:cNvGrpSpPr/>
          <p:nvPr userDrawn="1"/>
        </p:nvGrpSpPr>
        <p:grpSpPr>
          <a:xfrm>
            <a:off x="3782989" y="1672426"/>
            <a:ext cx="672207"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userDrawn="1"/>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adec="http://schemas.microsoft.com/office/drawing/2017/decorative" xmlns="" val="1"/>
                </a:ext>
              </a:extLst>
            </p:cNvPr>
            <p:cNvCxnSpPr/>
            <p:nvPr userDrawn="1"/>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800" b="1">
                <a:solidFill>
                  <a:srgbClr val="0F4D7B"/>
                </a:solidFill>
              </a:defRPr>
            </a:lvl1pPr>
          </a:lstStyle>
          <a:p>
            <a:pPr lvl="0"/>
            <a:r>
              <a:rPr lang="en-US" dirty="0"/>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adec="http://schemas.microsoft.com/office/drawing/2017/decorative" xmlns="" val="1"/>
              </a:ext>
            </a:extLst>
          </p:cNvPr>
          <p:cNvSpPr txBox="1"/>
          <p:nvPr userDrawn="1"/>
        </p:nvSpPr>
        <p:spPr>
          <a:xfrm>
            <a:off x="1358447" y="2544818"/>
            <a:ext cx="9454896" cy="36933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userDrawn="1"/>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27" b="16215"/>
          <a:stretch/>
        </p:blipFill>
        <p:spPr>
          <a:xfrm>
            <a:off x="1410303" y="2421393"/>
            <a:ext cx="848701" cy="668420"/>
          </a:xfrm>
          <a:prstGeom prst="rect">
            <a:avLst/>
          </a:prstGeom>
        </p:spPr>
      </p:pic>
      <p:sp>
        <p:nvSpPr>
          <p:cNvPr id="16" name="Content Placeholder 2"/>
          <p:cNvSpPr>
            <a:spLocks noGrp="1"/>
          </p:cNvSpPr>
          <p:nvPr>
            <p:ph sz="quarter" idx="14"/>
          </p:nvPr>
        </p:nvSpPr>
        <p:spPr>
          <a:xfrm>
            <a:off x="2286001" y="2514600"/>
            <a:ext cx="1292225" cy="685800"/>
          </a:xfrm>
        </p:spPr>
        <p:txBody>
          <a:bodyPr>
            <a:noAutofit/>
          </a:bodyPr>
          <a:lstStyle>
            <a:lvl1pPr marL="0" indent="0">
              <a:buNone/>
              <a:defRPr sz="2400" b="1"/>
            </a:lvl1pPr>
          </a:lstStyle>
          <a:p>
            <a:pPr lvl="0"/>
            <a:r>
              <a:rPr lang="en-US" dirty="0"/>
              <a:t>Edit Master</a:t>
            </a:r>
          </a:p>
        </p:txBody>
      </p:sp>
      <p:grpSp>
        <p:nvGrpSpPr>
          <p:cNvPr id="5" name="Group 2" descr="&quot; &quot;"/>
          <p:cNvGrpSpPr/>
          <p:nvPr userDrawn="1"/>
        </p:nvGrpSpPr>
        <p:grpSpPr>
          <a:xfrm>
            <a:off x="3781817" y="2580900"/>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userDrawn="1"/>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adec="http://schemas.microsoft.com/office/drawing/2017/decorative" xmlns="" val="1"/>
                </a:ext>
              </a:extLst>
            </p:cNvPr>
            <p:cNvCxnSpPr/>
            <p:nvPr userDrawn="1"/>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800" b="1">
                <a:solidFill>
                  <a:srgbClr val="0F4D7B"/>
                </a:solidFill>
              </a:defRPr>
            </a:lvl1pPr>
          </a:lstStyle>
          <a:p>
            <a:pPr lvl="0"/>
            <a:r>
              <a:rPr lang="en-US" dirty="0"/>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adec="http://schemas.microsoft.com/office/drawing/2017/decorative" xmlns="" val="1"/>
              </a:ext>
            </a:extLst>
          </p:cNvPr>
          <p:cNvSpPr txBox="1"/>
          <p:nvPr userDrawn="1"/>
        </p:nvSpPr>
        <p:spPr>
          <a:xfrm>
            <a:off x="1358449" y="3459218"/>
            <a:ext cx="9451427" cy="36933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userDrawn="1"/>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4347"/>
          <a:stretch/>
        </p:blipFill>
        <p:spPr>
          <a:xfrm>
            <a:off x="1373854" y="3224268"/>
            <a:ext cx="948727" cy="717739"/>
          </a:xfrm>
          <a:prstGeom prst="rect">
            <a:avLst/>
          </a:prstGeom>
        </p:spPr>
      </p:pic>
      <p:sp>
        <p:nvSpPr>
          <p:cNvPr id="22" name="Content Placeholder 3"/>
          <p:cNvSpPr>
            <a:spLocks noGrp="1"/>
          </p:cNvSpPr>
          <p:nvPr>
            <p:ph sz="quarter" idx="15"/>
          </p:nvPr>
        </p:nvSpPr>
        <p:spPr>
          <a:xfrm>
            <a:off x="2286001" y="3429000"/>
            <a:ext cx="1292225" cy="685800"/>
          </a:xfrm>
        </p:spPr>
        <p:txBody>
          <a:bodyPr>
            <a:noAutofit/>
          </a:bodyPr>
          <a:lstStyle>
            <a:lvl1pPr marL="0" indent="0">
              <a:buNone/>
              <a:defRPr sz="2400" b="1"/>
            </a:lvl1pPr>
          </a:lstStyle>
          <a:p>
            <a:pPr lvl="0"/>
            <a:r>
              <a:rPr lang="en-US" dirty="0"/>
              <a:t>Edit Master</a:t>
            </a:r>
          </a:p>
        </p:txBody>
      </p:sp>
      <p:grpSp>
        <p:nvGrpSpPr>
          <p:cNvPr id="40" name="Group 3" descr="&quot; &quot;"/>
          <p:cNvGrpSpPr/>
          <p:nvPr userDrawn="1"/>
        </p:nvGrpSpPr>
        <p:grpSpPr>
          <a:xfrm>
            <a:off x="3782989" y="3481002"/>
            <a:ext cx="672207"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userDrawn="1"/>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adec="http://schemas.microsoft.com/office/drawing/2017/decorative" xmlns="" val="1"/>
                </a:ext>
              </a:extLst>
            </p:cNvPr>
            <p:cNvCxnSpPr/>
            <p:nvPr userDrawn="1"/>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800" b="1">
                <a:solidFill>
                  <a:srgbClr val="0F4D7B"/>
                </a:solidFill>
              </a:defRPr>
            </a:lvl1pPr>
          </a:lstStyle>
          <a:p>
            <a:pPr lvl="0"/>
            <a:r>
              <a:rPr lang="en-US" dirty="0"/>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adec="http://schemas.microsoft.com/office/drawing/2017/decorative" xmlns="" val="1"/>
              </a:ext>
            </a:extLst>
          </p:cNvPr>
          <p:cNvSpPr txBox="1"/>
          <p:nvPr userDrawn="1"/>
        </p:nvSpPr>
        <p:spPr>
          <a:xfrm>
            <a:off x="1358447" y="4373618"/>
            <a:ext cx="9454896" cy="36933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userDrawn="1"/>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1459822" y="4218554"/>
            <a:ext cx="779503" cy="658246"/>
          </a:xfrm>
          <a:prstGeom prst="rect">
            <a:avLst/>
          </a:prstGeom>
        </p:spPr>
      </p:pic>
      <p:sp>
        <p:nvSpPr>
          <p:cNvPr id="28" name="Content Placeholder 4"/>
          <p:cNvSpPr>
            <a:spLocks noGrp="1"/>
          </p:cNvSpPr>
          <p:nvPr>
            <p:ph sz="quarter" idx="16"/>
          </p:nvPr>
        </p:nvSpPr>
        <p:spPr>
          <a:xfrm>
            <a:off x="2286001" y="4343400"/>
            <a:ext cx="1292225" cy="685800"/>
          </a:xfrm>
        </p:spPr>
        <p:txBody>
          <a:bodyPr>
            <a:noAutofit/>
          </a:bodyPr>
          <a:lstStyle>
            <a:lvl1pPr marL="0" indent="0">
              <a:buNone/>
              <a:defRPr sz="2400" b="1"/>
            </a:lvl1pPr>
          </a:lstStyle>
          <a:p>
            <a:pPr lvl="0"/>
            <a:r>
              <a:rPr lang="en-US" dirty="0"/>
              <a:t>Edit Master</a:t>
            </a:r>
          </a:p>
        </p:txBody>
      </p:sp>
      <p:grpSp>
        <p:nvGrpSpPr>
          <p:cNvPr id="41" name="Group 4" descr="&quot; &quot;"/>
          <p:cNvGrpSpPr/>
          <p:nvPr userDrawn="1"/>
        </p:nvGrpSpPr>
        <p:grpSpPr>
          <a:xfrm>
            <a:off x="3780693" y="4398462"/>
            <a:ext cx="674503"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userDrawn="1"/>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adec="http://schemas.microsoft.com/office/drawing/2017/decorative" xmlns="" val="1"/>
                </a:ext>
              </a:extLst>
            </p:cNvPr>
            <p:cNvCxnSpPr/>
            <p:nvPr userDrawn="1"/>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800" b="1">
                <a:solidFill>
                  <a:srgbClr val="0F4D7B"/>
                </a:solidFill>
              </a:defRPr>
            </a:lvl1pPr>
          </a:lstStyle>
          <a:p>
            <a:pPr lvl="0"/>
            <a:r>
              <a:rPr lang="en-US" dirty="0"/>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051231455"/>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On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endParaRPr lang="en-US" dirty="0"/>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586147836"/>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Two Wid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idx="1"/>
          </p:nvPr>
        </p:nvSpPr>
        <p:spPr>
          <a:xfrm>
            <a:off x="838200" y="1828800"/>
            <a:ext cx="10515600" cy="3970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endParaRPr lang="en-US" dirty="0"/>
          </a:p>
        </p:txBody>
      </p:sp>
      <p:sp>
        <p:nvSpPr>
          <p:cNvPr id="6" name="Slide Number Placeholder 6"/>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318281909"/>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766676765"/>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Two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spcBef>
                <a:spcPts val="0"/>
              </a:spcBef>
              <a:buNone/>
              <a:defRPr sz="1400"/>
            </a:lvl2pPr>
            <a:lvl3pPr marL="914400" indent="0">
              <a:spcBef>
                <a:spcPts val="0"/>
              </a:spcBef>
              <a:buNone/>
              <a:defRPr sz="1400"/>
            </a:lvl3pPr>
            <a:lvl4pPr marL="1371600" indent="0">
              <a:spcBef>
                <a:spcPts val="0"/>
              </a:spcBef>
              <a:buNone/>
              <a:defRPr sz="1400"/>
            </a:lvl4pPr>
            <a:lvl5pPr marL="1828800" indent="0">
              <a:spcBef>
                <a:spcPts val="0"/>
              </a:spcBef>
              <a:buNone/>
              <a:defRPr sz="1400"/>
            </a:lvl5pPr>
          </a:lstStyle>
          <a:p>
            <a:pPr lvl="0"/>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76717188"/>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woObj" preserve="1">
  <p:cSld name="Two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838200" y="4700016"/>
            <a:ext cx="10515600" cy="1225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114377693"/>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Two Content and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888214613"/>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347592610"/>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Two Titled Content 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a"/>
          <p:cNvSpPr>
            <a:spLocks noGrp="1"/>
          </p:cNvSpPr>
          <p:nvPr>
            <p:ph sz="quarter" idx="17"/>
          </p:nvPr>
        </p:nvSpPr>
        <p:spPr>
          <a:xfrm>
            <a:off x="841248" y="1895476"/>
            <a:ext cx="43434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705600" y="1262428"/>
            <a:ext cx="4572000" cy="457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a"/>
          <p:cNvSpPr>
            <a:spLocks noGrp="1"/>
          </p:cNvSpPr>
          <p:nvPr>
            <p:ph sz="half" idx="2"/>
          </p:nvPr>
        </p:nvSpPr>
        <p:spPr>
          <a:xfrm>
            <a:off x="7616952" y="1895856"/>
            <a:ext cx="3660648" cy="3951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4b.1" descr="&quot; &quot;"/>
          <p:cNvSpPr>
            <a:spLocks noGrp="1"/>
          </p:cNvSpPr>
          <p:nvPr>
            <p:ph type="pic" sz="quarter" idx="14"/>
          </p:nvPr>
        </p:nvSpPr>
        <p:spPr>
          <a:xfrm>
            <a:off x="6705600" y="2157984"/>
            <a:ext cx="685800" cy="685800"/>
          </a:xfrm>
        </p:spPr>
        <p:txBody>
          <a:bodyPr/>
          <a:lstStyle/>
          <a:p>
            <a:endParaRPr lang="en-US" dirty="0"/>
          </a:p>
        </p:txBody>
      </p:sp>
      <p:sp>
        <p:nvSpPr>
          <p:cNvPr id="11" name="Picture Placeholder 4b.2" descr="&quot; &quot;"/>
          <p:cNvSpPr>
            <a:spLocks noGrp="1"/>
          </p:cNvSpPr>
          <p:nvPr>
            <p:ph type="pic" sz="quarter" idx="15"/>
          </p:nvPr>
        </p:nvSpPr>
        <p:spPr>
          <a:xfrm>
            <a:off x="6705600" y="3364992"/>
            <a:ext cx="685800" cy="685800"/>
          </a:xfrm>
        </p:spPr>
        <p:txBody>
          <a:bodyPr/>
          <a:lstStyle/>
          <a:p>
            <a:endParaRPr lang="en-US" dirty="0"/>
          </a:p>
        </p:txBody>
      </p:sp>
      <p:sp>
        <p:nvSpPr>
          <p:cNvPr id="12" name="Picture Placeholder 4b.3" descr="&quot; &quot;"/>
          <p:cNvSpPr>
            <a:spLocks noGrp="1"/>
          </p:cNvSpPr>
          <p:nvPr>
            <p:ph type="pic" sz="quarter" idx="16"/>
          </p:nvPr>
        </p:nvSpPr>
        <p:spPr>
          <a:xfrm>
            <a:off x="6720255" y="4572000"/>
            <a:ext cx="685800" cy="685800"/>
          </a:xfrm>
        </p:spPr>
        <p:txBody>
          <a:bodyPr/>
          <a:lstStyle/>
          <a:p>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133203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reaker-Blu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1742774599"/>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841248" y="4350748"/>
            <a:ext cx="5184648" cy="21396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66039646"/>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hree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228600" y="3118105"/>
            <a:ext cx="11704320" cy="25968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3959352" y="5212080"/>
            <a:ext cx="4645152" cy="1014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435082972"/>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Thre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4331208" y="1444752"/>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8229600" y="1444752"/>
            <a:ext cx="3529584" cy="4160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186707944"/>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Six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4"/>
          <p:cNvSpPr>
            <a:spLocks noGrp="1"/>
          </p:cNvSpPr>
          <p:nvPr>
            <p:ph sz="half" idx="15"/>
          </p:nvPr>
        </p:nvSpPr>
        <p:spPr>
          <a:xfrm>
            <a:off x="2057400"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4096512"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6"/>
          <p:cNvSpPr>
            <a:spLocks noGrp="1"/>
          </p:cNvSpPr>
          <p:nvPr>
            <p:ph sz="half" idx="16"/>
          </p:nvPr>
        </p:nvSpPr>
        <p:spPr>
          <a:xfrm>
            <a:off x="6135624"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3"/>
          </p:nvPr>
        </p:nvSpPr>
        <p:spPr>
          <a:xfrm>
            <a:off x="8174736" y="1444752"/>
            <a:ext cx="1965960" cy="4160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p:cNvSpPr>
            <a:spLocks noGrp="1"/>
          </p:cNvSpPr>
          <p:nvPr>
            <p:ph sz="quarter" idx="17"/>
          </p:nvPr>
        </p:nvSpPr>
        <p:spPr>
          <a:xfrm>
            <a:off x="10213848" y="1444752"/>
            <a:ext cx="1965960" cy="4160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10"/>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371786508"/>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Tagline Three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432816" y="1524000"/>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4331208" y="1524000"/>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3"/>
          </p:nvPr>
        </p:nvSpPr>
        <p:spPr>
          <a:xfrm>
            <a:off x="8229600" y="1524000"/>
            <a:ext cx="3529584" cy="4160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8"/>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108771764"/>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Chart Blue Source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776259636"/>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Picture Banner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endParaRPr lang="en-US"/>
          </a:p>
        </p:txBody>
      </p:sp>
      <p:sp>
        <p:nvSpPr>
          <p:cNvPr id="6" name="Content Placeholder 3"/>
          <p:cNvSpPr>
            <a:spLocks noGrp="1"/>
          </p:cNvSpPr>
          <p:nvPr>
            <p:ph sz="quarter" idx="13"/>
          </p:nvPr>
        </p:nvSpPr>
        <p:spPr>
          <a:xfrm>
            <a:off x="1981200" y="1115568"/>
            <a:ext cx="9375648" cy="10698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4"/>
          <p:cNvSpPr>
            <a:spLocks noGrp="1"/>
          </p:cNvSpPr>
          <p:nvPr>
            <p:ph sz="half" idx="1"/>
          </p:nvPr>
        </p:nvSpPr>
        <p:spPr>
          <a:xfrm>
            <a:off x="838200" y="2334768"/>
            <a:ext cx="4392168" cy="3913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5376865" y="5521182"/>
            <a:ext cx="4986337" cy="7272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500617899"/>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One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841248" y="4486656"/>
            <a:ext cx="6501384" cy="9235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301340698"/>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One Blue Three Cap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4"/>
          <p:cNvSpPr>
            <a:spLocks noGrp="1"/>
          </p:cNvSpPr>
          <p:nvPr>
            <p:ph sz="half" idx="1"/>
          </p:nvPr>
        </p:nvSpPr>
        <p:spPr>
          <a:xfrm>
            <a:off x="841248" y="2438400"/>
            <a:ext cx="5705856" cy="2667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6"/>
          </p:nvPr>
        </p:nvSpPr>
        <p:spPr>
          <a:xfrm>
            <a:off x="838200" y="5105402"/>
            <a:ext cx="5708651" cy="454025"/>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US" dirty="0"/>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502723168"/>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Blue Banner Three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600"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1518136"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3b.1" descr="&quot; &quot;"/>
          <p:cNvSpPr>
            <a:spLocks noGrp="1" noChangeAspect="1"/>
          </p:cNvSpPr>
          <p:nvPr>
            <p:ph type="pic" sz="quarter" idx="18"/>
          </p:nvPr>
        </p:nvSpPr>
        <p:spPr>
          <a:xfrm>
            <a:off x="4294162" y="1133856"/>
            <a:ext cx="849967" cy="850392"/>
          </a:xfrm>
        </p:spPr>
        <p:txBody>
          <a:bodyPr/>
          <a:lstStyle>
            <a:lvl1pPr marL="0" indent="0">
              <a:buNone/>
              <a:defRPr/>
            </a:lvl1pPr>
          </a:lstStyle>
          <a:p>
            <a:endParaRPr lang="en-US" dirty="0"/>
          </a:p>
        </p:txBody>
      </p:sp>
      <p:sp>
        <p:nvSpPr>
          <p:cNvPr id="11" name="Text Placeholder 3b.2"/>
          <p:cNvSpPr>
            <a:spLocks noGrp="1"/>
          </p:cNvSpPr>
          <p:nvPr>
            <p:ph type="body" sz="quarter" idx="13"/>
          </p:nvPr>
        </p:nvSpPr>
        <p:spPr>
          <a:xfrm>
            <a:off x="5210908" y="1114427"/>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3c.1" descr="&quot; &quot;"/>
          <p:cNvSpPr>
            <a:spLocks noGrp="1" noChangeAspect="1"/>
          </p:cNvSpPr>
          <p:nvPr>
            <p:ph type="pic" sz="quarter" idx="19"/>
          </p:nvPr>
        </p:nvSpPr>
        <p:spPr>
          <a:xfrm>
            <a:off x="7981541" y="1133856"/>
            <a:ext cx="849967" cy="850392"/>
          </a:xfrm>
        </p:spPr>
        <p:txBody>
          <a:bodyPr/>
          <a:lstStyle>
            <a:lvl1pPr marL="0" indent="0">
              <a:buNone/>
              <a:defRPr/>
            </a:lvl1pPr>
          </a:lstStyle>
          <a:p>
            <a:endParaRPr lang="en-US" dirty="0"/>
          </a:p>
        </p:txBody>
      </p:sp>
      <p:sp>
        <p:nvSpPr>
          <p:cNvPr id="13" name="Text Placeholder 3c.2"/>
          <p:cNvSpPr>
            <a:spLocks noGrp="1"/>
          </p:cNvSpPr>
          <p:nvPr>
            <p:ph type="body" sz="quarter" idx="14"/>
          </p:nvPr>
        </p:nvSpPr>
        <p:spPr>
          <a:xfrm>
            <a:off x="8891955" y="1114427"/>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8845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reaker-Lt. Blu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Arial"/>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3976076413"/>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Blue Banner Two Pictur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4"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2514600"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3b.1" descr="&quot; &quot;"/>
          <p:cNvSpPr>
            <a:spLocks noGrp="1" noChangeAspect="1"/>
          </p:cNvSpPr>
          <p:nvPr>
            <p:ph type="pic" sz="quarter" idx="18"/>
          </p:nvPr>
        </p:nvSpPr>
        <p:spPr>
          <a:xfrm>
            <a:off x="7008054" y="1133856"/>
            <a:ext cx="849967" cy="850392"/>
          </a:xfrm>
        </p:spPr>
        <p:txBody>
          <a:bodyPr/>
          <a:lstStyle>
            <a:lvl1pPr marL="0" indent="0">
              <a:buNone/>
              <a:defRPr/>
            </a:lvl1pPr>
          </a:lstStyle>
          <a:p>
            <a:endParaRPr lang="en-US" dirty="0"/>
          </a:p>
        </p:txBody>
      </p:sp>
      <p:sp>
        <p:nvSpPr>
          <p:cNvPr id="11" name="Text Placeholder 3b.2"/>
          <p:cNvSpPr>
            <a:spLocks noGrp="1"/>
          </p:cNvSpPr>
          <p:nvPr>
            <p:ph type="body" sz="quarter" idx="13"/>
          </p:nvPr>
        </p:nvSpPr>
        <p:spPr>
          <a:xfrm>
            <a:off x="7924800" y="1114427"/>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10515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841248" y="5102352"/>
            <a:ext cx="9528048" cy="10972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740710472"/>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Blue Banner Two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600"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1752600"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2"/>
          <p:cNvSpPr>
            <a:spLocks noGrp="1"/>
          </p:cNvSpPr>
          <p:nvPr>
            <p:ph type="body" sz="quarter" idx="13"/>
          </p:nvPr>
        </p:nvSpPr>
        <p:spPr>
          <a:xfrm>
            <a:off x="4753708" y="1114427"/>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2"/>
          <p:cNvSpPr>
            <a:spLocks noGrp="1"/>
          </p:cNvSpPr>
          <p:nvPr>
            <p:ph type="body" sz="quarter" idx="14"/>
          </p:nvPr>
        </p:nvSpPr>
        <p:spPr>
          <a:xfrm>
            <a:off x="7748955" y="1114427"/>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3c.1" descr="&quot; &quot;"/>
          <p:cNvSpPr>
            <a:spLocks noGrp="1" noChangeAspect="1"/>
          </p:cNvSpPr>
          <p:nvPr>
            <p:ph type="pic" sz="quarter" idx="19"/>
          </p:nvPr>
        </p:nvSpPr>
        <p:spPr>
          <a:xfrm>
            <a:off x="10744201" y="1133856"/>
            <a:ext cx="849967" cy="850392"/>
          </a:xfrm>
        </p:spPr>
        <p:txBody>
          <a:bodyPr/>
          <a:lstStyle>
            <a:lvl1pPr marL="0" indent="0">
              <a:buNone/>
              <a:defRPr/>
            </a:lvl1pPr>
          </a:lstStyle>
          <a:p>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565428988"/>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Blue Banner Two Picture Sev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1464905" y="1115568"/>
            <a:ext cx="2148840" cy="12252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2"/>
          <p:cNvSpPr>
            <a:spLocks noGrp="1"/>
          </p:cNvSpPr>
          <p:nvPr>
            <p:ph type="body" sz="quarter" idx="13"/>
          </p:nvPr>
        </p:nvSpPr>
        <p:spPr>
          <a:xfrm>
            <a:off x="3828661" y="1115568"/>
            <a:ext cx="2148840" cy="12252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2"/>
          <p:cNvSpPr>
            <a:spLocks noGrp="1"/>
          </p:cNvSpPr>
          <p:nvPr>
            <p:ph type="body" sz="quarter" idx="14"/>
          </p:nvPr>
        </p:nvSpPr>
        <p:spPr>
          <a:xfrm>
            <a:off x="8519160" y="1114424"/>
            <a:ext cx="2148840" cy="12252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3c.1" descr="&quot; &quot;"/>
          <p:cNvSpPr>
            <a:spLocks noGrp="1" noChangeAspect="1"/>
          </p:cNvSpPr>
          <p:nvPr>
            <p:ph type="pic" sz="quarter" idx="19"/>
          </p:nvPr>
        </p:nvSpPr>
        <p:spPr>
          <a:xfrm>
            <a:off x="10915262" y="1133856"/>
            <a:ext cx="849967" cy="850392"/>
          </a:xfrm>
        </p:spPr>
        <p:txBody>
          <a:bodyPr/>
          <a:lstStyle>
            <a:lvl1pPr marL="0" indent="0">
              <a:buNone/>
              <a:defRPr/>
            </a:lvl1pPr>
          </a:lstStyle>
          <a:p>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
        <p:nvSpPr>
          <p:cNvPr id="8" name="Content Placeholder 7"/>
          <p:cNvSpPr>
            <a:spLocks noGrp="1"/>
          </p:cNvSpPr>
          <p:nvPr>
            <p:ph sz="quarter" idx="20"/>
          </p:nvPr>
        </p:nvSpPr>
        <p:spPr>
          <a:xfrm>
            <a:off x="6172200" y="1115568"/>
            <a:ext cx="2148840" cy="12252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3801928"/>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Blue Banner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3"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
          <p:cNvSpPr>
            <a:spLocks noGrp="1"/>
          </p:cNvSpPr>
          <p:nvPr>
            <p:ph type="body" sz="quarter" idx="13"/>
          </p:nvPr>
        </p:nvSpPr>
        <p:spPr>
          <a:xfrm>
            <a:off x="4777155" y="1114427"/>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
          <p:cNvSpPr>
            <a:spLocks noGrp="1"/>
          </p:cNvSpPr>
          <p:nvPr>
            <p:ph type="body" sz="quarter" idx="14"/>
          </p:nvPr>
        </p:nvSpPr>
        <p:spPr>
          <a:xfrm>
            <a:off x="8458200" y="1114427"/>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4116914878"/>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Blue 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3"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
          <p:cNvSpPr>
            <a:spLocks noGrp="1"/>
          </p:cNvSpPr>
          <p:nvPr>
            <p:ph type="body" sz="quarter" idx="13"/>
          </p:nvPr>
        </p:nvSpPr>
        <p:spPr>
          <a:xfrm>
            <a:off x="4777155" y="1114427"/>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
          <p:cNvSpPr>
            <a:spLocks noGrp="1"/>
          </p:cNvSpPr>
          <p:nvPr>
            <p:ph type="body" sz="quarter" idx="14"/>
          </p:nvPr>
        </p:nvSpPr>
        <p:spPr>
          <a:xfrm>
            <a:off x="8458200" y="1114427"/>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2362411344"/>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3"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
          <p:cNvSpPr>
            <a:spLocks noGrp="1"/>
          </p:cNvSpPr>
          <p:nvPr>
            <p:ph type="body" sz="quarter" idx="13"/>
          </p:nvPr>
        </p:nvSpPr>
        <p:spPr>
          <a:xfrm>
            <a:off x="4777155" y="1114427"/>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
          <p:cNvSpPr>
            <a:spLocks noGrp="1"/>
          </p:cNvSpPr>
          <p:nvPr>
            <p:ph type="body" sz="quarter" idx="14"/>
          </p:nvPr>
        </p:nvSpPr>
        <p:spPr>
          <a:xfrm>
            <a:off x="8458200" y="1114427"/>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717115057"/>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1066800"/>
          </a:xfrm>
        </p:spPr>
        <p:txBody>
          <a:bodyPr/>
          <a:lstStyle>
            <a:lvl1pPr>
              <a:lnSpc>
                <a:spcPct val="100000"/>
              </a:lnSpc>
              <a:defRPr/>
            </a:lvl1pPr>
          </a:lstStyle>
          <a:p>
            <a:r>
              <a:rPr lang="en-US" dirty="0"/>
              <a:t>Click to edit Master title style</a:t>
            </a:r>
          </a:p>
        </p:txBody>
      </p:sp>
      <p:cxnSp>
        <p:nvCxnSpPr>
          <p:cNvPr id="10"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Text Placeholder 3"/>
          <p:cNvSpPr>
            <a:spLocks noGrp="1"/>
          </p:cNvSpPr>
          <p:nvPr>
            <p:ph type="body" idx="1"/>
          </p:nvPr>
        </p:nvSpPr>
        <p:spPr>
          <a:xfrm>
            <a:off x="839789" y="1371600"/>
            <a:ext cx="5157787"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195512"/>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371600"/>
            <a:ext cx="5183188"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4"/>
          <p:cNvSpPr>
            <a:spLocks noGrp="1"/>
          </p:cNvSpPr>
          <p:nvPr>
            <p:ph sz="quarter" idx="4"/>
          </p:nvPr>
        </p:nvSpPr>
        <p:spPr>
          <a:xfrm>
            <a:off x="6172201" y="2195512"/>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533978866"/>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dirty="0"/>
              <a:t>Click to edit Master title style</a:t>
            </a:r>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516842216"/>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84111031"/>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dirty="0"/>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solidFill>
                  <a:srgbClr val="0F4D7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3"/>
          <p:cNvSpPr>
            <a:spLocks noGrp="1"/>
          </p:cNvSpPr>
          <p:nvPr>
            <p:ph idx="1"/>
          </p:nvPr>
        </p:nvSpPr>
        <p:spPr>
          <a:xfrm>
            <a:off x="5183188" y="987427"/>
            <a:ext cx="6172200" cy="4873625"/>
          </a:xfrm>
        </p:spPr>
        <p:txBody>
          <a:bodyPr/>
          <a:lstStyle>
            <a:lvl1pPr>
              <a:defRPr sz="2200"/>
            </a:lvl1pPr>
            <a:lvl2pPr>
              <a:defRPr sz="2000"/>
            </a:lvl2pPr>
            <a:lvl3pPr>
              <a:defRPr sz="1800"/>
            </a:lvl3pPr>
            <a:lvl4pPr>
              <a:defRPr sz="1600"/>
            </a:lvl4pPr>
            <a:lvl5pPr>
              <a:lnSpc>
                <a:spcPct val="100000"/>
              </a:lnSpc>
              <a:spcBef>
                <a:spcPts val="380"/>
              </a:spcBef>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1935475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reaker-Green">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118507283"/>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dirty="0"/>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3"/>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155502623"/>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p>
            <a:r>
              <a:rPr lang="en-US" dirty="0"/>
              <a:t>Click to edit Master title style</a:t>
            </a:r>
          </a:p>
        </p:txBody>
      </p:sp>
      <p:sp>
        <p:nvSpPr>
          <p:cNvPr id="3" name="Vertical Text Placeholder 2"/>
          <p:cNvSpPr>
            <a:spLocks noGrp="1"/>
          </p:cNvSpPr>
          <p:nvPr>
            <p:ph type="body" orient="vert" idx="1"/>
          </p:nvPr>
        </p:nvSpPr>
        <p:spPr>
          <a:xfrm>
            <a:off x="838200" y="1444752"/>
            <a:ext cx="10515600" cy="43513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727207932"/>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525918524"/>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89B5A-190A-4DEE-B27F-6D9DC853DC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CFDE84-8AA0-4774-94CF-B87A8A30C3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8C1903-35FB-40BF-AB01-B4B597DFBB45}"/>
              </a:ext>
            </a:extLst>
          </p:cNvPr>
          <p:cNvSpPr>
            <a:spLocks noGrp="1"/>
          </p:cNvSpPr>
          <p:nvPr>
            <p:ph type="dt" sz="half" idx="10"/>
          </p:nvPr>
        </p:nvSpPr>
        <p:spPr/>
        <p:txBody>
          <a:bodyPr/>
          <a:lstStyle/>
          <a:p>
            <a:fld id="{073B7232-3F69-4427-B952-B40999DF07B6}" type="datetimeFigureOut">
              <a:rPr lang="en-US" smtClean="0"/>
              <a:t>1/14/2022</a:t>
            </a:fld>
            <a:endParaRPr lang="en-US"/>
          </a:p>
        </p:txBody>
      </p:sp>
      <p:sp>
        <p:nvSpPr>
          <p:cNvPr id="5" name="Footer Placeholder 4">
            <a:extLst>
              <a:ext uri="{FF2B5EF4-FFF2-40B4-BE49-F238E27FC236}">
                <a16:creationId xmlns:a16="http://schemas.microsoft.com/office/drawing/2014/main" id="{2D6E4284-828C-4F30-A238-0B057E446D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0432E-15A9-4DEF-AA20-87EC96C3D9E2}"/>
              </a:ext>
            </a:extLst>
          </p:cNvPr>
          <p:cNvSpPr>
            <a:spLocks noGrp="1"/>
          </p:cNvSpPr>
          <p:nvPr>
            <p:ph type="sldNum" sz="quarter" idx="12"/>
          </p:nvPr>
        </p:nvSpPr>
        <p:spPr/>
        <p:txBody>
          <a:bodyPr/>
          <a:lstStyle/>
          <a:p>
            <a:fld id="{2DCB872A-C639-48C8-8D5D-DFD624A6A55F}" type="slidenum">
              <a:rPr lang="en-US" smtClean="0"/>
              <a:t>‹#›</a:t>
            </a:fld>
            <a:endParaRPr lang="en-US"/>
          </a:p>
        </p:txBody>
      </p:sp>
    </p:spTree>
    <p:extLst>
      <p:ext uri="{BB962C8B-B14F-4D97-AF65-F5344CB8AC3E}">
        <p14:creationId xmlns:p14="http://schemas.microsoft.com/office/powerpoint/2010/main" val="220192237"/>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0F2E4-398F-45A7-8659-2D9D0A2F1A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65A68-7942-4D9B-9FEF-8FC5723C0E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51149-D2BE-401D-A280-563DAC2314F1}"/>
              </a:ext>
            </a:extLst>
          </p:cNvPr>
          <p:cNvSpPr>
            <a:spLocks noGrp="1"/>
          </p:cNvSpPr>
          <p:nvPr>
            <p:ph type="dt" sz="half" idx="10"/>
          </p:nvPr>
        </p:nvSpPr>
        <p:spPr/>
        <p:txBody>
          <a:bodyPr/>
          <a:lstStyle/>
          <a:p>
            <a:fld id="{073B7232-3F69-4427-B952-B40999DF07B6}" type="datetimeFigureOut">
              <a:rPr lang="en-US" smtClean="0"/>
              <a:t>1/14/2022</a:t>
            </a:fld>
            <a:endParaRPr lang="en-US"/>
          </a:p>
        </p:txBody>
      </p:sp>
      <p:sp>
        <p:nvSpPr>
          <p:cNvPr id="5" name="Footer Placeholder 4">
            <a:extLst>
              <a:ext uri="{FF2B5EF4-FFF2-40B4-BE49-F238E27FC236}">
                <a16:creationId xmlns:a16="http://schemas.microsoft.com/office/drawing/2014/main" id="{9060EE84-C488-44FC-9067-178E9DA7F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196169-DFD1-4202-BC67-0A6418133C8A}"/>
              </a:ext>
            </a:extLst>
          </p:cNvPr>
          <p:cNvSpPr>
            <a:spLocks noGrp="1"/>
          </p:cNvSpPr>
          <p:nvPr>
            <p:ph type="sldNum" sz="quarter" idx="12"/>
          </p:nvPr>
        </p:nvSpPr>
        <p:spPr/>
        <p:txBody>
          <a:bodyPr/>
          <a:lstStyle/>
          <a:p>
            <a:fld id="{2DCB872A-C639-48C8-8D5D-DFD624A6A55F}" type="slidenum">
              <a:rPr lang="en-US" smtClean="0"/>
              <a:t>‹#›</a:t>
            </a:fld>
            <a:endParaRPr lang="en-US"/>
          </a:p>
        </p:txBody>
      </p:sp>
    </p:spTree>
    <p:extLst>
      <p:ext uri="{BB962C8B-B14F-4D97-AF65-F5344CB8AC3E}">
        <p14:creationId xmlns:p14="http://schemas.microsoft.com/office/powerpoint/2010/main" val="1793629885"/>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FE32-9AB1-4188-B815-DB55CD6891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1576BA-B047-4911-B901-D6B86A5330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66679A-F5A5-406C-B60F-74A749D4E6BD}"/>
              </a:ext>
            </a:extLst>
          </p:cNvPr>
          <p:cNvSpPr>
            <a:spLocks noGrp="1"/>
          </p:cNvSpPr>
          <p:nvPr>
            <p:ph type="dt" sz="half" idx="10"/>
          </p:nvPr>
        </p:nvSpPr>
        <p:spPr/>
        <p:txBody>
          <a:bodyPr/>
          <a:lstStyle/>
          <a:p>
            <a:fld id="{073B7232-3F69-4427-B952-B40999DF07B6}" type="datetimeFigureOut">
              <a:rPr lang="en-US" smtClean="0"/>
              <a:t>1/14/2022</a:t>
            </a:fld>
            <a:endParaRPr lang="en-US"/>
          </a:p>
        </p:txBody>
      </p:sp>
      <p:sp>
        <p:nvSpPr>
          <p:cNvPr id="5" name="Footer Placeholder 4">
            <a:extLst>
              <a:ext uri="{FF2B5EF4-FFF2-40B4-BE49-F238E27FC236}">
                <a16:creationId xmlns:a16="http://schemas.microsoft.com/office/drawing/2014/main" id="{EF5BBB7B-E0E2-4654-B4CD-8EC20D2C93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529B6-D085-46B5-BF84-3290C5F534ED}"/>
              </a:ext>
            </a:extLst>
          </p:cNvPr>
          <p:cNvSpPr>
            <a:spLocks noGrp="1"/>
          </p:cNvSpPr>
          <p:nvPr>
            <p:ph type="sldNum" sz="quarter" idx="12"/>
          </p:nvPr>
        </p:nvSpPr>
        <p:spPr/>
        <p:txBody>
          <a:bodyPr/>
          <a:lstStyle/>
          <a:p>
            <a:fld id="{2DCB872A-C639-48C8-8D5D-DFD624A6A55F}" type="slidenum">
              <a:rPr lang="en-US" smtClean="0"/>
              <a:t>‹#›</a:t>
            </a:fld>
            <a:endParaRPr lang="en-US"/>
          </a:p>
        </p:txBody>
      </p:sp>
    </p:spTree>
    <p:extLst>
      <p:ext uri="{BB962C8B-B14F-4D97-AF65-F5344CB8AC3E}">
        <p14:creationId xmlns:p14="http://schemas.microsoft.com/office/powerpoint/2010/main" val="605873008"/>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935BF-78B7-4A75-ABE4-6C1EAC31EC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20E227-6568-4D28-9CAA-A84267E76C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6D87EF-8FFE-4D73-AFB2-C112A0E86D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E3A1DF-2398-4DD0-90EC-3FFEE2016D87}"/>
              </a:ext>
            </a:extLst>
          </p:cNvPr>
          <p:cNvSpPr>
            <a:spLocks noGrp="1"/>
          </p:cNvSpPr>
          <p:nvPr>
            <p:ph type="dt" sz="half" idx="10"/>
          </p:nvPr>
        </p:nvSpPr>
        <p:spPr/>
        <p:txBody>
          <a:bodyPr/>
          <a:lstStyle/>
          <a:p>
            <a:fld id="{073B7232-3F69-4427-B952-B40999DF07B6}" type="datetimeFigureOut">
              <a:rPr lang="en-US" smtClean="0"/>
              <a:t>1/14/2022</a:t>
            </a:fld>
            <a:endParaRPr lang="en-US"/>
          </a:p>
        </p:txBody>
      </p:sp>
      <p:sp>
        <p:nvSpPr>
          <p:cNvPr id="6" name="Footer Placeholder 5">
            <a:extLst>
              <a:ext uri="{FF2B5EF4-FFF2-40B4-BE49-F238E27FC236}">
                <a16:creationId xmlns:a16="http://schemas.microsoft.com/office/drawing/2014/main" id="{3989930A-2ED1-43E2-9B20-5FE003EB02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BED2F6-04B3-4486-8D06-F98352C49217}"/>
              </a:ext>
            </a:extLst>
          </p:cNvPr>
          <p:cNvSpPr>
            <a:spLocks noGrp="1"/>
          </p:cNvSpPr>
          <p:nvPr>
            <p:ph type="sldNum" sz="quarter" idx="12"/>
          </p:nvPr>
        </p:nvSpPr>
        <p:spPr/>
        <p:txBody>
          <a:bodyPr/>
          <a:lstStyle/>
          <a:p>
            <a:fld id="{2DCB872A-C639-48C8-8D5D-DFD624A6A55F}" type="slidenum">
              <a:rPr lang="en-US" smtClean="0"/>
              <a:t>‹#›</a:t>
            </a:fld>
            <a:endParaRPr lang="en-US"/>
          </a:p>
        </p:txBody>
      </p:sp>
    </p:spTree>
    <p:extLst>
      <p:ext uri="{BB962C8B-B14F-4D97-AF65-F5344CB8AC3E}">
        <p14:creationId xmlns:p14="http://schemas.microsoft.com/office/powerpoint/2010/main" val="1139823383"/>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9A54B-FE2F-4266-B679-F2F5C295B4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828539-3BCA-4A07-BE76-983571A90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5504EC-3A20-472D-906C-DFA2F1247D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189581-84AD-4599-A5DC-C4C704842F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8C577C-50C2-4873-AB19-3570B90C7D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C49008-DD63-47C4-8ACE-E86BAA1EA9B3}"/>
              </a:ext>
            </a:extLst>
          </p:cNvPr>
          <p:cNvSpPr>
            <a:spLocks noGrp="1"/>
          </p:cNvSpPr>
          <p:nvPr>
            <p:ph type="dt" sz="half" idx="10"/>
          </p:nvPr>
        </p:nvSpPr>
        <p:spPr/>
        <p:txBody>
          <a:bodyPr/>
          <a:lstStyle/>
          <a:p>
            <a:fld id="{073B7232-3F69-4427-B952-B40999DF07B6}" type="datetimeFigureOut">
              <a:rPr lang="en-US" smtClean="0"/>
              <a:t>1/14/2022</a:t>
            </a:fld>
            <a:endParaRPr lang="en-US"/>
          </a:p>
        </p:txBody>
      </p:sp>
      <p:sp>
        <p:nvSpPr>
          <p:cNvPr id="8" name="Footer Placeholder 7">
            <a:extLst>
              <a:ext uri="{FF2B5EF4-FFF2-40B4-BE49-F238E27FC236}">
                <a16:creationId xmlns:a16="http://schemas.microsoft.com/office/drawing/2014/main" id="{A91485E2-1726-4A83-8DEA-1A34CB0585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761F93-E13B-48C7-9C52-5A4A5D2AC861}"/>
              </a:ext>
            </a:extLst>
          </p:cNvPr>
          <p:cNvSpPr>
            <a:spLocks noGrp="1"/>
          </p:cNvSpPr>
          <p:nvPr>
            <p:ph type="sldNum" sz="quarter" idx="12"/>
          </p:nvPr>
        </p:nvSpPr>
        <p:spPr/>
        <p:txBody>
          <a:bodyPr/>
          <a:lstStyle/>
          <a:p>
            <a:fld id="{2DCB872A-C639-48C8-8D5D-DFD624A6A55F}" type="slidenum">
              <a:rPr lang="en-US" smtClean="0"/>
              <a:t>‹#›</a:t>
            </a:fld>
            <a:endParaRPr lang="en-US"/>
          </a:p>
        </p:txBody>
      </p:sp>
    </p:spTree>
    <p:extLst>
      <p:ext uri="{BB962C8B-B14F-4D97-AF65-F5344CB8AC3E}">
        <p14:creationId xmlns:p14="http://schemas.microsoft.com/office/powerpoint/2010/main" val="3154879684"/>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BA119-AA00-4952-90DD-E7C83953B5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8F14CD-32B6-40A0-A322-51DA2061A6C7}"/>
              </a:ext>
            </a:extLst>
          </p:cNvPr>
          <p:cNvSpPr>
            <a:spLocks noGrp="1"/>
          </p:cNvSpPr>
          <p:nvPr>
            <p:ph type="dt" sz="half" idx="10"/>
          </p:nvPr>
        </p:nvSpPr>
        <p:spPr/>
        <p:txBody>
          <a:bodyPr/>
          <a:lstStyle/>
          <a:p>
            <a:fld id="{073B7232-3F69-4427-B952-B40999DF07B6}" type="datetimeFigureOut">
              <a:rPr lang="en-US" smtClean="0"/>
              <a:t>1/14/2022</a:t>
            </a:fld>
            <a:endParaRPr lang="en-US"/>
          </a:p>
        </p:txBody>
      </p:sp>
      <p:sp>
        <p:nvSpPr>
          <p:cNvPr id="4" name="Footer Placeholder 3">
            <a:extLst>
              <a:ext uri="{FF2B5EF4-FFF2-40B4-BE49-F238E27FC236}">
                <a16:creationId xmlns:a16="http://schemas.microsoft.com/office/drawing/2014/main" id="{73EF1759-B3E4-413B-A3C0-6CD8F77CA8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6312AE-48D7-4235-ACB9-624264722774}"/>
              </a:ext>
            </a:extLst>
          </p:cNvPr>
          <p:cNvSpPr>
            <a:spLocks noGrp="1"/>
          </p:cNvSpPr>
          <p:nvPr>
            <p:ph type="sldNum" sz="quarter" idx="12"/>
          </p:nvPr>
        </p:nvSpPr>
        <p:spPr/>
        <p:txBody>
          <a:bodyPr/>
          <a:lstStyle/>
          <a:p>
            <a:fld id="{2DCB872A-C639-48C8-8D5D-DFD624A6A55F}" type="slidenum">
              <a:rPr lang="en-US" smtClean="0"/>
              <a:t>‹#›</a:t>
            </a:fld>
            <a:endParaRPr lang="en-US"/>
          </a:p>
        </p:txBody>
      </p:sp>
    </p:spTree>
    <p:extLst>
      <p:ext uri="{BB962C8B-B14F-4D97-AF65-F5344CB8AC3E}">
        <p14:creationId xmlns:p14="http://schemas.microsoft.com/office/powerpoint/2010/main" val="2605540174"/>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03CE0C-2B31-4847-AF00-F4F8E53CF665}"/>
              </a:ext>
            </a:extLst>
          </p:cNvPr>
          <p:cNvSpPr>
            <a:spLocks noGrp="1"/>
          </p:cNvSpPr>
          <p:nvPr>
            <p:ph type="dt" sz="half" idx="10"/>
          </p:nvPr>
        </p:nvSpPr>
        <p:spPr/>
        <p:txBody>
          <a:bodyPr/>
          <a:lstStyle/>
          <a:p>
            <a:fld id="{073B7232-3F69-4427-B952-B40999DF07B6}" type="datetimeFigureOut">
              <a:rPr lang="en-US" smtClean="0"/>
              <a:t>1/14/2022</a:t>
            </a:fld>
            <a:endParaRPr lang="en-US"/>
          </a:p>
        </p:txBody>
      </p:sp>
      <p:sp>
        <p:nvSpPr>
          <p:cNvPr id="3" name="Footer Placeholder 2">
            <a:extLst>
              <a:ext uri="{FF2B5EF4-FFF2-40B4-BE49-F238E27FC236}">
                <a16:creationId xmlns:a16="http://schemas.microsoft.com/office/drawing/2014/main" id="{4C65A555-42F5-45D7-8497-8A12A5173E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99CC6D-214E-435D-B50D-517FE1931AC5}"/>
              </a:ext>
            </a:extLst>
          </p:cNvPr>
          <p:cNvSpPr>
            <a:spLocks noGrp="1"/>
          </p:cNvSpPr>
          <p:nvPr>
            <p:ph type="sldNum" sz="quarter" idx="12"/>
          </p:nvPr>
        </p:nvSpPr>
        <p:spPr/>
        <p:txBody>
          <a:bodyPr/>
          <a:lstStyle/>
          <a:p>
            <a:fld id="{2DCB872A-C639-48C8-8D5D-DFD624A6A55F}" type="slidenum">
              <a:rPr lang="en-US" smtClean="0"/>
              <a:t>‹#›</a:t>
            </a:fld>
            <a:endParaRPr lang="en-US"/>
          </a:p>
        </p:txBody>
      </p:sp>
    </p:spTree>
    <p:extLst>
      <p:ext uri="{BB962C8B-B14F-4D97-AF65-F5344CB8AC3E}">
        <p14:creationId xmlns:p14="http://schemas.microsoft.com/office/powerpoint/2010/main" val="17691878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reaker-Grey">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1645633513"/>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D572-DB23-48C8-AF97-CE65447A38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4870C6-E888-43DD-8B43-446046E7D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780A0A-EA78-4B99-A285-4B072C613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0B5858-7433-4ACB-B625-F3E6DE0CA38D}"/>
              </a:ext>
            </a:extLst>
          </p:cNvPr>
          <p:cNvSpPr>
            <a:spLocks noGrp="1"/>
          </p:cNvSpPr>
          <p:nvPr>
            <p:ph type="dt" sz="half" idx="10"/>
          </p:nvPr>
        </p:nvSpPr>
        <p:spPr/>
        <p:txBody>
          <a:bodyPr/>
          <a:lstStyle/>
          <a:p>
            <a:fld id="{073B7232-3F69-4427-B952-B40999DF07B6}" type="datetimeFigureOut">
              <a:rPr lang="en-US" smtClean="0"/>
              <a:t>1/14/2022</a:t>
            </a:fld>
            <a:endParaRPr lang="en-US"/>
          </a:p>
        </p:txBody>
      </p:sp>
      <p:sp>
        <p:nvSpPr>
          <p:cNvPr id="6" name="Footer Placeholder 5">
            <a:extLst>
              <a:ext uri="{FF2B5EF4-FFF2-40B4-BE49-F238E27FC236}">
                <a16:creationId xmlns:a16="http://schemas.microsoft.com/office/drawing/2014/main" id="{6899075D-2BB8-45AA-9452-3A6E42684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F5C420-EA26-46FC-87CC-8EFC063E1128}"/>
              </a:ext>
            </a:extLst>
          </p:cNvPr>
          <p:cNvSpPr>
            <a:spLocks noGrp="1"/>
          </p:cNvSpPr>
          <p:nvPr>
            <p:ph type="sldNum" sz="quarter" idx="12"/>
          </p:nvPr>
        </p:nvSpPr>
        <p:spPr/>
        <p:txBody>
          <a:bodyPr/>
          <a:lstStyle/>
          <a:p>
            <a:fld id="{2DCB872A-C639-48C8-8D5D-DFD624A6A55F}" type="slidenum">
              <a:rPr lang="en-US" smtClean="0"/>
              <a:t>‹#›</a:t>
            </a:fld>
            <a:endParaRPr lang="en-US"/>
          </a:p>
        </p:txBody>
      </p:sp>
    </p:spTree>
    <p:extLst>
      <p:ext uri="{BB962C8B-B14F-4D97-AF65-F5344CB8AC3E}">
        <p14:creationId xmlns:p14="http://schemas.microsoft.com/office/powerpoint/2010/main" val="2777022665"/>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77B84-4DFA-4ABC-A6AC-0A06A275A3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AD1E36-8CCA-4AC4-BEB8-7235B28E94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DA6CD1-9450-4CAE-9AB0-30BD53153D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DF9D7A-4DB6-41D8-BA92-194D497CAEC0}"/>
              </a:ext>
            </a:extLst>
          </p:cNvPr>
          <p:cNvSpPr>
            <a:spLocks noGrp="1"/>
          </p:cNvSpPr>
          <p:nvPr>
            <p:ph type="dt" sz="half" idx="10"/>
          </p:nvPr>
        </p:nvSpPr>
        <p:spPr/>
        <p:txBody>
          <a:bodyPr/>
          <a:lstStyle/>
          <a:p>
            <a:fld id="{073B7232-3F69-4427-B952-B40999DF07B6}" type="datetimeFigureOut">
              <a:rPr lang="en-US" smtClean="0"/>
              <a:t>1/14/2022</a:t>
            </a:fld>
            <a:endParaRPr lang="en-US"/>
          </a:p>
        </p:txBody>
      </p:sp>
      <p:sp>
        <p:nvSpPr>
          <p:cNvPr id="6" name="Footer Placeholder 5">
            <a:extLst>
              <a:ext uri="{FF2B5EF4-FFF2-40B4-BE49-F238E27FC236}">
                <a16:creationId xmlns:a16="http://schemas.microsoft.com/office/drawing/2014/main" id="{A60E7B3A-65CF-4FA8-8769-B6E4C9BF8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07C26C-A56C-4454-BC6C-3B947EB54F8E}"/>
              </a:ext>
            </a:extLst>
          </p:cNvPr>
          <p:cNvSpPr>
            <a:spLocks noGrp="1"/>
          </p:cNvSpPr>
          <p:nvPr>
            <p:ph type="sldNum" sz="quarter" idx="12"/>
          </p:nvPr>
        </p:nvSpPr>
        <p:spPr/>
        <p:txBody>
          <a:bodyPr/>
          <a:lstStyle/>
          <a:p>
            <a:fld id="{2DCB872A-C639-48C8-8D5D-DFD624A6A55F}" type="slidenum">
              <a:rPr lang="en-US" smtClean="0"/>
              <a:t>‹#›</a:t>
            </a:fld>
            <a:endParaRPr lang="en-US"/>
          </a:p>
        </p:txBody>
      </p:sp>
    </p:spTree>
    <p:extLst>
      <p:ext uri="{BB962C8B-B14F-4D97-AF65-F5344CB8AC3E}">
        <p14:creationId xmlns:p14="http://schemas.microsoft.com/office/powerpoint/2010/main" val="751962059"/>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55EE8-5C90-420A-9EF9-5C9768DF6C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1591D1-DA63-4C53-B1A0-D23ECF7BCB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8B4284-4843-4309-ABB7-7A768B2F4AC5}"/>
              </a:ext>
            </a:extLst>
          </p:cNvPr>
          <p:cNvSpPr>
            <a:spLocks noGrp="1"/>
          </p:cNvSpPr>
          <p:nvPr>
            <p:ph type="dt" sz="half" idx="10"/>
          </p:nvPr>
        </p:nvSpPr>
        <p:spPr/>
        <p:txBody>
          <a:bodyPr/>
          <a:lstStyle/>
          <a:p>
            <a:fld id="{073B7232-3F69-4427-B952-B40999DF07B6}" type="datetimeFigureOut">
              <a:rPr lang="en-US" smtClean="0"/>
              <a:t>1/14/2022</a:t>
            </a:fld>
            <a:endParaRPr lang="en-US"/>
          </a:p>
        </p:txBody>
      </p:sp>
      <p:sp>
        <p:nvSpPr>
          <p:cNvPr id="5" name="Footer Placeholder 4">
            <a:extLst>
              <a:ext uri="{FF2B5EF4-FFF2-40B4-BE49-F238E27FC236}">
                <a16:creationId xmlns:a16="http://schemas.microsoft.com/office/drawing/2014/main" id="{1A9C28EA-88BE-4D6F-AA39-9FB1CE6C1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3A5AB4-1E15-4DED-AC63-439EB96C8908}"/>
              </a:ext>
            </a:extLst>
          </p:cNvPr>
          <p:cNvSpPr>
            <a:spLocks noGrp="1"/>
          </p:cNvSpPr>
          <p:nvPr>
            <p:ph type="sldNum" sz="quarter" idx="12"/>
          </p:nvPr>
        </p:nvSpPr>
        <p:spPr/>
        <p:txBody>
          <a:bodyPr/>
          <a:lstStyle/>
          <a:p>
            <a:fld id="{2DCB872A-C639-48C8-8D5D-DFD624A6A55F}" type="slidenum">
              <a:rPr lang="en-US" smtClean="0"/>
              <a:t>‹#›</a:t>
            </a:fld>
            <a:endParaRPr lang="en-US"/>
          </a:p>
        </p:txBody>
      </p:sp>
    </p:spTree>
    <p:extLst>
      <p:ext uri="{BB962C8B-B14F-4D97-AF65-F5344CB8AC3E}">
        <p14:creationId xmlns:p14="http://schemas.microsoft.com/office/powerpoint/2010/main" val="3465135396"/>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24A06E-84DC-4700-8468-A531B34AF9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96C928-260D-4BE5-82C2-FE31F7A88F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AD840-7FE4-433B-AFE7-C132730DED9E}"/>
              </a:ext>
            </a:extLst>
          </p:cNvPr>
          <p:cNvSpPr>
            <a:spLocks noGrp="1"/>
          </p:cNvSpPr>
          <p:nvPr>
            <p:ph type="dt" sz="half" idx="10"/>
          </p:nvPr>
        </p:nvSpPr>
        <p:spPr/>
        <p:txBody>
          <a:bodyPr/>
          <a:lstStyle/>
          <a:p>
            <a:fld id="{073B7232-3F69-4427-B952-B40999DF07B6}" type="datetimeFigureOut">
              <a:rPr lang="en-US" smtClean="0"/>
              <a:t>1/14/2022</a:t>
            </a:fld>
            <a:endParaRPr lang="en-US"/>
          </a:p>
        </p:txBody>
      </p:sp>
      <p:sp>
        <p:nvSpPr>
          <p:cNvPr id="5" name="Footer Placeholder 4">
            <a:extLst>
              <a:ext uri="{FF2B5EF4-FFF2-40B4-BE49-F238E27FC236}">
                <a16:creationId xmlns:a16="http://schemas.microsoft.com/office/drawing/2014/main" id="{75DF1B7E-A6E3-4268-901D-4D26EEF2C8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95952-72B7-4157-955A-A000B4CF1054}"/>
              </a:ext>
            </a:extLst>
          </p:cNvPr>
          <p:cNvSpPr>
            <a:spLocks noGrp="1"/>
          </p:cNvSpPr>
          <p:nvPr>
            <p:ph type="sldNum" sz="quarter" idx="12"/>
          </p:nvPr>
        </p:nvSpPr>
        <p:spPr/>
        <p:txBody>
          <a:bodyPr/>
          <a:lstStyle/>
          <a:p>
            <a:fld id="{2DCB872A-C639-48C8-8D5D-DFD624A6A55F}" type="slidenum">
              <a:rPr lang="en-US" smtClean="0"/>
              <a:t>‹#›</a:t>
            </a:fld>
            <a:endParaRPr lang="en-US"/>
          </a:p>
        </p:txBody>
      </p:sp>
    </p:spTree>
    <p:extLst>
      <p:ext uri="{BB962C8B-B14F-4D97-AF65-F5344CB8AC3E}">
        <p14:creationId xmlns:p14="http://schemas.microsoft.com/office/powerpoint/2010/main" val="33534645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Full Pag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0C9-7517-4B2D-AAB7-5F2E4A6EF518}"/>
              </a:ext>
            </a:extLst>
          </p:cNvPr>
          <p:cNvSpPr>
            <a:spLocks noGrp="1"/>
          </p:cNvSpPr>
          <p:nvPr>
            <p:ph type="title" hasCustomPrompt="1"/>
          </p:nvPr>
        </p:nvSpPr>
        <p:spPr/>
        <p:txBody>
          <a:bodyPr/>
          <a:lstStyle>
            <a:lvl1pPr>
              <a:defRPr/>
            </a:lvl1pPr>
          </a:lstStyle>
          <a:p>
            <a:r>
              <a:rPr lang="en-US" dirty="0"/>
              <a:t>Arial Bold 36pt</a:t>
            </a:r>
          </a:p>
        </p:txBody>
      </p:sp>
      <p:sp>
        <p:nvSpPr>
          <p:cNvPr id="4" name="Content Placeholder 3">
            <a:extLst>
              <a:ext uri="{FF2B5EF4-FFF2-40B4-BE49-F238E27FC236}">
                <a16:creationId xmlns:a16="http://schemas.microsoft.com/office/drawing/2014/main" id="{9636DBF8-2606-48AE-B144-B248B9B846AE}"/>
              </a:ext>
            </a:extLst>
          </p:cNvPr>
          <p:cNvSpPr>
            <a:spLocks noGrp="1"/>
          </p:cNvSpPr>
          <p:nvPr>
            <p:ph sz="quarter" idx="10" hasCustomPrompt="1"/>
          </p:nvPr>
        </p:nvSpPr>
        <p:spPr>
          <a:xfrm>
            <a:off x="938784" y="1874520"/>
            <a:ext cx="10643616" cy="4373880"/>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5" name="Slide Number Placeholder 4">
            <a:extLst>
              <a:ext uri="{FF2B5EF4-FFF2-40B4-BE49-F238E27FC236}">
                <a16:creationId xmlns:a16="http://schemas.microsoft.com/office/drawing/2014/main" id="{F838042B-8F0F-4283-A029-A5A4A27BE0DD}"/>
              </a:ext>
            </a:extLst>
          </p:cNvPr>
          <p:cNvSpPr>
            <a:spLocks noGrp="1"/>
          </p:cNvSpPr>
          <p:nvPr>
            <p:ph type="sldNum" sz="quarter" idx="11"/>
          </p:nvPr>
        </p:nvSpPr>
        <p:spPr/>
        <p:txBody>
          <a:bodyPr/>
          <a:lstStyle/>
          <a:p>
            <a:fld id="{C7CA7E87-410D-4887-AABD-1ABCEA8A29CF}" type="slidenum">
              <a:rPr lang="en-US" smtClean="0"/>
              <a:pPr/>
              <a:t>‹#›</a:t>
            </a:fld>
            <a:endParaRPr lang="en-US"/>
          </a:p>
        </p:txBody>
      </p:sp>
      <p:sp>
        <p:nvSpPr>
          <p:cNvPr id="6" name="TextBox 5">
            <a:extLst>
              <a:ext uri="{FF2B5EF4-FFF2-40B4-BE49-F238E27FC236}">
                <a16:creationId xmlns:a16="http://schemas.microsoft.com/office/drawing/2014/main" id="{9424E3CF-D28B-45F2-8635-73C80FADDCA7}"/>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t>© 2020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EC34B96C-B0EC-4C75-8939-8BC065EF302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pic>
        <p:nvPicPr>
          <p:cNvPr id="9" name="Picture 8">
            <a:extLst>
              <a:ext uri="{FF2B5EF4-FFF2-40B4-BE49-F238E27FC236}">
                <a16:creationId xmlns:a16="http://schemas.microsoft.com/office/drawing/2014/main" id="{EC34B96C-B0EC-4C75-8939-8BC065EF30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
        <p:nvSpPr>
          <p:cNvPr id="3" name="Rectangle 2">
            <a:extLst>
              <a:ext uri="{FF2B5EF4-FFF2-40B4-BE49-F238E27FC236}">
                <a16:creationId xmlns:a16="http://schemas.microsoft.com/office/drawing/2014/main" id="{30D19726-8BDD-4431-9316-2B96D9A3598F}"/>
              </a:ext>
            </a:extLst>
          </p:cNvPr>
          <p:cNvSpPr/>
          <p:nvPr userDrawn="1"/>
        </p:nvSpPr>
        <p:spPr>
          <a:xfrm>
            <a:off x="2626445" y="6603316"/>
            <a:ext cx="8799200" cy="200055"/>
          </a:xfrm>
          <a:prstGeom prst="rect">
            <a:avLst/>
          </a:prstGeom>
        </p:spPr>
        <p:txBody>
          <a:bodyPr wrap="square">
            <a:spAutoFit/>
          </a:bodyPr>
          <a:lstStyle/>
          <a:p>
            <a:pPr marL="0" marR="0" indent="228600" algn="r">
              <a:spcBef>
                <a:spcPts val="0"/>
              </a:spcBef>
              <a:spcAft>
                <a:spcPts val="0"/>
              </a:spcAft>
            </a:pPr>
            <a:r>
              <a:rPr lang="en-US" sz="700" b="0" i="0" dirty="0">
                <a:solidFill>
                  <a:schemeClr val="tx1"/>
                </a:solidFill>
                <a:effectLst/>
                <a:latin typeface="+mn-lt"/>
                <a:ea typeface="Times New Roman" panose="02020603050405020304" pitchFamily="18" charset="0"/>
              </a:rPr>
              <a:t>UnitedHealth Group Confidential and Proprietary Information, exempt from disclosure under the Freedom of Information Act.  See 5 U.S.C §551(b).</a:t>
            </a:r>
          </a:p>
        </p:txBody>
      </p:sp>
    </p:spTree>
    <p:extLst>
      <p:ext uri="{BB962C8B-B14F-4D97-AF65-F5344CB8AC3E}">
        <p14:creationId xmlns:p14="http://schemas.microsoft.com/office/powerpoint/2010/main" val="310890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Green">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1185072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ull Page - Gre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F644B7D-EB0F-436E-9968-604FA6033505}"/>
              </a:ext>
            </a:extLst>
          </p:cNvPr>
          <p:cNvGraphicFramePr>
            <a:graphicFrameLocks noChangeAspect="1"/>
          </p:cNvGraphicFramePr>
          <p:nvPr>
            <p:custDataLst>
              <p:tags r:id="rId2"/>
            </p:custDataLst>
            <p:extLst>
              <p:ext uri="{D42A27DB-BD31-4B8C-83A1-F6EECF244321}">
                <p14:modId xmlns:p14="http://schemas.microsoft.com/office/powerpoint/2010/main" val="314317736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266" name="think-cell Slide" r:id="rId5" imgW="408" imgH="408" progId="TCLayout.ActiveDocument.1">
                  <p:embed/>
                </p:oleObj>
              </mc:Choice>
              <mc:Fallback>
                <p:oleObj name="think-cell Slide" r:id="rId5" imgW="408" imgH="408" progId="TCLayout.ActiveDocument.1">
                  <p:embed/>
                  <p:pic>
                    <p:nvPicPr>
                      <p:cNvPr id="6" name="Object 5" hidden="1">
                        <a:extLst>
                          <a:ext uri="{FF2B5EF4-FFF2-40B4-BE49-F238E27FC236}">
                            <a16:creationId xmlns:a16="http://schemas.microsoft.com/office/drawing/2014/main" id="{CF644B7D-EB0F-436E-9968-604FA6033505}"/>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316E1B-CC8A-4535-8B29-F32E4F33F4BB}"/>
              </a:ext>
            </a:extLst>
          </p:cNvPr>
          <p:cNvSpPr/>
          <p:nvPr/>
        </p:nvSpPr>
        <p:spPr>
          <a:xfrm>
            <a:off x="0" y="0"/>
            <a:ext cx="12192000" cy="13716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2" name="Title 1">
            <a:extLst>
              <a:ext uri="{FF2B5EF4-FFF2-40B4-BE49-F238E27FC236}">
                <a16:creationId xmlns:a16="http://schemas.microsoft.com/office/drawing/2014/main" id="{E1263E92-64DE-40BC-845A-2B9C514D89C4}"/>
              </a:ext>
            </a:extLst>
          </p:cNvPr>
          <p:cNvSpPr>
            <a:spLocks noGrp="1"/>
          </p:cNvSpPr>
          <p:nvPr>
            <p:ph type="title" hasCustomPrompt="1"/>
          </p:nvPr>
        </p:nvSpPr>
        <p:spPr/>
        <p:txBody>
          <a:bodyPr/>
          <a:lstStyle>
            <a:lvl1pPr>
              <a:defRPr>
                <a:solidFill>
                  <a:schemeClr val="accent1"/>
                </a:solidFill>
              </a:defRPr>
            </a:lvl1pPr>
          </a:lstStyle>
          <a:p>
            <a:r>
              <a:rPr lang="en-US" dirty="0"/>
              <a:t>Arial Bold 36pt</a:t>
            </a:r>
          </a:p>
        </p:txBody>
      </p:sp>
      <p:sp>
        <p:nvSpPr>
          <p:cNvPr id="4" name="Content Placeholder 3">
            <a:extLst>
              <a:ext uri="{FF2B5EF4-FFF2-40B4-BE49-F238E27FC236}">
                <a16:creationId xmlns:a16="http://schemas.microsoft.com/office/drawing/2014/main" id="{2087185B-7B77-40DF-9AE9-0B7AC509CDB6}"/>
              </a:ext>
            </a:extLst>
          </p:cNvPr>
          <p:cNvSpPr>
            <a:spLocks noGrp="1"/>
          </p:cNvSpPr>
          <p:nvPr>
            <p:ph sz="quarter" idx="10" hasCustomPrompt="1"/>
          </p:nvPr>
        </p:nvSpPr>
        <p:spPr>
          <a:xfrm>
            <a:off x="938784" y="1874520"/>
            <a:ext cx="10643616" cy="4381500"/>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7" name="Slide Number Placeholder 6">
            <a:extLst>
              <a:ext uri="{FF2B5EF4-FFF2-40B4-BE49-F238E27FC236}">
                <a16:creationId xmlns:a16="http://schemas.microsoft.com/office/drawing/2014/main" id="{8805F6AA-99CB-468F-8116-E8CAEF4A8093}"/>
              </a:ext>
            </a:extLst>
          </p:cNvPr>
          <p:cNvSpPr>
            <a:spLocks noGrp="1"/>
          </p:cNvSpPr>
          <p:nvPr>
            <p:ph type="sldNum" sz="quarter" idx="11"/>
          </p:nvPr>
        </p:nvSpPr>
        <p:spPr/>
        <p:txBody>
          <a:bodyPr/>
          <a:lstStyle/>
          <a:p>
            <a:fld id="{C7CA7E87-410D-4887-AABD-1ABCEA8A29CF}" type="slidenum">
              <a:rPr lang="en-US" smtClean="0"/>
              <a:pPr/>
              <a:t>‹#›</a:t>
            </a:fld>
            <a:endParaRPr lang="en-US"/>
          </a:p>
        </p:txBody>
      </p:sp>
      <p:sp>
        <p:nvSpPr>
          <p:cNvPr id="8" name="TextBox 7">
            <a:extLst>
              <a:ext uri="{FF2B5EF4-FFF2-40B4-BE49-F238E27FC236}">
                <a16:creationId xmlns:a16="http://schemas.microsoft.com/office/drawing/2014/main" id="{1C6D5D7C-5481-4598-AEEC-27A1E57EE38C}"/>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t>© 2019 UnitedHealth Group. Any use, copying or distribution without written permission from UnitedHealth Group is prohibited.</a:t>
            </a:r>
          </a:p>
        </p:txBody>
      </p:sp>
      <p:pic>
        <p:nvPicPr>
          <p:cNvPr id="9" name="Picture 8">
            <a:extLst>
              <a:ext uri="{FF2B5EF4-FFF2-40B4-BE49-F238E27FC236}">
                <a16:creationId xmlns:a16="http://schemas.microsoft.com/office/drawing/2014/main" id="{23E56080-782C-4B5E-A98F-66A081B23E4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0" name="Object 9" hidden="1">
            <a:extLst>
              <a:ext uri="{FF2B5EF4-FFF2-40B4-BE49-F238E27FC236}">
                <a16:creationId xmlns:a16="http://schemas.microsoft.com/office/drawing/2014/main" id="{CF644B7D-EB0F-436E-9968-604FA6033505}"/>
              </a:ext>
            </a:extLst>
          </p:cNvPr>
          <p:cNvGraphicFramePr>
            <a:graphicFrameLocks noChangeAspect="1"/>
          </p:cNvGraphicFramePr>
          <p:nvPr userDrawn="1">
            <p:custDataLst>
              <p:tags r:id="rId3"/>
            </p:custDataLst>
            <p:extLst>
              <p:ext uri="{D42A27DB-BD31-4B8C-83A1-F6EECF244321}">
                <p14:modId xmlns:p14="http://schemas.microsoft.com/office/powerpoint/2010/main" val="314317736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267" name="think-cell Slide" r:id="rId8" imgW="408" imgH="408" progId="TCLayout.ActiveDocument.1">
                  <p:embed/>
                </p:oleObj>
              </mc:Choice>
              <mc:Fallback>
                <p:oleObj name="think-cell Slide" r:id="rId8" imgW="408" imgH="408" progId="TCLayout.ActiveDocument.1">
                  <p:embed/>
                  <p:pic>
                    <p:nvPicPr>
                      <p:cNvPr id="10" name="Object 9" hidden="1">
                        <a:extLst>
                          <a:ext uri="{FF2B5EF4-FFF2-40B4-BE49-F238E27FC236}">
                            <a16:creationId xmlns:a16="http://schemas.microsoft.com/office/drawing/2014/main" id="{CF644B7D-EB0F-436E-9968-604FA6033505}"/>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6D316E1B-CC8A-4535-8B29-F32E4F33F4BB}"/>
              </a:ext>
            </a:extLst>
          </p:cNvPr>
          <p:cNvSpPr/>
          <p:nvPr userDrawn="1"/>
        </p:nvSpPr>
        <p:spPr>
          <a:xfrm>
            <a:off x="0" y="0"/>
            <a:ext cx="12192000" cy="13716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12" name="TextBox 11">
            <a:extLst>
              <a:ext uri="{FF2B5EF4-FFF2-40B4-BE49-F238E27FC236}">
                <a16:creationId xmlns:a16="http://schemas.microsoft.com/office/drawing/2014/main" id="{1C6D5D7C-5481-4598-AEEC-27A1E57EE38C}"/>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t>© 2019 UnitedHealth Group. Any use, copying or distribution without written permission from UnitedHealth Group is prohibited.</a:t>
            </a:r>
          </a:p>
        </p:txBody>
      </p:sp>
      <p:pic>
        <p:nvPicPr>
          <p:cNvPr id="13" name="Picture 12">
            <a:extLst>
              <a:ext uri="{FF2B5EF4-FFF2-40B4-BE49-F238E27FC236}">
                <a16:creationId xmlns:a16="http://schemas.microsoft.com/office/drawing/2014/main" id="{23E56080-782C-4B5E-A98F-66A081B23E40}"/>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4172174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 Column - Blue">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6C1942A8-754B-445F-BF7E-F2B555C58A62}"/>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1" name="Object 10" hidden="1">
            <a:extLst>
              <a:ext uri="{FF2B5EF4-FFF2-40B4-BE49-F238E27FC236}">
                <a16:creationId xmlns:a16="http://schemas.microsoft.com/office/drawing/2014/main" id="{45240704-9DD9-4D59-BBFF-411FC9AAEC40}"/>
              </a:ext>
            </a:extLst>
          </p:cNvPr>
          <p:cNvGraphicFramePr>
            <a:graphicFrameLocks noChangeAspect="1"/>
          </p:cNvGraphicFramePr>
          <p:nvPr>
            <p:custDataLst>
              <p:tags r:id="rId2"/>
            </p:custDataLst>
            <p:extLst>
              <p:ext uri="{D42A27DB-BD31-4B8C-83A1-F6EECF244321}">
                <p14:modId xmlns:p14="http://schemas.microsoft.com/office/powerpoint/2010/main" val="305938210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2290"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DB5CC5C-F030-4724-81FA-33C3B9159A30}"/>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A5D6A73B-A327-4304-AE2F-3414E47D3E62}"/>
              </a:ext>
            </a:extLst>
          </p:cNvPr>
          <p:cNvSpPr>
            <a:spLocks noGrp="1"/>
          </p:cNvSpPr>
          <p:nvPr>
            <p:ph type="sldNum" sz="quarter" idx="12"/>
          </p:nvPr>
        </p:nvSpPr>
        <p:spPr/>
        <p:txBody>
          <a:bodyPr/>
          <a:lstStyle/>
          <a:p>
            <a:fld id="{C7CA7E87-410D-4887-AABD-1ABCEA8A29CF}" type="slidenum">
              <a:rPr lang="en-US" smtClean="0"/>
              <a:pPr/>
              <a:t>‹#›</a:t>
            </a:fld>
            <a:endParaRPr lang="en-US"/>
          </a:p>
        </p:txBody>
      </p:sp>
      <p:sp>
        <p:nvSpPr>
          <p:cNvPr id="9" name="TextBox 8">
            <a:extLst>
              <a:ext uri="{FF2B5EF4-FFF2-40B4-BE49-F238E27FC236}">
                <a16:creationId xmlns:a16="http://schemas.microsoft.com/office/drawing/2014/main" id="{2B844B90-F239-4B08-B91E-12159606925D}"/>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t>© 2019 UnitedHealth Group. Any use, copying or distribution without written permission from UnitedHealth Group is prohibited.</a:t>
            </a:r>
          </a:p>
        </p:txBody>
      </p:sp>
      <p:pic>
        <p:nvPicPr>
          <p:cNvPr id="12" name="Picture 11">
            <a:extLst>
              <a:ext uri="{FF2B5EF4-FFF2-40B4-BE49-F238E27FC236}">
                <a16:creationId xmlns:a16="http://schemas.microsoft.com/office/drawing/2014/main" id="{D8F563DD-1824-405A-8E8D-056612C19EB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3" name="Object 12" hidden="1">
            <a:extLst>
              <a:ext uri="{FF2B5EF4-FFF2-40B4-BE49-F238E27FC236}">
                <a16:creationId xmlns:a16="http://schemas.microsoft.com/office/drawing/2014/main" id="{45240704-9DD9-4D59-BBFF-411FC9AAEC40}"/>
              </a:ext>
            </a:extLst>
          </p:cNvPr>
          <p:cNvGraphicFramePr>
            <a:graphicFrameLocks noChangeAspect="1"/>
          </p:cNvGraphicFramePr>
          <p:nvPr userDrawn="1">
            <p:custDataLst>
              <p:tags r:id="rId3"/>
            </p:custDataLst>
            <p:extLst>
              <p:ext uri="{D42A27DB-BD31-4B8C-83A1-F6EECF244321}">
                <p14:modId xmlns:p14="http://schemas.microsoft.com/office/powerpoint/2010/main" val="305938210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2291" name="think-cell Slide" r:id="rId8" imgW="408" imgH="408" progId="TCLayout.ActiveDocument.1">
                  <p:embed/>
                </p:oleObj>
              </mc:Choice>
              <mc:Fallback>
                <p:oleObj name="think-cell Slide" r:id="rId8" imgW="408" imgH="408" progId="TCLayout.ActiveDocument.1">
                  <p:embed/>
                  <p:pic>
                    <p:nvPicPr>
                      <p:cNvPr id="13" name="Object 12"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2B844B90-F239-4B08-B91E-12159606925D}"/>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t>© 2019 UnitedHealth Group. Any use, copying or distribution without written permission from UnitedHealth Group is prohibited.</a:t>
            </a:r>
          </a:p>
        </p:txBody>
      </p:sp>
      <p:pic>
        <p:nvPicPr>
          <p:cNvPr id="15" name="Picture 14">
            <a:extLst>
              <a:ext uri="{FF2B5EF4-FFF2-40B4-BE49-F238E27FC236}">
                <a16:creationId xmlns:a16="http://schemas.microsoft.com/office/drawing/2014/main" id="{D8F563DD-1824-405A-8E8D-056612C19EBB}"/>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2393560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 Column - Grey">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EB07A22-DB36-4F5C-8F7B-5F8983EF0C3B}"/>
              </a:ext>
            </a:extLst>
          </p:cNvPr>
          <p:cNvGraphicFramePr>
            <a:graphicFrameLocks noChangeAspect="1"/>
          </p:cNvGraphicFramePr>
          <p:nvPr>
            <p:custDataLst>
              <p:tags r:id="rId2"/>
            </p:custDataLst>
            <p:extLst>
              <p:ext uri="{D42A27DB-BD31-4B8C-83A1-F6EECF244321}">
                <p14:modId xmlns:p14="http://schemas.microsoft.com/office/powerpoint/2010/main" val="270582591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3314"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chemeClr val="accent1"/>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accent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77DE31FD-76CB-4691-BC02-CD0A00A274BB}"/>
              </a:ext>
            </a:extLst>
          </p:cNvPr>
          <p:cNvSpPr>
            <a:spLocks noGrp="1"/>
          </p:cNvSpPr>
          <p:nvPr>
            <p:ph type="sldNum" sz="quarter" idx="12"/>
          </p:nvPr>
        </p:nvSpPr>
        <p:spPr/>
        <p:txBody>
          <a:bodyPr/>
          <a:lstStyle/>
          <a:p>
            <a:fld id="{C7CA7E87-410D-4887-AABD-1ABCEA8A29CF}" type="slidenum">
              <a:rPr lang="en-US" smtClean="0"/>
              <a:pPr/>
              <a:t>‹#›</a:t>
            </a:fld>
            <a:endParaRPr lang="en-US"/>
          </a:p>
        </p:txBody>
      </p:sp>
      <p:sp>
        <p:nvSpPr>
          <p:cNvPr id="9" name="Content Placeholder 9">
            <a:extLst>
              <a:ext uri="{FF2B5EF4-FFF2-40B4-BE49-F238E27FC236}">
                <a16:creationId xmlns:a16="http://schemas.microsoft.com/office/drawing/2014/main" id="{F2597A71-2A89-40F3-8F99-BA012D275091}"/>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2" name="Content Placeholder 9">
            <a:extLst>
              <a:ext uri="{FF2B5EF4-FFF2-40B4-BE49-F238E27FC236}">
                <a16:creationId xmlns:a16="http://schemas.microsoft.com/office/drawing/2014/main" id="{A75DD227-DEC9-4686-827B-3DB59B08C271}"/>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3" name="TextBox 12">
            <a:extLst>
              <a:ext uri="{FF2B5EF4-FFF2-40B4-BE49-F238E27FC236}">
                <a16:creationId xmlns:a16="http://schemas.microsoft.com/office/drawing/2014/main" id="{450B871E-682A-4C82-90F6-DE8EF04739EB}"/>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t>© 2019 UnitedHealth Group. Any use, copying or distribution without written permission from UnitedHealth Group is prohibited.</a:t>
            </a:r>
          </a:p>
        </p:txBody>
      </p:sp>
      <p:pic>
        <p:nvPicPr>
          <p:cNvPr id="14" name="Picture 13">
            <a:extLst>
              <a:ext uri="{FF2B5EF4-FFF2-40B4-BE49-F238E27FC236}">
                <a16:creationId xmlns:a16="http://schemas.microsoft.com/office/drawing/2014/main" id="{D91EB54D-34D6-49F5-B288-3FC4864FFA6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0" name="Object 9" hidden="1">
            <a:extLst>
              <a:ext uri="{FF2B5EF4-FFF2-40B4-BE49-F238E27FC236}">
                <a16:creationId xmlns:a16="http://schemas.microsoft.com/office/drawing/2014/main" id="{CEB07A22-DB36-4F5C-8F7B-5F8983EF0C3B}"/>
              </a:ext>
            </a:extLst>
          </p:cNvPr>
          <p:cNvGraphicFramePr>
            <a:graphicFrameLocks noChangeAspect="1"/>
          </p:cNvGraphicFramePr>
          <p:nvPr userDrawn="1">
            <p:custDataLst>
              <p:tags r:id="rId3"/>
            </p:custDataLst>
            <p:extLst>
              <p:ext uri="{D42A27DB-BD31-4B8C-83A1-F6EECF244321}">
                <p14:modId xmlns:p14="http://schemas.microsoft.com/office/powerpoint/2010/main" val="270582591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3315" name="think-cell Slide" r:id="rId8" imgW="408" imgH="408" progId="TCLayout.ActiveDocument.1">
                  <p:embed/>
                </p:oleObj>
              </mc:Choice>
              <mc:Fallback>
                <p:oleObj name="think-cell Slide" r:id="rId8" imgW="408" imgH="408" progId="TCLayout.ActiveDocument.1">
                  <p:embed/>
                  <p:pic>
                    <p:nvPicPr>
                      <p:cNvPr id="10" name="Object 9"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5" name="Rectangle 14"/>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chemeClr val="accent1"/>
              </a:solidFill>
            </a:endParaRPr>
          </a:p>
        </p:txBody>
      </p:sp>
      <p:sp>
        <p:nvSpPr>
          <p:cNvPr id="16" name="TextBox 15">
            <a:extLst>
              <a:ext uri="{FF2B5EF4-FFF2-40B4-BE49-F238E27FC236}">
                <a16:creationId xmlns:a16="http://schemas.microsoft.com/office/drawing/2014/main" id="{450B871E-682A-4C82-90F6-DE8EF04739EB}"/>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t>© 2019 UnitedHealth Group. Any use, copying or distribution without written permission from UnitedHealth Group is prohibited.</a:t>
            </a:r>
          </a:p>
        </p:txBody>
      </p:sp>
      <p:pic>
        <p:nvPicPr>
          <p:cNvPr id="17" name="Picture 16">
            <a:extLst>
              <a:ext uri="{FF2B5EF4-FFF2-40B4-BE49-F238E27FC236}">
                <a16:creationId xmlns:a16="http://schemas.microsoft.com/office/drawing/2014/main" id="{D91EB54D-34D6-49F5-B288-3FC4864FFA60}"/>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195074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 Column - Blue - No Logo">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6C1942A8-754B-445F-BF7E-F2B555C58A62}"/>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1" name="Object 10" hidden="1">
            <a:extLst>
              <a:ext uri="{FF2B5EF4-FFF2-40B4-BE49-F238E27FC236}">
                <a16:creationId xmlns:a16="http://schemas.microsoft.com/office/drawing/2014/main" id="{45240704-9DD9-4D59-BBFF-411FC9AAEC40}"/>
              </a:ext>
            </a:extLst>
          </p:cNvPr>
          <p:cNvGraphicFramePr>
            <a:graphicFrameLocks noChangeAspect="1"/>
          </p:cNvGraphicFramePr>
          <p:nvPr>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4338"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DB5CC5C-F030-4724-81FA-33C3B9159A30}"/>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A5D6A73B-A327-4304-AE2F-3414E47D3E62}"/>
              </a:ext>
            </a:extLst>
          </p:cNvPr>
          <p:cNvSpPr>
            <a:spLocks noGrp="1"/>
          </p:cNvSpPr>
          <p:nvPr>
            <p:ph type="sldNum" sz="quarter" idx="12"/>
          </p:nvPr>
        </p:nvSpPr>
        <p:spPr/>
        <p:txBody>
          <a:bodyPr/>
          <a:lstStyle/>
          <a:p>
            <a:fld id="{C7CA7E87-410D-4887-AABD-1ABCEA8A29CF}" type="slidenum">
              <a:rPr lang="en-US" smtClean="0"/>
              <a:pPr/>
              <a:t>‹#›</a:t>
            </a:fld>
            <a:endParaRPr lang="en-US"/>
          </a:p>
        </p:txBody>
      </p:sp>
      <p:graphicFrame>
        <p:nvGraphicFramePr>
          <p:cNvPr id="9" name="Object 8" hidden="1">
            <a:extLst>
              <a:ext uri="{FF2B5EF4-FFF2-40B4-BE49-F238E27FC236}">
                <a16:creationId xmlns:a16="http://schemas.microsoft.com/office/drawing/2014/main" id="{45240704-9DD9-4D59-BBFF-411FC9AAEC40}"/>
              </a:ext>
            </a:extLst>
          </p:cNvPr>
          <p:cNvGraphicFramePr>
            <a:graphicFrameLocks noChangeAspect="1"/>
          </p:cNvGraphicFramePr>
          <p:nvPr userDrawn="1">
            <p:custDataLst>
              <p:tags r:id="rId3"/>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4339" name="think-cell Slide" r:id="rId7" imgW="408" imgH="408" progId="TCLayout.ActiveDocument.1">
                  <p:embed/>
                </p:oleObj>
              </mc:Choice>
              <mc:Fallback>
                <p:oleObj name="think-cell Slide" r:id="rId7" imgW="408" imgH="408" progId="TCLayout.ActiveDocument.1">
                  <p:embed/>
                  <p:pic>
                    <p:nvPicPr>
                      <p:cNvPr id="9" name="Object 8"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27048312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 Column - Grey - No Logo">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EB07A22-DB36-4F5C-8F7B-5F8983EF0C3B}"/>
              </a:ext>
            </a:extLst>
          </p:cNvPr>
          <p:cNvGraphicFramePr>
            <a:graphicFrameLocks noChangeAspect="1"/>
          </p:cNvGraphicFramePr>
          <p:nvPr>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5362"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chemeClr val="accent1"/>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accent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77DE31FD-76CB-4691-BC02-CD0A00A274BB}"/>
              </a:ext>
            </a:extLst>
          </p:cNvPr>
          <p:cNvSpPr>
            <a:spLocks noGrp="1"/>
          </p:cNvSpPr>
          <p:nvPr>
            <p:ph type="sldNum" sz="quarter" idx="12"/>
          </p:nvPr>
        </p:nvSpPr>
        <p:spPr/>
        <p:txBody>
          <a:bodyPr/>
          <a:lstStyle/>
          <a:p>
            <a:fld id="{C7CA7E87-410D-4887-AABD-1ABCEA8A29CF}" type="slidenum">
              <a:rPr lang="en-US" smtClean="0"/>
              <a:pPr/>
              <a:t>‹#›</a:t>
            </a:fld>
            <a:endParaRPr lang="en-US"/>
          </a:p>
        </p:txBody>
      </p:sp>
      <p:sp>
        <p:nvSpPr>
          <p:cNvPr id="9" name="Content Placeholder 9">
            <a:extLst>
              <a:ext uri="{FF2B5EF4-FFF2-40B4-BE49-F238E27FC236}">
                <a16:creationId xmlns:a16="http://schemas.microsoft.com/office/drawing/2014/main" id="{F2597A71-2A89-40F3-8F99-BA012D275091}"/>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2" name="Content Placeholder 9">
            <a:extLst>
              <a:ext uri="{FF2B5EF4-FFF2-40B4-BE49-F238E27FC236}">
                <a16:creationId xmlns:a16="http://schemas.microsoft.com/office/drawing/2014/main" id="{A75DD227-DEC9-4686-827B-3DB59B08C271}"/>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0" name="Object 9" hidden="1">
            <a:extLst>
              <a:ext uri="{FF2B5EF4-FFF2-40B4-BE49-F238E27FC236}">
                <a16:creationId xmlns:a16="http://schemas.microsoft.com/office/drawing/2014/main" id="{CEB07A22-DB36-4F5C-8F7B-5F8983EF0C3B}"/>
              </a:ext>
            </a:extLst>
          </p:cNvPr>
          <p:cNvGraphicFramePr>
            <a:graphicFrameLocks noChangeAspect="1"/>
          </p:cNvGraphicFramePr>
          <p:nvPr userDrawn="1">
            <p:custDataLst>
              <p:tags r:id="rId3"/>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5363" name="think-cell Slide" r:id="rId7" imgW="408" imgH="408" progId="TCLayout.ActiveDocument.1">
                  <p:embed/>
                </p:oleObj>
              </mc:Choice>
              <mc:Fallback>
                <p:oleObj name="think-cell Slide" r:id="rId7" imgW="408" imgH="408" progId="TCLayout.ActiveDocument.1">
                  <p:embed/>
                  <p:pic>
                    <p:nvPicPr>
                      <p:cNvPr id="10" name="Object 9"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3" name="Rectangle 12"/>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chemeClr val="accent1"/>
              </a:solidFill>
            </a:endParaRPr>
          </a:p>
        </p:txBody>
      </p:sp>
    </p:spTree>
    <p:extLst>
      <p:ext uri="{BB962C8B-B14F-4D97-AF65-F5344CB8AC3E}">
        <p14:creationId xmlns:p14="http://schemas.microsoft.com/office/powerpoint/2010/main" val="33616603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 Column - Blu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9283DE3-A361-44CB-A7DB-BB4BA7CA6367}"/>
              </a:ext>
            </a:extLst>
          </p:cNvPr>
          <p:cNvGraphicFramePr>
            <a:graphicFrameLocks noChangeAspect="1"/>
          </p:cNvGraphicFramePr>
          <p:nvPr>
            <p:custDataLst>
              <p:tags r:id="rId2"/>
            </p:custDataLst>
            <p:extLst>
              <p:ext uri="{D42A27DB-BD31-4B8C-83A1-F6EECF244321}">
                <p14:modId xmlns:p14="http://schemas.microsoft.com/office/powerpoint/2010/main" val="308420363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6386" name="think-cell Slide" r:id="rId5" imgW="408" imgH="408" progId="TCLayout.ActiveDocument.1">
                  <p:embed/>
                </p:oleObj>
              </mc:Choice>
              <mc:Fallback>
                <p:oleObj name="think-cell Slide" r:id="rId5" imgW="408" imgH="408" progId="TCLayout.ActiveDocument.1">
                  <p:embed/>
                  <p:pic>
                    <p:nvPicPr>
                      <p:cNvPr id="9" name="Object 8" hidden="1">
                        <a:extLst>
                          <a:ext uri="{FF2B5EF4-FFF2-40B4-BE49-F238E27FC236}">
                            <a16:creationId xmlns:a16="http://schemas.microsoft.com/office/drawing/2014/main" id="{49283DE3-A361-44CB-A7DB-BB4BA7CA6367}"/>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79346EB-56AE-4AF5-897A-A3F2927E236E}"/>
              </a:ext>
            </a:extLst>
          </p:cNvPr>
          <p:cNvSpPr>
            <a:spLocks noGrp="1"/>
          </p:cNvSpPr>
          <p:nvPr>
            <p:ph sz="quarter" idx="12" hasCustomPrompt="1"/>
          </p:nvPr>
        </p:nvSpPr>
        <p:spPr>
          <a:xfrm>
            <a:off x="939800" y="1866901"/>
            <a:ext cx="6096000" cy="4149725"/>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a:p>
            <a:pPr lvl="4"/>
            <a:endParaRPr lang="en-US" dirty="0"/>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084A8A23-9D14-4EAB-8517-67BEE952D6B5}"/>
              </a:ext>
            </a:extLst>
          </p:cNvPr>
          <p:cNvSpPr>
            <a:spLocks noGrp="1"/>
          </p:cNvSpPr>
          <p:nvPr>
            <p:ph type="sldNum" sz="quarter" idx="11"/>
          </p:nvPr>
        </p:nvSpPr>
        <p:spPr/>
        <p:txBody>
          <a:bodyPr/>
          <a:lstStyle/>
          <a:p>
            <a:fld id="{C7CA7E87-410D-4887-AABD-1ABCEA8A29CF}" type="slidenum">
              <a:rPr lang="en-US" smtClean="0"/>
              <a:pPr/>
              <a:t>‹#›</a:t>
            </a:fld>
            <a:endParaRPr lang="en-US"/>
          </a:p>
        </p:txBody>
      </p:sp>
      <p:sp>
        <p:nvSpPr>
          <p:cNvPr id="6" name="TextBox 5">
            <a:extLst>
              <a:ext uri="{FF2B5EF4-FFF2-40B4-BE49-F238E27FC236}">
                <a16:creationId xmlns:a16="http://schemas.microsoft.com/office/drawing/2014/main" id="{FD1BC5E3-1474-44FC-BCE2-01DA46767F41}"/>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t>© 2019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B88C2A44-A2BD-4D81-B101-D7383DF5FFE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0" name="Object 9" hidden="1">
            <a:extLst>
              <a:ext uri="{FF2B5EF4-FFF2-40B4-BE49-F238E27FC236}">
                <a16:creationId xmlns:a16="http://schemas.microsoft.com/office/drawing/2014/main" id="{49283DE3-A361-44CB-A7DB-BB4BA7CA6367}"/>
              </a:ext>
            </a:extLst>
          </p:cNvPr>
          <p:cNvGraphicFramePr>
            <a:graphicFrameLocks noChangeAspect="1"/>
          </p:cNvGraphicFramePr>
          <p:nvPr userDrawn="1">
            <p:custDataLst>
              <p:tags r:id="rId3"/>
            </p:custDataLst>
            <p:extLst>
              <p:ext uri="{D42A27DB-BD31-4B8C-83A1-F6EECF244321}">
                <p14:modId xmlns:p14="http://schemas.microsoft.com/office/powerpoint/2010/main" val="308420363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6387" name="think-cell Slide" r:id="rId8" imgW="408" imgH="408" progId="TCLayout.ActiveDocument.1">
                  <p:embed/>
                </p:oleObj>
              </mc:Choice>
              <mc:Fallback>
                <p:oleObj name="think-cell Slide" r:id="rId8" imgW="408" imgH="408" progId="TCLayout.ActiveDocument.1">
                  <p:embed/>
                  <p:pic>
                    <p:nvPicPr>
                      <p:cNvPr id="10" name="Object 9" hidden="1">
                        <a:extLst>
                          <a:ext uri="{FF2B5EF4-FFF2-40B4-BE49-F238E27FC236}">
                            <a16:creationId xmlns:a16="http://schemas.microsoft.com/office/drawing/2014/main" id="{49283DE3-A361-44CB-A7DB-BB4BA7CA6367}"/>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FD1BC5E3-1474-44FC-BCE2-01DA46767F41}"/>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t>© 2019 UnitedHealth Group. Any use, copying or distribution without written permission from UnitedHealth Group is prohibited.</a:t>
            </a:r>
          </a:p>
        </p:txBody>
      </p:sp>
      <p:pic>
        <p:nvPicPr>
          <p:cNvPr id="12" name="Picture 11">
            <a:extLst>
              <a:ext uri="{FF2B5EF4-FFF2-40B4-BE49-F238E27FC236}">
                <a16:creationId xmlns:a16="http://schemas.microsoft.com/office/drawing/2014/main" id="{B88C2A44-A2BD-4D81-B101-D7383DF5FFE9}"/>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2921461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 Column - Grey">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885F07E-1995-4D79-913A-0FE00230E8C0}"/>
              </a:ext>
            </a:extLst>
          </p:cNvPr>
          <p:cNvGraphicFramePr>
            <a:graphicFrameLocks noChangeAspect="1"/>
          </p:cNvGraphicFramePr>
          <p:nvPr>
            <p:custDataLst>
              <p:tags r:id="rId2"/>
            </p:custDataLst>
            <p:extLst>
              <p:ext uri="{D42A27DB-BD31-4B8C-83A1-F6EECF244321}">
                <p14:modId xmlns:p14="http://schemas.microsoft.com/office/powerpoint/2010/main" val="38616082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7410" name="think-cell Slide" r:id="rId5" imgW="408" imgH="408" progId="TCLayout.ActiveDocument.1">
                  <p:embed/>
                </p:oleObj>
              </mc:Choice>
              <mc:Fallback>
                <p:oleObj name="think-cell Slide" r:id="rId5" imgW="408" imgH="408" progId="TCLayout.ActiveDocument.1">
                  <p:embed/>
                  <p:pic>
                    <p:nvPicPr>
                      <p:cNvPr id="9" name="Object 8" hidden="1">
                        <a:extLst>
                          <a:ext uri="{FF2B5EF4-FFF2-40B4-BE49-F238E27FC236}">
                            <a16:creationId xmlns:a16="http://schemas.microsoft.com/office/drawing/2014/main" id="{2885F07E-1995-4D79-913A-0FE00230E8C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C2AA7B9-FD94-4FA2-91D7-313588B4E3AC}"/>
              </a:ext>
            </a:extLst>
          </p:cNvPr>
          <p:cNvSpPr>
            <a:spLocks noGrp="1"/>
          </p:cNvSpPr>
          <p:nvPr>
            <p:ph sz="quarter" idx="12" hasCustomPrompt="1"/>
          </p:nvPr>
        </p:nvSpPr>
        <p:spPr>
          <a:xfrm>
            <a:off x="939800" y="1866901"/>
            <a:ext cx="6096000" cy="4149725"/>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rgbClr val="003C7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CFEEE624-2216-435F-988E-56B329CCA99A}"/>
              </a:ext>
            </a:extLst>
          </p:cNvPr>
          <p:cNvSpPr>
            <a:spLocks noGrp="1"/>
          </p:cNvSpPr>
          <p:nvPr>
            <p:ph type="sldNum" sz="quarter" idx="11"/>
          </p:nvPr>
        </p:nvSpPr>
        <p:spPr/>
        <p:txBody>
          <a:bodyPr/>
          <a:lstStyle/>
          <a:p>
            <a:fld id="{C7CA7E87-410D-4887-AABD-1ABCEA8A29CF}" type="slidenum">
              <a:rPr lang="en-US" smtClean="0"/>
              <a:pPr/>
              <a:t>‹#›</a:t>
            </a:fld>
            <a:endParaRPr lang="en-US"/>
          </a:p>
        </p:txBody>
      </p:sp>
      <p:sp>
        <p:nvSpPr>
          <p:cNvPr id="7" name="TextBox 6">
            <a:extLst>
              <a:ext uri="{FF2B5EF4-FFF2-40B4-BE49-F238E27FC236}">
                <a16:creationId xmlns:a16="http://schemas.microsoft.com/office/drawing/2014/main" id="{5E2767A3-BE8F-4026-B40A-E0F47A934BE3}"/>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t>© 2019 UnitedHealth Group. Any use, copying or distribution without written permission from UnitedHealth Group is prohibited.</a:t>
            </a:r>
          </a:p>
        </p:txBody>
      </p:sp>
      <p:pic>
        <p:nvPicPr>
          <p:cNvPr id="10" name="Picture 9">
            <a:extLst>
              <a:ext uri="{FF2B5EF4-FFF2-40B4-BE49-F238E27FC236}">
                <a16:creationId xmlns:a16="http://schemas.microsoft.com/office/drawing/2014/main" id="{ED669950-3B26-4FC5-94CC-5D38B6111C5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1" name="Object 10" hidden="1">
            <a:extLst>
              <a:ext uri="{FF2B5EF4-FFF2-40B4-BE49-F238E27FC236}">
                <a16:creationId xmlns:a16="http://schemas.microsoft.com/office/drawing/2014/main" id="{2885F07E-1995-4D79-913A-0FE00230E8C0}"/>
              </a:ext>
            </a:extLst>
          </p:cNvPr>
          <p:cNvGraphicFramePr>
            <a:graphicFrameLocks noChangeAspect="1"/>
          </p:cNvGraphicFramePr>
          <p:nvPr userDrawn="1">
            <p:custDataLst>
              <p:tags r:id="rId3"/>
            </p:custDataLst>
            <p:extLst>
              <p:ext uri="{D42A27DB-BD31-4B8C-83A1-F6EECF244321}">
                <p14:modId xmlns:p14="http://schemas.microsoft.com/office/powerpoint/2010/main" val="38616082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7411" name="think-cell Slide" r:id="rId8" imgW="408" imgH="408" progId="TCLayout.ActiveDocument.1">
                  <p:embed/>
                </p:oleObj>
              </mc:Choice>
              <mc:Fallback>
                <p:oleObj name="think-cell Slide" r:id="rId8" imgW="408" imgH="408" progId="TCLayout.ActiveDocument.1">
                  <p:embed/>
                  <p:pic>
                    <p:nvPicPr>
                      <p:cNvPr id="11" name="Object 10" hidden="1">
                        <a:extLst>
                          <a:ext uri="{FF2B5EF4-FFF2-40B4-BE49-F238E27FC236}">
                            <a16:creationId xmlns:a16="http://schemas.microsoft.com/office/drawing/2014/main" id="{2885F07E-1995-4D79-913A-0FE00230E8C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2" name="Rectangle 11"/>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13" name="TextBox 12">
            <a:extLst>
              <a:ext uri="{FF2B5EF4-FFF2-40B4-BE49-F238E27FC236}">
                <a16:creationId xmlns:a16="http://schemas.microsoft.com/office/drawing/2014/main" id="{5E2767A3-BE8F-4026-B40A-E0F47A934BE3}"/>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t>© 2019 UnitedHealth Group. Any use, copying or distribution without written permission from UnitedHealth Group is prohibited.</a:t>
            </a:r>
          </a:p>
        </p:txBody>
      </p:sp>
      <p:pic>
        <p:nvPicPr>
          <p:cNvPr id="14" name="Picture 13">
            <a:extLst>
              <a:ext uri="{FF2B5EF4-FFF2-40B4-BE49-F238E27FC236}">
                <a16:creationId xmlns:a16="http://schemas.microsoft.com/office/drawing/2014/main" id="{ED669950-3B26-4FC5-94CC-5D38B6111C59}"/>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2993976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Slide - Blue">
    <p:spTree>
      <p:nvGrpSpPr>
        <p:cNvPr id="1" name=""/>
        <p:cNvGrpSpPr/>
        <p:nvPr/>
      </p:nvGrpSpPr>
      <p:grpSpPr>
        <a:xfrm>
          <a:off x="0" y="0"/>
          <a:ext cx="0" cy="0"/>
          <a:chOff x="0" y="0"/>
          <a:chExt cx="0" cy="0"/>
        </a:xfrm>
      </p:grpSpPr>
      <p:sp>
        <p:nvSpPr>
          <p:cNvPr id="7" name="Text Placeholder 9"/>
          <p:cNvSpPr>
            <a:spLocks noGrp="1"/>
          </p:cNvSpPr>
          <p:nvPr>
            <p:ph type="body" sz="quarter" idx="10" hasCustomPrompt="1"/>
          </p:nvPr>
        </p:nvSpPr>
        <p:spPr>
          <a:xfrm>
            <a:off x="2213180" y="1436573"/>
            <a:ext cx="7765643" cy="3984854"/>
          </a:xfrm>
          <a:prstGeom prst="rect">
            <a:avLst/>
          </a:prstGeom>
        </p:spPr>
        <p:txBody>
          <a:bodyPr vert="horz" lIns="0" rIns="0" anchor="ctr"/>
          <a:lstStyle>
            <a:lvl1pPr marL="0" indent="0" algn="ctr">
              <a:buNone/>
              <a:defRPr sz="3200" b="0" i="0">
                <a:solidFill>
                  <a:schemeClr val="bg1"/>
                </a:solidFill>
                <a:latin typeface="+mj-lt"/>
                <a:cs typeface="Arial"/>
              </a:defRPr>
            </a:lvl1pPr>
          </a:lstStyle>
          <a:p>
            <a:pPr lvl="0"/>
            <a:r>
              <a:rPr lang="en-US" dirty="0"/>
              <a:t>Arial 32pt</a:t>
            </a:r>
          </a:p>
        </p:txBody>
      </p:sp>
      <p:sp>
        <p:nvSpPr>
          <p:cNvPr id="2" name="Slide Number Placeholder 1">
            <a:extLst>
              <a:ext uri="{FF2B5EF4-FFF2-40B4-BE49-F238E27FC236}">
                <a16:creationId xmlns:a16="http://schemas.microsoft.com/office/drawing/2014/main" id="{903B5F5B-6677-4944-B6D3-69D8D5370642}"/>
              </a:ext>
            </a:extLst>
          </p:cNvPr>
          <p:cNvSpPr>
            <a:spLocks noGrp="1"/>
          </p:cNvSpPr>
          <p:nvPr>
            <p:ph type="sldNum" sz="quarter" idx="11"/>
          </p:nvPr>
        </p:nvSpPr>
        <p:spPr/>
        <p:txBody>
          <a:bodyPr/>
          <a:lstStyle>
            <a:lvl1pPr>
              <a:defRPr>
                <a:solidFill>
                  <a:schemeClr val="bg1"/>
                </a:solidFill>
              </a:defRPr>
            </a:lvl1pPr>
          </a:lstStyle>
          <a:p>
            <a:fld id="{C7CA7E87-410D-4887-AABD-1ABCEA8A29CF}" type="slidenum">
              <a:rPr lang="en-US" smtClean="0"/>
              <a:pPr/>
              <a:t>‹#›</a:t>
            </a:fld>
            <a:endParaRPr lang="en-US"/>
          </a:p>
        </p:txBody>
      </p:sp>
    </p:spTree>
    <p:extLst>
      <p:ext uri="{BB962C8B-B14F-4D97-AF65-F5344CB8AC3E}">
        <p14:creationId xmlns:p14="http://schemas.microsoft.com/office/powerpoint/2010/main" val="15392954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Slide - Grey">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2213180" y="1436573"/>
            <a:ext cx="7765643" cy="3984854"/>
          </a:xfrm>
          <a:prstGeom prst="rect">
            <a:avLst/>
          </a:prstGeom>
        </p:spPr>
        <p:txBody>
          <a:bodyPr vert="horz" lIns="0" rIns="0" anchor="ctr"/>
          <a:lstStyle>
            <a:lvl1pPr marL="0" indent="0" algn="ctr">
              <a:buNone/>
              <a:defRPr sz="3200" b="0" i="0">
                <a:solidFill>
                  <a:srgbClr val="003C71"/>
                </a:solidFill>
                <a:latin typeface="+mj-lt"/>
                <a:cs typeface="Arial"/>
              </a:defRPr>
            </a:lvl1pPr>
          </a:lstStyle>
          <a:p>
            <a:pPr lvl="0"/>
            <a:r>
              <a:rPr lang="en-US" dirty="0"/>
              <a:t>Arial 32pt</a:t>
            </a:r>
          </a:p>
        </p:txBody>
      </p:sp>
      <p:sp>
        <p:nvSpPr>
          <p:cNvPr id="2" name="Slide Number Placeholder 1">
            <a:extLst>
              <a:ext uri="{FF2B5EF4-FFF2-40B4-BE49-F238E27FC236}">
                <a16:creationId xmlns:a16="http://schemas.microsoft.com/office/drawing/2014/main" id="{F1309AC4-8FA3-46DD-A62A-C8969FCA1FE4}"/>
              </a:ext>
            </a:extLst>
          </p:cNvPr>
          <p:cNvSpPr>
            <a:spLocks noGrp="1"/>
          </p:cNvSpPr>
          <p:nvPr>
            <p:ph type="sldNum" sz="quarter" idx="11"/>
          </p:nvPr>
        </p:nvSpPr>
        <p:spPr/>
        <p:txBody>
          <a:bodyPr/>
          <a:lstStyle/>
          <a:p>
            <a:fld id="{C7CA7E87-410D-4887-AABD-1ABCEA8A29CF}" type="slidenum">
              <a:rPr lang="en-US" smtClean="0"/>
              <a:pPr/>
              <a:t>‹#›</a:t>
            </a:fld>
            <a:endParaRPr lang="en-US"/>
          </a:p>
        </p:txBody>
      </p:sp>
    </p:spTree>
    <p:extLst>
      <p:ext uri="{BB962C8B-B14F-4D97-AF65-F5344CB8AC3E}">
        <p14:creationId xmlns:p14="http://schemas.microsoft.com/office/powerpoint/2010/main" val="4316801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allout - Blu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08234" y="1713729"/>
            <a:ext cx="4683941"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EED19DF3-147D-4708-B2F3-7D803781BEBE}"/>
              </a:ext>
            </a:extLst>
          </p:cNvPr>
          <p:cNvSpPr>
            <a:spLocks noGrp="1"/>
          </p:cNvSpPr>
          <p:nvPr>
            <p:ph type="sldNum" sz="quarter" idx="10"/>
          </p:nvPr>
        </p:nvSpPr>
        <p:spPr/>
        <p:txBody>
          <a:bodyPr/>
          <a:lstStyle/>
          <a:p>
            <a:fld id="{C7CA7E87-410D-4887-AABD-1ABCEA8A29CF}" type="slidenum">
              <a:rPr lang="en-US" smtClean="0"/>
              <a:pPr/>
              <a:t>‹#›</a:t>
            </a:fld>
            <a:endParaRPr lang="en-US"/>
          </a:p>
        </p:txBody>
      </p:sp>
    </p:spTree>
    <p:extLst>
      <p:ext uri="{BB962C8B-B14F-4D97-AF65-F5344CB8AC3E}">
        <p14:creationId xmlns:p14="http://schemas.microsoft.com/office/powerpoint/2010/main" val="370089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Grey">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16456335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allout - Whit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08234" y="1713729"/>
            <a:ext cx="4683941"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tx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0CFC494E-489C-428C-9F7A-FE2481D20937}"/>
              </a:ext>
            </a:extLst>
          </p:cNvPr>
          <p:cNvSpPr>
            <a:spLocks noGrp="1"/>
          </p:cNvSpPr>
          <p:nvPr>
            <p:ph type="sldNum" sz="quarter" idx="10"/>
          </p:nvPr>
        </p:nvSpPr>
        <p:spPr/>
        <p:txBody>
          <a:bodyPr/>
          <a:lstStyle/>
          <a:p>
            <a:fld id="{C7CA7E87-410D-4887-AABD-1ABCEA8A29CF}" type="slidenum">
              <a:rPr lang="en-US" smtClean="0"/>
              <a:pPr/>
              <a:t>‹#›</a:t>
            </a:fld>
            <a:endParaRPr lang="en-US"/>
          </a:p>
        </p:txBody>
      </p:sp>
    </p:spTree>
    <p:extLst>
      <p:ext uri="{BB962C8B-B14F-4D97-AF65-F5344CB8AC3E}">
        <p14:creationId xmlns:p14="http://schemas.microsoft.com/office/powerpoint/2010/main" val="17949551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 Key Callouts - 01">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4" name="Rectangle 3"/>
          <p:cNvSpPr/>
          <p:nvPr/>
        </p:nvSpPr>
        <p:spPr>
          <a:xfrm>
            <a:off x="6096000" y="0"/>
            <a:ext cx="6096000" cy="6858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D35E1CC8-863A-4E30-B0CD-2D7D58DB13D3}"/>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pPr/>
              <a:t>‹#›</a:t>
            </a:fld>
            <a:endParaRPr lang="en-US"/>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8" name="Rectangle 7"/>
          <p:cNvSpPr/>
          <p:nvPr userDrawn="1"/>
        </p:nvSpPr>
        <p:spPr>
          <a:xfrm>
            <a:off x="6096000" y="0"/>
            <a:ext cx="6096000" cy="6858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Tree>
    <p:extLst>
      <p:ext uri="{BB962C8B-B14F-4D97-AF65-F5344CB8AC3E}">
        <p14:creationId xmlns:p14="http://schemas.microsoft.com/office/powerpoint/2010/main" val="15158308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 Key Callouts - 02">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4" name="Rectangle 3"/>
          <p:cNvSpPr/>
          <p:nvPr/>
        </p:nvSpPr>
        <p:spPr>
          <a:xfrm>
            <a:off x="6096000" y="0"/>
            <a:ext cx="6096000" cy="6858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193BFE0A-41E4-4215-A8D5-C69FDF59B116}"/>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pPr/>
              <a:t>‹#›</a:t>
            </a:fld>
            <a:endParaRPr lang="en-US"/>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8" name="Rectangle 7"/>
          <p:cNvSpPr/>
          <p:nvPr userDrawn="1"/>
        </p:nvSpPr>
        <p:spPr>
          <a:xfrm>
            <a:off x="6096000" y="0"/>
            <a:ext cx="6096000" cy="6858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Tree>
    <p:extLst>
      <p:ext uri="{BB962C8B-B14F-4D97-AF65-F5344CB8AC3E}">
        <p14:creationId xmlns:p14="http://schemas.microsoft.com/office/powerpoint/2010/main" val="20147904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 Key Callouts - 03">
    <p:spTree>
      <p:nvGrpSpPr>
        <p:cNvPr id="1" name=""/>
        <p:cNvGrpSpPr/>
        <p:nvPr/>
      </p:nvGrpSpPr>
      <p:grpSpPr>
        <a:xfrm>
          <a:off x="0" y="0"/>
          <a:ext cx="0" cy="0"/>
          <a:chOff x="0" y="0"/>
          <a:chExt cx="0" cy="0"/>
        </a:xfrm>
      </p:grpSpPr>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4" name="Rectangle 3"/>
          <p:cNvSpPr/>
          <p:nvPr/>
        </p:nvSpPr>
        <p:spPr>
          <a:xfrm>
            <a:off x="6096000" y="0"/>
            <a:ext cx="6096000" cy="6858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DDAF119C-904B-4C64-A89E-A937DFB84BFE}"/>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pPr/>
              <a:t>‹#›</a:t>
            </a:fld>
            <a:endParaRPr lang="en-US"/>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8" name="Rectangle 7"/>
          <p:cNvSpPr/>
          <p:nvPr userDrawn="1"/>
        </p:nvSpPr>
        <p:spPr>
          <a:xfrm>
            <a:off x="6096000" y="0"/>
            <a:ext cx="6096000" cy="6858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Tree>
    <p:extLst>
      <p:ext uri="{BB962C8B-B14F-4D97-AF65-F5344CB8AC3E}">
        <p14:creationId xmlns:p14="http://schemas.microsoft.com/office/powerpoint/2010/main" val="32598253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 Key Callouts - 04">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679628-AC3D-4B88-BFD1-D3F1240CCAC2}"/>
              </a:ext>
            </a:extLst>
          </p:cNvPr>
          <p:cNvGraphicFramePr>
            <a:graphicFrameLocks noChangeAspect="1"/>
          </p:cNvGraphicFramePr>
          <p:nvPr>
            <p:custDataLst>
              <p:tags r:id="rId2"/>
            </p:custDataLst>
            <p:extLst>
              <p:ext uri="{D42A27DB-BD31-4B8C-83A1-F6EECF244321}">
                <p14:modId xmlns:p14="http://schemas.microsoft.com/office/powerpoint/2010/main" val="192205458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8434" name="think-cell Slide" r:id="rId5" imgW="408" imgH="408" progId="TCLayout.ActiveDocument.1">
                  <p:embed/>
                </p:oleObj>
              </mc:Choice>
              <mc:Fallback>
                <p:oleObj name="think-cell Slide" r:id="rId5" imgW="408" imgH="408" progId="TCLayout.ActiveDocument.1">
                  <p:embed/>
                  <p:pic>
                    <p:nvPicPr>
                      <p:cNvPr id="4" name="Object 3" hidden="1">
                        <a:extLst>
                          <a:ext uri="{FF2B5EF4-FFF2-40B4-BE49-F238E27FC236}">
                            <a16:creationId xmlns:a16="http://schemas.microsoft.com/office/drawing/2014/main" id="{5D679628-AC3D-4B88-BFD1-D3F1240CCAC2}"/>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8B8B3B3-B4BA-44ED-BCBD-9BE67E5C5939}"/>
              </a:ext>
            </a:extLst>
          </p:cNvPr>
          <p:cNvSpPr/>
          <p:nvPr/>
        </p:nvSpPr>
        <p:spPr>
          <a:xfrm>
            <a:off x="6096000" y="0"/>
            <a:ext cx="6096000" cy="685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3" name="Rectangle 2"/>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11" name="Text Placeholder 10"/>
          <p:cNvSpPr>
            <a:spLocks noGrp="1"/>
          </p:cNvSpPr>
          <p:nvPr>
            <p:ph type="body" sz="quarter" idx="10" hasCustomPrompt="1"/>
          </p:nvPr>
        </p:nvSpPr>
        <p:spPr>
          <a:xfrm>
            <a:off x="6793298" y="1701801"/>
            <a:ext cx="4701405" cy="3427413"/>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12" name="Text Placeholder 10"/>
          <p:cNvSpPr>
            <a:spLocks noGrp="1"/>
          </p:cNvSpPr>
          <p:nvPr>
            <p:ph type="body" sz="quarter" idx="11" hasCustomPrompt="1"/>
          </p:nvPr>
        </p:nvSpPr>
        <p:spPr>
          <a:xfrm>
            <a:off x="697298" y="1701801"/>
            <a:ext cx="4701405" cy="342741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F508BA86-FFEE-4622-BBB5-A1E903FF919F}"/>
              </a:ext>
            </a:extLst>
          </p:cNvPr>
          <p:cNvSpPr>
            <a:spLocks noGrp="1"/>
          </p:cNvSpPr>
          <p:nvPr>
            <p:ph type="sldNum" sz="quarter" idx="12"/>
          </p:nvPr>
        </p:nvSpPr>
        <p:spPr/>
        <p:txBody>
          <a:bodyPr/>
          <a:lstStyle/>
          <a:p>
            <a:fld id="{C7CA7E87-410D-4887-AABD-1ABCEA8A29CF}" type="slidenum">
              <a:rPr lang="en-US" smtClean="0"/>
              <a:pPr/>
              <a:t>‹#›</a:t>
            </a:fld>
            <a:endParaRPr lang="en-US"/>
          </a:p>
        </p:txBody>
      </p:sp>
      <p:graphicFrame>
        <p:nvGraphicFramePr>
          <p:cNvPr id="9" name="Object 8" hidden="1">
            <a:extLst>
              <a:ext uri="{FF2B5EF4-FFF2-40B4-BE49-F238E27FC236}">
                <a16:creationId xmlns:a16="http://schemas.microsoft.com/office/drawing/2014/main" id="{5D679628-AC3D-4B88-BFD1-D3F1240CCAC2}"/>
              </a:ext>
            </a:extLst>
          </p:cNvPr>
          <p:cNvGraphicFramePr>
            <a:graphicFrameLocks noChangeAspect="1"/>
          </p:cNvGraphicFramePr>
          <p:nvPr userDrawn="1">
            <p:custDataLst>
              <p:tags r:id="rId3"/>
            </p:custDataLst>
            <p:extLst>
              <p:ext uri="{D42A27DB-BD31-4B8C-83A1-F6EECF244321}">
                <p14:modId xmlns:p14="http://schemas.microsoft.com/office/powerpoint/2010/main" val="192205458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8435" name="think-cell Slide" r:id="rId7" imgW="408" imgH="408" progId="TCLayout.ActiveDocument.1">
                  <p:embed/>
                </p:oleObj>
              </mc:Choice>
              <mc:Fallback>
                <p:oleObj name="think-cell Slide" r:id="rId7" imgW="408" imgH="408" progId="TCLayout.ActiveDocument.1">
                  <p:embed/>
                  <p:pic>
                    <p:nvPicPr>
                      <p:cNvPr id="9" name="Object 8" hidden="1">
                        <a:extLst>
                          <a:ext uri="{FF2B5EF4-FFF2-40B4-BE49-F238E27FC236}">
                            <a16:creationId xmlns:a16="http://schemas.microsoft.com/office/drawing/2014/main" id="{5D679628-AC3D-4B88-BFD1-D3F1240CCAC2}"/>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D8B8B3B3-B4BA-44ED-BCBD-9BE67E5C5939}"/>
              </a:ext>
            </a:extLst>
          </p:cNvPr>
          <p:cNvSpPr/>
          <p:nvPr userDrawn="1"/>
        </p:nvSpPr>
        <p:spPr>
          <a:xfrm>
            <a:off x="6096000" y="0"/>
            <a:ext cx="6096000" cy="685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13" name="Rectangle 12"/>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Tree>
    <p:extLst>
      <p:ext uri="{BB962C8B-B14F-4D97-AF65-F5344CB8AC3E}">
        <p14:creationId xmlns:p14="http://schemas.microsoft.com/office/powerpoint/2010/main" val="10547780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 Column - Key Callouts - 01">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67EA0AF8-80EB-4DC1-9CC7-8D5DB2BAFCB3}"/>
              </a:ext>
            </a:extLst>
          </p:cNvPr>
          <p:cNvSpPr>
            <a:spLocks noGrp="1"/>
          </p:cNvSpPr>
          <p:nvPr>
            <p:ph type="sldNum" sz="quarter" idx="10"/>
          </p:nvPr>
        </p:nvSpPr>
        <p:spPr/>
        <p:txBody>
          <a:bodyPr/>
          <a:lstStyle/>
          <a:p>
            <a:fld id="{C7CA7E87-410D-4887-AABD-1ABCEA8A29CF}" type="slidenum">
              <a:rPr lang="en-US" smtClean="0"/>
              <a:pPr/>
              <a:t>‹#›</a:t>
            </a:fld>
            <a:endParaRPr lang="en-US"/>
          </a:p>
        </p:txBody>
      </p:sp>
      <p:sp>
        <p:nvSpPr>
          <p:cNvPr id="5" name="Rectangle 4"/>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Tree>
    <p:extLst>
      <p:ext uri="{BB962C8B-B14F-4D97-AF65-F5344CB8AC3E}">
        <p14:creationId xmlns:p14="http://schemas.microsoft.com/office/powerpoint/2010/main" val="17204220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 Column - Key Callouts - 02">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p:nvSpPr>
        <p:spPr>
          <a:xfrm>
            <a:off x="7924800" y="0"/>
            <a:ext cx="4267200"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chemeClr val="bg2"/>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CF0AF651-02E6-4B30-A22D-888B2699DF66}"/>
              </a:ext>
            </a:extLst>
          </p:cNvPr>
          <p:cNvSpPr>
            <a:spLocks noGrp="1"/>
          </p:cNvSpPr>
          <p:nvPr>
            <p:ph type="sldNum" sz="quarter" idx="11"/>
          </p:nvPr>
        </p:nvSpPr>
        <p:spPr/>
        <p:txBody>
          <a:bodyPr/>
          <a:lstStyle/>
          <a:p>
            <a:fld id="{C7CA7E87-410D-4887-AABD-1ABCEA8A29CF}" type="slidenum">
              <a:rPr lang="en-US" smtClean="0"/>
              <a:pPr/>
              <a:t>‹#›</a:t>
            </a:fld>
            <a:endParaRPr lang="en-US"/>
          </a:p>
        </p:txBody>
      </p:sp>
      <p:sp>
        <p:nvSpPr>
          <p:cNvPr id="7" name="Rectangle 6"/>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8" name="Rectangle 7"/>
          <p:cNvSpPr/>
          <p:nvPr userDrawn="1"/>
        </p:nvSpPr>
        <p:spPr>
          <a:xfrm>
            <a:off x="7924800" y="0"/>
            <a:ext cx="4267200"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chemeClr val="bg2"/>
              </a:solidFill>
            </a:endParaRPr>
          </a:p>
        </p:txBody>
      </p:sp>
    </p:spTree>
    <p:extLst>
      <p:ext uri="{BB962C8B-B14F-4D97-AF65-F5344CB8AC3E}">
        <p14:creationId xmlns:p14="http://schemas.microsoft.com/office/powerpoint/2010/main" val="7913261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 Column - Key Callouts - 03">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p:nvSpPr>
        <p:spPr>
          <a:xfrm>
            <a:off x="7924800" y="0"/>
            <a:ext cx="4267200"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chemeClr val="bg2"/>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rgbClr val="FFFFFF"/>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4850E4DE-5492-4AD5-92C8-E0776A214A52}"/>
              </a:ext>
            </a:extLst>
          </p:cNvPr>
          <p:cNvSpPr>
            <a:spLocks noGrp="1"/>
          </p:cNvSpPr>
          <p:nvPr>
            <p:ph type="sldNum" sz="quarter" idx="11"/>
          </p:nvPr>
        </p:nvSpPr>
        <p:spPr/>
        <p:txBody>
          <a:bodyPr/>
          <a:lstStyle/>
          <a:p>
            <a:fld id="{C7CA7E87-410D-4887-AABD-1ABCEA8A29CF}" type="slidenum">
              <a:rPr lang="en-US" smtClean="0"/>
              <a:pPr/>
              <a:t>‹#›</a:t>
            </a:fld>
            <a:endParaRPr lang="en-US"/>
          </a:p>
        </p:txBody>
      </p:sp>
      <p:sp>
        <p:nvSpPr>
          <p:cNvPr id="7" name="Rectangle 6"/>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8" name="Rectangle 7"/>
          <p:cNvSpPr/>
          <p:nvPr userDrawn="1"/>
        </p:nvSpPr>
        <p:spPr>
          <a:xfrm>
            <a:off x="7924800" y="0"/>
            <a:ext cx="4267200"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chemeClr val="bg2"/>
              </a:solidFill>
            </a:endParaRPr>
          </a:p>
        </p:txBody>
      </p:sp>
    </p:spTree>
    <p:extLst>
      <p:ext uri="{BB962C8B-B14F-4D97-AF65-F5344CB8AC3E}">
        <p14:creationId xmlns:p14="http://schemas.microsoft.com/office/powerpoint/2010/main" val="23409810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 Column - Key Callouts - 04">
    <p:spTree>
      <p:nvGrpSpPr>
        <p:cNvPr id="1" name=""/>
        <p:cNvGrpSpPr/>
        <p:nvPr/>
      </p:nvGrpSpPr>
      <p:grpSpPr>
        <a:xfrm>
          <a:off x="0" y="0"/>
          <a:ext cx="0" cy="0"/>
          <a:chOff x="0" y="0"/>
          <a:chExt cx="0" cy="0"/>
        </a:xfrm>
      </p:grpSpPr>
      <p:sp>
        <p:nvSpPr>
          <p:cNvPr id="3" name="Rectangle 2"/>
          <p:cNvSpPr/>
          <p:nvPr/>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4" name="Title 1"/>
          <p:cNvSpPr>
            <a:spLocks noGrp="1"/>
          </p:cNvSpPr>
          <p:nvPr>
            <p:ph type="title" hasCustomPrompt="1"/>
          </p:nvPr>
        </p:nvSpPr>
        <p:spPr>
          <a:xfrm>
            <a:off x="757351" y="1713729"/>
            <a:ext cx="6410100" cy="341833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5" name="Rectangle 4"/>
          <p:cNvSpPr/>
          <p:nvPr/>
        </p:nvSpPr>
        <p:spPr>
          <a:xfrm>
            <a:off x="7924800" y="0"/>
            <a:ext cx="426720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chemeClr val="bg2"/>
              </a:solidFill>
            </a:endParaRPr>
          </a:p>
        </p:txBody>
      </p:sp>
      <p:sp>
        <p:nvSpPr>
          <p:cNvPr id="9" name="Text Placeholder 8"/>
          <p:cNvSpPr>
            <a:spLocks noGrp="1"/>
          </p:cNvSpPr>
          <p:nvPr>
            <p:ph type="body" sz="quarter" idx="10" hasCustomPrompt="1"/>
          </p:nvPr>
        </p:nvSpPr>
        <p:spPr>
          <a:xfrm>
            <a:off x="8439102" y="1713730"/>
            <a:ext cx="3238597" cy="3418334"/>
          </a:xfrm>
          <a:prstGeom prst="rect">
            <a:avLst/>
          </a:prstGeom>
        </p:spPr>
        <p:txBody>
          <a:bodyPr vert="horz" anchor="ctr"/>
          <a:lstStyle>
            <a:lvl1pPr marL="0" indent="0" algn="ctr">
              <a:buNone/>
              <a:defRPr sz="2400" b="0" i="0">
                <a:solidFill>
                  <a:schemeClr val="tx1"/>
                </a:solidFill>
                <a:latin typeface="+mj-lt"/>
                <a:cs typeface="Arial"/>
              </a:defRPr>
            </a:lvl1pPr>
          </a:lstStyle>
          <a:p>
            <a:pPr lvl="0"/>
            <a:r>
              <a:rPr lang="en-US" dirty="0"/>
              <a:t>Arial 24pt</a:t>
            </a:r>
          </a:p>
        </p:txBody>
      </p:sp>
      <p:sp>
        <p:nvSpPr>
          <p:cNvPr id="7" name="Slide Number Placeholder 6">
            <a:extLst>
              <a:ext uri="{FF2B5EF4-FFF2-40B4-BE49-F238E27FC236}">
                <a16:creationId xmlns:a16="http://schemas.microsoft.com/office/drawing/2014/main" id="{5AEF4FD2-137B-4DA9-9C4E-1C98408E308C}"/>
              </a:ext>
            </a:extLst>
          </p:cNvPr>
          <p:cNvSpPr>
            <a:spLocks noGrp="1"/>
          </p:cNvSpPr>
          <p:nvPr>
            <p:ph type="sldNum" sz="quarter" idx="11"/>
          </p:nvPr>
        </p:nvSpPr>
        <p:spPr/>
        <p:txBody>
          <a:bodyPr/>
          <a:lstStyle/>
          <a:p>
            <a:fld id="{C7CA7E87-410D-4887-AABD-1ABCEA8A29CF}" type="slidenum">
              <a:rPr lang="en-US" smtClean="0"/>
              <a:pPr/>
              <a:t>‹#›</a:t>
            </a:fld>
            <a:endParaRPr lang="en-US"/>
          </a:p>
        </p:txBody>
      </p:sp>
      <p:sp>
        <p:nvSpPr>
          <p:cNvPr id="8" name="Rectangle 7"/>
          <p:cNvSpPr/>
          <p:nvPr userDrawn="1"/>
        </p:nvSpPr>
        <p:spPr>
          <a:xfrm>
            <a:off x="0" y="685800"/>
            <a:ext cx="7924800"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10" name="Rectangle 9"/>
          <p:cNvSpPr/>
          <p:nvPr userDrawn="1"/>
        </p:nvSpPr>
        <p:spPr>
          <a:xfrm>
            <a:off x="7924800" y="0"/>
            <a:ext cx="426720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solidFill>
                <a:schemeClr val="bg2"/>
              </a:solidFill>
            </a:endParaRPr>
          </a:p>
        </p:txBody>
      </p:sp>
    </p:spTree>
    <p:extLst>
      <p:ext uri="{BB962C8B-B14F-4D97-AF65-F5344CB8AC3E}">
        <p14:creationId xmlns:p14="http://schemas.microsoft.com/office/powerpoint/2010/main" val="15825181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7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accent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5E671824-AB27-4A04-A61E-6CA454917B28}"/>
              </a:ext>
            </a:extLst>
          </p:cNvPr>
          <p:cNvSpPr>
            <a:spLocks noGrp="1"/>
          </p:cNvSpPr>
          <p:nvPr>
            <p:ph type="sldNum" sz="quarter" idx="10"/>
          </p:nvPr>
        </p:nvSpPr>
        <p:spPr/>
        <p:txBody>
          <a:bodyPr/>
          <a:lstStyle/>
          <a:p>
            <a:fld id="{C7CA7E87-410D-4887-AABD-1ABCEA8A29CF}" type="slidenum">
              <a:rPr lang="en-US" smtClean="0"/>
              <a:pPr/>
              <a:t>‹#›</a:t>
            </a:fld>
            <a:endParaRPr lang="en-US"/>
          </a:p>
        </p:txBody>
      </p:sp>
    </p:spTree>
    <p:extLst>
      <p:ext uri="{BB962C8B-B14F-4D97-AF65-F5344CB8AC3E}">
        <p14:creationId xmlns:p14="http://schemas.microsoft.com/office/powerpoint/2010/main" val="40462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0C9-7517-4B2D-AAB7-5F2E4A6EF518}"/>
              </a:ext>
            </a:extLst>
          </p:cNvPr>
          <p:cNvSpPr>
            <a:spLocks noGrp="1"/>
          </p:cNvSpPr>
          <p:nvPr>
            <p:ph type="title" hasCustomPrompt="1"/>
          </p:nvPr>
        </p:nvSpPr>
        <p:spPr/>
        <p:txBody>
          <a:bodyPr/>
          <a:lstStyle>
            <a:lvl1pPr>
              <a:defRPr/>
            </a:lvl1pPr>
          </a:lstStyle>
          <a:p>
            <a:r>
              <a:rPr lang="en-US" dirty="0"/>
              <a:t>Arial Bold 36pt</a:t>
            </a:r>
          </a:p>
        </p:txBody>
      </p:sp>
      <p:sp>
        <p:nvSpPr>
          <p:cNvPr id="4" name="Content Placeholder 3">
            <a:extLst>
              <a:ext uri="{FF2B5EF4-FFF2-40B4-BE49-F238E27FC236}">
                <a16:creationId xmlns:a16="http://schemas.microsoft.com/office/drawing/2014/main" id="{9636DBF8-2606-48AE-B144-B248B9B846AE}"/>
              </a:ext>
            </a:extLst>
          </p:cNvPr>
          <p:cNvSpPr>
            <a:spLocks noGrp="1"/>
          </p:cNvSpPr>
          <p:nvPr>
            <p:ph sz="quarter" idx="10" hasCustomPrompt="1"/>
          </p:nvPr>
        </p:nvSpPr>
        <p:spPr>
          <a:xfrm>
            <a:off x="938784" y="1874520"/>
            <a:ext cx="10643616" cy="4373880"/>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5" name="Slide Number Placeholder 4">
            <a:extLst>
              <a:ext uri="{FF2B5EF4-FFF2-40B4-BE49-F238E27FC236}">
                <a16:creationId xmlns:a16="http://schemas.microsoft.com/office/drawing/2014/main" id="{F838042B-8F0F-4283-A029-A5A4A27BE0DD}"/>
              </a:ext>
            </a:extLst>
          </p:cNvPr>
          <p:cNvSpPr>
            <a:spLocks noGrp="1"/>
          </p:cNvSpPr>
          <p:nvPr>
            <p:ph type="sldNum" sz="quarter" idx="11"/>
          </p:nvPr>
        </p:nvSpPr>
        <p:spPr/>
        <p:txBody>
          <a:bodyPr/>
          <a:lstStyle/>
          <a:p>
            <a:fld id="{C7CA7E87-410D-4887-AABD-1ABCEA8A29CF}" type="slidenum">
              <a:rPr lang="en-US" smtClean="0"/>
              <a:pPr/>
              <a:t>‹#›</a:t>
            </a:fld>
            <a:endParaRPr lang="en-US"/>
          </a:p>
        </p:txBody>
      </p:sp>
      <p:sp>
        <p:nvSpPr>
          <p:cNvPr id="6" name="TextBox 5">
            <a:extLst>
              <a:ext uri="{FF2B5EF4-FFF2-40B4-BE49-F238E27FC236}">
                <a16:creationId xmlns:a16="http://schemas.microsoft.com/office/drawing/2014/main" id="{9424E3CF-D28B-45F2-8635-73C80FADDCA7}"/>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t>© 2020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EC34B96C-B0EC-4C75-8939-8BC065EF30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t="1" r="1909" b="-1"/>
          <a:stretch/>
        </p:blipFill>
        <p:spPr>
          <a:xfrm>
            <a:off x="304800" y="6533809"/>
            <a:ext cx="2420983" cy="164824"/>
          </a:xfrm>
          <a:prstGeom prst="rect">
            <a:avLst/>
          </a:prstGeom>
        </p:spPr>
      </p:pic>
      <p:sp>
        <p:nvSpPr>
          <p:cNvPr id="8" name="Rectangle 7">
            <a:extLst>
              <a:ext uri="{FF2B5EF4-FFF2-40B4-BE49-F238E27FC236}">
                <a16:creationId xmlns:a16="http://schemas.microsoft.com/office/drawing/2014/main" id="{F374A880-F5DE-490C-9CE8-2B958D04C74A}"/>
              </a:ext>
            </a:extLst>
          </p:cNvPr>
          <p:cNvSpPr/>
          <p:nvPr userDrawn="1"/>
        </p:nvSpPr>
        <p:spPr>
          <a:xfrm>
            <a:off x="3820722" y="6403260"/>
            <a:ext cx="7570380" cy="200055"/>
          </a:xfrm>
          <a:prstGeom prst="rect">
            <a:avLst/>
          </a:prstGeom>
        </p:spPr>
        <p:txBody>
          <a:bodyPr wrap="square">
            <a:spAutoFit/>
          </a:bodyPr>
          <a:lstStyle/>
          <a:p>
            <a:pPr indent="228600" algn="r"/>
            <a:r>
              <a:rPr lang="en-US" sz="700" dirty="0">
                <a:solidFill>
                  <a:schemeClr val="tx1"/>
                </a:solidFill>
                <a:ea typeface="Times New Roman" panose="02020603050405020304" pitchFamily="18" charset="0"/>
              </a:rPr>
              <a:t>UnitedHealth Group Confidential and Proprietary Information, exempt from disclosure under the Freedom of Information Act.  See 5 U.S.C §551(b)(4).</a:t>
            </a:r>
          </a:p>
        </p:txBody>
      </p:sp>
    </p:spTree>
    <p:extLst>
      <p:ext uri="{BB962C8B-B14F-4D97-AF65-F5344CB8AC3E}">
        <p14:creationId xmlns:p14="http://schemas.microsoft.com/office/powerpoint/2010/main" val="31089072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tacked - Key Callouts -01">
    <p:spTree>
      <p:nvGrpSpPr>
        <p:cNvPr id="1" name=""/>
        <p:cNvGrpSpPr/>
        <p:nvPr/>
      </p:nvGrpSpPr>
      <p:grpSpPr>
        <a:xfrm>
          <a:off x="0" y="0"/>
          <a:ext cx="0" cy="0"/>
          <a:chOff x="0" y="0"/>
          <a:chExt cx="0" cy="0"/>
        </a:xfrm>
      </p:grpSpPr>
      <p:sp>
        <p:nvSpPr>
          <p:cNvPr id="4" name="Rectangle 3"/>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6" name="Title 1"/>
          <p:cNvSpPr>
            <a:spLocks noGrp="1"/>
          </p:cNvSpPr>
          <p:nvPr>
            <p:ph type="title" hasCustomPrompt="1"/>
          </p:nvPr>
        </p:nvSpPr>
        <p:spPr>
          <a:xfrm>
            <a:off x="1966584" y="554804"/>
            <a:ext cx="8258832" cy="2333384"/>
          </a:xfrm>
          <a:prstGeom prst="rect">
            <a:avLst/>
          </a:prstGeom>
        </p:spPr>
        <p:txBody>
          <a:bodyPr vert="horz" anchor="ctr"/>
          <a:lstStyle>
            <a:lvl1pPr marL="0" marR="0" indent="0" algn="ctr" defTabSz="914400" rtl="0" eaLnBrk="1" fontAlgn="auto" latinLnBrk="0" hangingPunct="1">
              <a:lnSpc>
                <a:spcPct val="100000"/>
              </a:lnSpc>
              <a:spcBef>
                <a:spcPct val="0"/>
              </a:spcBef>
              <a:spcAft>
                <a:spcPts val="0"/>
              </a:spcAft>
              <a:buClrTx/>
              <a:buSzTx/>
              <a:buFontTx/>
              <a:buNone/>
              <a:tabLst/>
              <a:defRPr sz="2400" b="0" i="0">
                <a:solidFill>
                  <a:schemeClr val="bg1"/>
                </a:solidFill>
                <a:latin typeface="+mj-lt"/>
                <a:cs typeface="Arial"/>
              </a:defRPr>
            </a:lvl1pPr>
          </a:lstStyle>
          <a:p>
            <a:r>
              <a:rPr lang="en-US" dirty="0"/>
              <a:t>Arial 24pt</a:t>
            </a:r>
          </a:p>
        </p:txBody>
      </p:sp>
      <p:sp>
        <p:nvSpPr>
          <p:cNvPr id="2" name="Slide Number Placeholder 1">
            <a:extLst>
              <a:ext uri="{FF2B5EF4-FFF2-40B4-BE49-F238E27FC236}">
                <a16:creationId xmlns:a16="http://schemas.microsoft.com/office/drawing/2014/main" id="{6DA15AF5-4611-427F-B6D7-1BF2272D34D9}"/>
              </a:ext>
            </a:extLst>
          </p:cNvPr>
          <p:cNvSpPr>
            <a:spLocks noGrp="1"/>
          </p:cNvSpPr>
          <p:nvPr>
            <p:ph type="sldNum" sz="quarter" idx="10"/>
          </p:nvPr>
        </p:nvSpPr>
        <p:spPr/>
        <p:txBody>
          <a:bodyPr/>
          <a:lstStyle/>
          <a:p>
            <a:fld id="{C7CA7E87-410D-4887-AABD-1ABCEA8A29CF}" type="slidenum">
              <a:rPr lang="en-US" smtClean="0"/>
              <a:pPr/>
              <a:t>‹#›</a:t>
            </a:fld>
            <a:endParaRPr lang="en-US"/>
          </a:p>
        </p:txBody>
      </p:sp>
      <p:sp>
        <p:nvSpPr>
          <p:cNvPr id="5" name="Rectangle 4"/>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Tree>
    <p:extLst>
      <p:ext uri="{BB962C8B-B14F-4D97-AF65-F5344CB8AC3E}">
        <p14:creationId xmlns:p14="http://schemas.microsoft.com/office/powerpoint/2010/main" val="33330464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tacked - Key Callouts -02">
    <p:spTree>
      <p:nvGrpSpPr>
        <p:cNvPr id="1" name=""/>
        <p:cNvGrpSpPr/>
        <p:nvPr/>
      </p:nvGrpSpPr>
      <p:grpSpPr>
        <a:xfrm>
          <a:off x="0" y="0"/>
          <a:ext cx="0" cy="0"/>
          <a:chOff x="0" y="0"/>
          <a:chExt cx="0" cy="0"/>
        </a:xfrm>
      </p:grpSpPr>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accent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AAD0ECD9-04D3-4F17-86BE-B9E55D6DC7F1}"/>
              </a:ext>
            </a:extLst>
          </p:cNvPr>
          <p:cNvSpPr>
            <a:spLocks noGrp="1"/>
          </p:cNvSpPr>
          <p:nvPr>
            <p:ph type="sldNum" sz="quarter" idx="12"/>
          </p:nvPr>
        </p:nvSpPr>
        <p:spPr/>
        <p:txBody>
          <a:bodyPr/>
          <a:lstStyle/>
          <a:p>
            <a:fld id="{C7CA7E87-410D-4887-AABD-1ABCEA8A29CF}" type="slidenum">
              <a:rPr lang="en-US" smtClean="0"/>
              <a:pPr/>
              <a:t>‹#›</a:t>
            </a:fld>
            <a:endParaRPr lang="en-US"/>
          </a:p>
        </p:txBody>
      </p:sp>
      <p:sp>
        <p:nvSpPr>
          <p:cNvPr id="6" name="Rectangle 5"/>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Tree>
    <p:extLst>
      <p:ext uri="{BB962C8B-B14F-4D97-AF65-F5344CB8AC3E}">
        <p14:creationId xmlns:p14="http://schemas.microsoft.com/office/powerpoint/2010/main" val="15849987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tacked - Key Callouts -03">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3A372490-5BB5-4E46-80F8-94B4E97B2D78}"/>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pPr/>
              <a:t>‹#›</a:t>
            </a:fld>
            <a:endParaRPr lang="en-US"/>
          </a:p>
        </p:txBody>
      </p:sp>
      <p:sp>
        <p:nvSpPr>
          <p:cNvPr id="9" name="Rectangle 8"/>
          <p:cNvSpPr/>
          <p:nvPr userDrawn="1"/>
        </p:nvSpPr>
        <p:spPr>
          <a:xfrm>
            <a:off x="0" y="3429000"/>
            <a:ext cx="12192000" cy="3429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10" name="Rectangle 9"/>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Tree>
    <p:extLst>
      <p:ext uri="{BB962C8B-B14F-4D97-AF65-F5344CB8AC3E}">
        <p14:creationId xmlns:p14="http://schemas.microsoft.com/office/powerpoint/2010/main" val="6538960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tacked - Key Callouts -04">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bg1"/>
                </a:solidFill>
                <a:latin typeface="+mj-lt"/>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53CF35B5-B3DE-44ED-93D1-EFEB2CC7B489}"/>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pPr/>
              <a:t>‹#›</a:t>
            </a:fld>
            <a:endParaRPr lang="en-US"/>
          </a:p>
        </p:txBody>
      </p:sp>
      <p:sp>
        <p:nvSpPr>
          <p:cNvPr id="9" name="Rectangle 8"/>
          <p:cNvSpPr/>
          <p:nvPr userDrawn="1"/>
        </p:nvSpPr>
        <p:spPr>
          <a:xfrm>
            <a:off x="0" y="3429000"/>
            <a:ext cx="12192000" cy="3429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10" name="Rectangle 9"/>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Tree>
    <p:extLst>
      <p:ext uri="{BB962C8B-B14F-4D97-AF65-F5344CB8AC3E}">
        <p14:creationId xmlns:p14="http://schemas.microsoft.com/office/powerpoint/2010/main" val="20425908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tacked - Key Callouts -05">
    <p:spTree>
      <p:nvGrpSpPr>
        <p:cNvPr id="1" name=""/>
        <p:cNvGrpSpPr/>
        <p:nvPr/>
      </p:nvGrpSpPr>
      <p:grpSpPr>
        <a:xfrm>
          <a:off x="0" y="0"/>
          <a:ext cx="0" cy="0"/>
          <a:chOff x="0" y="0"/>
          <a:chExt cx="0" cy="0"/>
        </a:xfrm>
      </p:grpSpPr>
      <p:sp>
        <p:nvSpPr>
          <p:cNvPr id="5" name="Rectangle 4"/>
          <p:cNvSpPr/>
          <p:nvPr/>
        </p:nvSpPr>
        <p:spPr>
          <a:xfrm>
            <a:off x="0" y="3429000"/>
            <a:ext cx="12192000" cy="3429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8" name="Rectangle 7"/>
          <p:cNvSpPr/>
          <p:nvPr/>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4" name="Text Placeholder 3"/>
          <p:cNvSpPr>
            <a:spLocks noGrp="1"/>
          </p:cNvSpPr>
          <p:nvPr>
            <p:ph type="body" sz="quarter" idx="10" hasCustomPrompt="1"/>
          </p:nvPr>
        </p:nvSpPr>
        <p:spPr>
          <a:xfrm>
            <a:off x="1938868" y="542926"/>
            <a:ext cx="8269817" cy="2354263"/>
          </a:xfrm>
          <a:prstGeom prst="rect">
            <a:avLst/>
          </a:prstGeom>
        </p:spPr>
        <p:txBody>
          <a:bodyPr vert="horz" anchor="ctr"/>
          <a:lstStyle>
            <a:lvl1pPr marL="0" indent="0" algn="ctr">
              <a:buNone/>
              <a:defRPr sz="2400" b="0" i="0">
                <a:solidFill>
                  <a:schemeClr val="bg1"/>
                </a:solidFill>
                <a:latin typeface="Arial"/>
                <a:cs typeface="Arial"/>
              </a:defRPr>
            </a:lvl1pPr>
          </a:lstStyle>
          <a:p>
            <a:pPr lvl="0"/>
            <a:r>
              <a:rPr lang="en-US" dirty="0"/>
              <a:t>Arial 24pt</a:t>
            </a:r>
          </a:p>
        </p:txBody>
      </p:sp>
      <p:sp>
        <p:nvSpPr>
          <p:cNvPr id="7" name="Text Placeholder 3"/>
          <p:cNvSpPr>
            <a:spLocks noGrp="1"/>
          </p:cNvSpPr>
          <p:nvPr>
            <p:ph type="body" sz="quarter" idx="11" hasCustomPrompt="1"/>
          </p:nvPr>
        </p:nvSpPr>
        <p:spPr>
          <a:xfrm>
            <a:off x="1938868" y="3733801"/>
            <a:ext cx="8269817" cy="2354263"/>
          </a:xfrm>
          <a:prstGeom prst="rect">
            <a:avLst/>
          </a:prstGeom>
        </p:spPr>
        <p:txBody>
          <a:bodyPr vert="horz" anchor="ctr"/>
          <a:lstStyle>
            <a:lvl1pPr marL="0" indent="0" algn="ctr">
              <a:buNone/>
              <a:defRPr sz="2400" b="0" i="0">
                <a:solidFill>
                  <a:schemeClr val="tx1"/>
                </a:solidFill>
                <a:latin typeface="Arial"/>
                <a:cs typeface="Arial"/>
              </a:defRPr>
            </a:lvl1pPr>
          </a:lstStyle>
          <a:p>
            <a:pPr lvl="0"/>
            <a:r>
              <a:rPr lang="en-US" dirty="0"/>
              <a:t>Arial 24pt</a:t>
            </a:r>
          </a:p>
        </p:txBody>
      </p:sp>
      <p:sp>
        <p:nvSpPr>
          <p:cNvPr id="2" name="Slide Number Placeholder 1">
            <a:extLst>
              <a:ext uri="{FF2B5EF4-FFF2-40B4-BE49-F238E27FC236}">
                <a16:creationId xmlns:a16="http://schemas.microsoft.com/office/drawing/2014/main" id="{72E1AE0A-DC89-4EA6-B36F-D24225FF3D67}"/>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pPr/>
              <a:t>‹#›</a:t>
            </a:fld>
            <a:endParaRPr lang="en-US"/>
          </a:p>
        </p:txBody>
      </p:sp>
      <p:sp>
        <p:nvSpPr>
          <p:cNvPr id="9" name="Rectangle 8"/>
          <p:cNvSpPr/>
          <p:nvPr userDrawn="1"/>
        </p:nvSpPr>
        <p:spPr>
          <a:xfrm>
            <a:off x="0" y="3429000"/>
            <a:ext cx="12192000" cy="3429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10" name="Rectangle 9"/>
          <p:cNvSpPr/>
          <p:nvPr userDrawn="1"/>
        </p:nvSpPr>
        <p:spPr>
          <a:xfrm>
            <a:off x="0" y="0"/>
            <a:ext cx="12192000" cy="3429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Tree>
    <p:extLst>
      <p:ext uri="{BB962C8B-B14F-4D97-AF65-F5344CB8AC3E}">
        <p14:creationId xmlns:p14="http://schemas.microsoft.com/office/powerpoint/2010/main" val="29794489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Column - Key Callouts - 01">
    <p:spTree>
      <p:nvGrpSpPr>
        <p:cNvPr id="1" name=""/>
        <p:cNvGrpSpPr/>
        <p:nvPr/>
      </p:nvGrpSpPr>
      <p:grpSpPr>
        <a:xfrm>
          <a:off x="0" y="0"/>
          <a:ext cx="0" cy="0"/>
          <a:chOff x="0" y="0"/>
          <a:chExt cx="0" cy="0"/>
        </a:xfrm>
      </p:grpSpPr>
      <p:sp>
        <p:nvSpPr>
          <p:cNvPr id="4" name="Rectangle 3"/>
          <p:cNvSpPr/>
          <p:nvPr/>
        </p:nvSpPr>
        <p:spPr>
          <a:xfrm>
            <a:off x="4059936" y="685800"/>
            <a:ext cx="4072128"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6" name="Rectangle 5"/>
          <p:cNvSpPr/>
          <p:nvPr/>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11" name="Text Placeholder 9"/>
          <p:cNvSpPr>
            <a:spLocks noGrp="1"/>
          </p:cNvSpPr>
          <p:nvPr>
            <p:ph type="body" sz="quarter" idx="10" hasCustomPrompt="1"/>
          </p:nvPr>
        </p:nvSpPr>
        <p:spPr>
          <a:xfrm>
            <a:off x="29547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12" name="Text Placeholder 9"/>
          <p:cNvSpPr>
            <a:spLocks noGrp="1"/>
          </p:cNvSpPr>
          <p:nvPr>
            <p:ph type="body" sz="quarter" idx="11" hasCustomPrompt="1"/>
          </p:nvPr>
        </p:nvSpPr>
        <p:spPr>
          <a:xfrm>
            <a:off x="436140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E6D84179-83D2-4D72-B343-D5999BEEAA7C}"/>
              </a:ext>
            </a:extLst>
          </p:cNvPr>
          <p:cNvSpPr>
            <a:spLocks noGrp="1"/>
          </p:cNvSpPr>
          <p:nvPr>
            <p:ph type="sldNum" sz="quarter" idx="12"/>
          </p:nvPr>
        </p:nvSpPr>
        <p:spPr/>
        <p:txBody>
          <a:bodyPr/>
          <a:lstStyle/>
          <a:p>
            <a:fld id="{C7CA7E87-410D-4887-AABD-1ABCEA8A29CF}" type="slidenum">
              <a:rPr lang="en-US" smtClean="0"/>
              <a:pPr/>
              <a:t>‹#›</a:t>
            </a:fld>
            <a:endParaRPr lang="en-US"/>
          </a:p>
        </p:txBody>
      </p:sp>
      <p:sp>
        <p:nvSpPr>
          <p:cNvPr id="7" name="Rectangle 6"/>
          <p:cNvSpPr/>
          <p:nvPr userDrawn="1"/>
        </p:nvSpPr>
        <p:spPr>
          <a:xfrm>
            <a:off x="4059936" y="685800"/>
            <a:ext cx="4072128" cy="61722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8" name="Rectangle 7"/>
          <p:cNvSpPr/>
          <p:nvPr userDrawn="1"/>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Tree>
    <p:extLst>
      <p:ext uri="{BB962C8B-B14F-4D97-AF65-F5344CB8AC3E}">
        <p14:creationId xmlns:p14="http://schemas.microsoft.com/office/powerpoint/2010/main" val="34254211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Column - Key Callouts - 02">
    <p:spTree>
      <p:nvGrpSpPr>
        <p:cNvPr id="1" name=""/>
        <p:cNvGrpSpPr/>
        <p:nvPr/>
      </p:nvGrpSpPr>
      <p:grpSpPr>
        <a:xfrm>
          <a:off x="0" y="0"/>
          <a:ext cx="0" cy="0"/>
          <a:chOff x="0" y="0"/>
          <a:chExt cx="0" cy="0"/>
        </a:xfrm>
      </p:grpSpPr>
      <p:sp>
        <p:nvSpPr>
          <p:cNvPr id="4" name="Rectangle 3"/>
          <p:cNvSpPr/>
          <p:nvPr/>
        </p:nvSpPr>
        <p:spPr>
          <a:xfrm>
            <a:off x="4059936" y="685800"/>
            <a:ext cx="4072128"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6" name="Rectangle 5"/>
          <p:cNvSpPr/>
          <p:nvPr/>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11" name="Text Placeholder 9"/>
          <p:cNvSpPr>
            <a:spLocks noGrp="1"/>
          </p:cNvSpPr>
          <p:nvPr>
            <p:ph type="body" sz="quarter" idx="10" hasCustomPrompt="1"/>
          </p:nvPr>
        </p:nvSpPr>
        <p:spPr>
          <a:xfrm>
            <a:off x="29547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12" name="Text Placeholder 9"/>
          <p:cNvSpPr>
            <a:spLocks noGrp="1"/>
          </p:cNvSpPr>
          <p:nvPr>
            <p:ph type="body" sz="quarter" idx="11" hasCustomPrompt="1"/>
          </p:nvPr>
        </p:nvSpPr>
        <p:spPr>
          <a:xfrm>
            <a:off x="4361407" y="1578111"/>
            <a:ext cx="3469188" cy="3710572"/>
          </a:xfrm>
          <a:prstGeom prst="rect">
            <a:avLst/>
          </a:prstGeom>
        </p:spPr>
        <p:txBody>
          <a:bodyPr vert="horz" anchor="ctr"/>
          <a:lstStyle>
            <a:lvl1pPr marL="0" indent="0" algn="ctr">
              <a:buNone/>
              <a:defRPr sz="2000" b="0" i="0">
                <a:solidFill>
                  <a:schemeClr val="bg1"/>
                </a:solidFill>
                <a:latin typeface="+mj-lt"/>
                <a:cs typeface="Arial"/>
              </a:defRPr>
            </a:lvl1pPr>
          </a:lstStyle>
          <a:p>
            <a:pPr lvl="0"/>
            <a:r>
              <a:rPr lang="en-US" dirty="0"/>
              <a:t>Arial 20pt</a:t>
            </a:r>
          </a:p>
        </p:txBody>
      </p:sp>
      <p:sp>
        <p:nvSpPr>
          <p:cNvPr id="7" name="Rectangle 6"/>
          <p:cNvSpPr/>
          <p:nvPr/>
        </p:nvSpPr>
        <p:spPr>
          <a:xfrm>
            <a:off x="8128000" y="0"/>
            <a:ext cx="408432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8" name="Text Placeholder 9"/>
          <p:cNvSpPr>
            <a:spLocks noGrp="1"/>
          </p:cNvSpPr>
          <p:nvPr>
            <p:ph type="body" sz="quarter" idx="12" hasCustomPrompt="1"/>
          </p:nvPr>
        </p:nvSpPr>
        <p:spPr>
          <a:xfrm>
            <a:off x="8456357" y="1578111"/>
            <a:ext cx="3469188" cy="3710572"/>
          </a:xfrm>
          <a:prstGeom prst="rect">
            <a:avLst/>
          </a:prstGeom>
        </p:spPr>
        <p:txBody>
          <a:bodyPr vert="horz" anchor="ctr"/>
          <a:lstStyle>
            <a:lvl1pPr marL="0" indent="0" algn="ctr">
              <a:buNone/>
              <a:defRPr sz="2000" b="0" i="0">
                <a:solidFill>
                  <a:schemeClr val="tx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4065D36-7F11-4FC3-8499-1D7016E2C643}"/>
              </a:ext>
            </a:extLst>
          </p:cNvPr>
          <p:cNvSpPr>
            <a:spLocks noGrp="1"/>
          </p:cNvSpPr>
          <p:nvPr>
            <p:ph type="sldNum" sz="quarter" idx="13"/>
          </p:nvPr>
        </p:nvSpPr>
        <p:spPr/>
        <p:txBody>
          <a:bodyPr/>
          <a:lstStyle/>
          <a:p>
            <a:fld id="{C7CA7E87-410D-4887-AABD-1ABCEA8A29CF}" type="slidenum">
              <a:rPr lang="en-US" smtClean="0"/>
              <a:pPr/>
              <a:t>‹#›</a:t>
            </a:fld>
            <a:endParaRPr lang="en-US"/>
          </a:p>
        </p:txBody>
      </p:sp>
      <p:sp>
        <p:nvSpPr>
          <p:cNvPr id="9" name="Rectangle 8"/>
          <p:cNvSpPr/>
          <p:nvPr userDrawn="1"/>
        </p:nvSpPr>
        <p:spPr>
          <a:xfrm>
            <a:off x="4059936" y="685800"/>
            <a:ext cx="4072128" cy="6172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10" name="Rectangle 9"/>
          <p:cNvSpPr/>
          <p:nvPr userDrawn="1"/>
        </p:nvSpPr>
        <p:spPr>
          <a:xfrm>
            <a:off x="0" y="0"/>
            <a:ext cx="4059936" cy="6172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
        <p:nvSpPr>
          <p:cNvPr id="13" name="Rectangle 12"/>
          <p:cNvSpPr/>
          <p:nvPr userDrawn="1"/>
        </p:nvSpPr>
        <p:spPr>
          <a:xfrm>
            <a:off x="8128000" y="0"/>
            <a:ext cx="4084320" cy="61722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p>
        </p:txBody>
      </p:sp>
    </p:spTree>
    <p:extLst>
      <p:ext uri="{BB962C8B-B14F-4D97-AF65-F5344CB8AC3E}">
        <p14:creationId xmlns:p14="http://schemas.microsoft.com/office/powerpoint/2010/main" val="41085045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2 Column - Key Callouts - 05">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003C71"/>
                </a:solidFill>
                <a:latin typeface="+mj-lt"/>
                <a:cs typeface="Arial"/>
              </a:defRPr>
            </a:lvl1pPr>
          </a:lstStyle>
          <a:p>
            <a:pPr lvl="0"/>
            <a:r>
              <a:rPr lang="en-US" dirty="0"/>
              <a:t>Arial 24pt</a:t>
            </a:r>
          </a:p>
        </p:txBody>
      </p:sp>
      <p:sp>
        <p:nvSpPr>
          <p:cNvPr id="5" name="Rectangle 4"/>
          <p:cNvSpPr/>
          <p:nvPr/>
        </p:nvSpPr>
        <p:spPr>
          <a:xfrm>
            <a:off x="6096000" y="457200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chemeClr val="bg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588DC506-2E65-435F-BC2D-518DDD8FBE81}"/>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pPr/>
              <a:t>‹#›</a:t>
            </a:fld>
            <a:endParaRPr lang="en-US"/>
          </a:p>
        </p:txBody>
      </p:sp>
      <p:sp>
        <p:nvSpPr>
          <p:cNvPr id="6" name="Rectangle 5"/>
          <p:cNvSpPr/>
          <p:nvPr userDrawn="1"/>
        </p:nvSpPr>
        <p:spPr>
          <a:xfrm>
            <a:off x="6096000" y="457200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Tree>
    <p:extLst>
      <p:ext uri="{BB962C8B-B14F-4D97-AF65-F5344CB8AC3E}">
        <p14:creationId xmlns:p14="http://schemas.microsoft.com/office/powerpoint/2010/main" val="32326405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 Column - Key Callouts - 06">
    <p:spTree>
      <p:nvGrpSpPr>
        <p:cNvPr id="1" name=""/>
        <p:cNvGrpSpPr/>
        <p:nvPr/>
      </p:nvGrpSpPr>
      <p:grpSpPr>
        <a:xfrm>
          <a:off x="0" y="0"/>
          <a:ext cx="0" cy="0"/>
          <a:chOff x="0" y="0"/>
          <a:chExt cx="0" cy="0"/>
        </a:xfrm>
      </p:grpSpPr>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chemeClr val="tx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E36C2C92-2CE5-4ABD-972B-42B5B52329D5}"/>
              </a:ext>
            </a:extLst>
          </p:cNvPr>
          <p:cNvSpPr>
            <a:spLocks noGrp="1"/>
          </p:cNvSpPr>
          <p:nvPr>
            <p:ph type="sldNum" sz="quarter" idx="12"/>
          </p:nvPr>
        </p:nvSpPr>
        <p:spPr/>
        <p:txBody>
          <a:bodyPr/>
          <a:lstStyle/>
          <a:p>
            <a:fld id="{C7CA7E87-410D-4887-AABD-1ABCEA8A29CF}" type="slidenum">
              <a:rPr lang="en-US" smtClean="0"/>
              <a:pPr/>
              <a:t>‹#›</a:t>
            </a:fld>
            <a:endParaRPr lang="en-US"/>
          </a:p>
        </p:txBody>
      </p:sp>
      <p:sp>
        <p:nvSpPr>
          <p:cNvPr id="7" name="Rectangle 6"/>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Tree>
    <p:extLst>
      <p:ext uri="{BB962C8B-B14F-4D97-AF65-F5344CB8AC3E}">
        <p14:creationId xmlns:p14="http://schemas.microsoft.com/office/powerpoint/2010/main" val="32468632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2 Column - Key Callouts - 07">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A91A15D-16B9-4A74-B0F1-B3E47DF10BB0}"/>
              </a:ext>
            </a:extLst>
          </p:cNvPr>
          <p:cNvSpPr>
            <a:spLocks noGrp="1"/>
          </p:cNvSpPr>
          <p:nvPr>
            <p:ph type="sldNum" sz="quarter" idx="12"/>
          </p:nvPr>
        </p:nvSpPr>
        <p:spPr/>
        <p:txBody>
          <a:bodyPr/>
          <a:lstStyle>
            <a:lvl1pPr>
              <a:defRPr>
                <a:solidFill>
                  <a:schemeClr val="bg1"/>
                </a:solidFill>
              </a:defRPr>
            </a:lvl1pPr>
          </a:lstStyle>
          <a:p>
            <a:fld id="{C7CA7E87-410D-4887-AABD-1ABCEA8A29CF}" type="slidenum">
              <a:rPr lang="en-US" smtClean="0"/>
              <a:pPr/>
              <a:t>‹#›</a:t>
            </a:fld>
            <a:endParaRPr lang="en-US"/>
          </a:p>
        </p:txBody>
      </p:sp>
      <p:sp>
        <p:nvSpPr>
          <p:cNvPr id="7" name="Rectangle 6"/>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9" name="Rectangle 8"/>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Tree>
    <p:extLst>
      <p:ext uri="{BB962C8B-B14F-4D97-AF65-F5344CB8AC3E}">
        <p14:creationId xmlns:p14="http://schemas.microsoft.com/office/powerpoint/2010/main" val="180684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 Gre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F644B7D-EB0F-436E-9968-604FA6033505}"/>
              </a:ext>
            </a:extLst>
          </p:cNvPr>
          <p:cNvGraphicFramePr>
            <a:graphicFrameLocks noChangeAspect="1"/>
          </p:cNvGraphicFramePr>
          <p:nvPr userDrawn="1">
            <p:custDataLst>
              <p:tags r:id="rId2"/>
            </p:custDataLst>
            <p:extLst>
              <p:ext uri="{D42A27DB-BD31-4B8C-83A1-F6EECF244321}">
                <p14:modId xmlns:p14="http://schemas.microsoft.com/office/powerpoint/2010/main" val="314317736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050" name="think-cell Slide" r:id="rId4" imgW="408" imgH="408" progId="TCLayout.ActiveDocument.1">
                  <p:embed/>
                </p:oleObj>
              </mc:Choice>
              <mc:Fallback>
                <p:oleObj name="think-cell Slide" r:id="rId4" imgW="408" imgH="408" progId="TCLayout.ActiveDocument.1">
                  <p:embed/>
                  <p:pic>
                    <p:nvPicPr>
                      <p:cNvPr id="6" name="Object 5" hidden="1">
                        <a:extLst>
                          <a:ext uri="{FF2B5EF4-FFF2-40B4-BE49-F238E27FC236}">
                            <a16:creationId xmlns:a16="http://schemas.microsoft.com/office/drawing/2014/main" id="{CF644B7D-EB0F-436E-9968-604FA6033505}"/>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316E1B-CC8A-4535-8B29-F32E4F33F4BB}"/>
              </a:ext>
            </a:extLst>
          </p:cNvPr>
          <p:cNvSpPr/>
          <p:nvPr userDrawn="1"/>
        </p:nvSpPr>
        <p:spPr>
          <a:xfrm>
            <a:off x="0" y="0"/>
            <a:ext cx="12192000" cy="13716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2" name="Title 1">
            <a:extLst>
              <a:ext uri="{FF2B5EF4-FFF2-40B4-BE49-F238E27FC236}">
                <a16:creationId xmlns:a16="http://schemas.microsoft.com/office/drawing/2014/main" id="{E1263E92-64DE-40BC-845A-2B9C514D89C4}"/>
              </a:ext>
            </a:extLst>
          </p:cNvPr>
          <p:cNvSpPr>
            <a:spLocks noGrp="1"/>
          </p:cNvSpPr>
          <p:nvPr>
            <p:ph type="title" hasCustomPrompt="1"/>
          </p:nvPr>
        </p:nvSpPr>
        <p:spPr/>
        <p:txBody>
          <a:bodyPr/>
          <a:lstStyle>
            <a:lvl1pPr>
              <a:defRPr>
                <a:solidFill>
                  <a:schemeClr val="accent1"/>
                </a:solidFill>
              </a:defRPr>
            </a:lvl1pPr>
          </a:lstStyle>
          <a:p>
            <a:r>
              <a:rPr lang="en-US" dirty="0"/>
              <a:t>Arial Bold 36pt</a:t>
            </a:r>
          </a:p>
        </p:txBody>
      </p:sp>
      <p:sp>
        <p:nvSpPr>
          <p:cNvPr id="4" name="Content Placeholder 3">
            <a:extLst>
              <a:ext uri="{FF2B5EF4-FFF2-40B4-BE49-F238E27FC236}">
                <a16:creationId xmlns:a16="http://schemas.microsoft.com/office/drawing/2014/main" id="{2087185B-7B77-40DF-9AE9-0B7AC509CDB6}"/>
              </a:ext>
            </a:extLst>
          </p:cNvPr>
          <p:cNvSpPr>
            <a:spLocks noGrp="1"/>
          </p:cNvSpPr>
          <p:nvPr>
            <p:ph sz="quarter" idx="10" hasCustomPrompt="1"/>
          </p:nvPr>
        </p:nvSpPr>
        <p:spPr>
          <a:xfrm>
            <a:off x="938784" y="1874520"/>
            <a:ext cx="10643616" cy="4381500"/>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7" name="Slide Number Placeholder 6">
            <a:extLst>
              <a:ext uri="{FF2B5EF4-FFF2-40B4-BE49-F238E27FC236}">
                <a16:creationId xmlns:a16="http://schemas.microsoft.com/office/drawing/2014/main" id="{8805F6AA-99CB-468F-8116-E8CAEF4A8093}"/>
              </a:ext>
            </a:extLst>
          </p:cNvPr>
          <p:cNvSpPr>
            <a:spLocks noGrp="1"/>
          </p:cNvSpPr>
          <p:nvPr>
            <p:ph type="sldNum" sz="quarter" idx="11"/>
          </p:nvPr>
        </p:nvSpPr>
        <p:spPr/>
        <p:txBody>
          <a:bodyPr/>
          <a:lstStyle/>
          <a:p>
            <a:fld id="{C7CA7E87-410D-4887-AABD-1ABCEA8A29CF}" type="slidenum">
              <a:rPr lang="en-US" smtClean="0"/>
              <a:pPr/>
              <a:t>‹#›</a:t>
            </a:fld>
            <a:endParaRPr lang="en-US"/>
          </a:p>
        </p:txBody>
      </p:sp>
      <p:sp>
        <p:nvSpPr>
          <p:cNvPr id="8" name="TextBox 7">
            <a:extLst>
              <a:ext uri="{FF2B5EF4-FFF2-40B4-BE49-F238E27FC236}">
                <a16:creationId xmlns:a16="http://schemas.microsoft.com/office/drawing/2014/main" id="{1C6D5D7C-5481-4598-AEEC-27A1E57EE38C}"/>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t>© 2019 UnitedHealth Group. Any use, copying or distribution without written permission from UnitedHealth Group is prohibited.</a:t>
            </a:r>
          </a:p>
        </p:txBody>
      </p:sp>
      <p:pic>
        <p:nvPicPr>
          <p:cNvPr id="9" name="Picture 8">
            <a:extLst>
              <a:ext uri="{FF2B5EF4-FFF2-40B4-BE49-F238E27FC236}">
                <a16:creationId xmlns:a16="http://schemas.microsoft.com/office/drawing/2014/main" id="{23E56080-782C-4B5E-A98F-66A081B23E40}"/>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4172174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2 Column - Key Callouts - 08">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F23601C5-02F7-445D-AB36-350CE6DF4B05}"/>
              </a:ext>
            </a:extLst>
          </p:cNvPr>
          <p:cNvSpPr>
            <a:spLocks noGrp="1"/>
          </p:cNvSpPr>
          <p:nvPr>
            <p:ph type="sldNum" sz="quarter" idx="13"/>
          </p:nvPr>
        </p:nvSpPr>
        <p:spPr/>
        <p:txBody>
          <a:bodyPr/>
          <a:lstStyle>
            <a:lvl1pPr>
              <a:defRPr>
                <a:solidFill>
                  <a:schemeClr val="bg1"/>
                </a:solidFill>
              </a:defRPr>
            </a:lvl1pPr>
          </a:lstStyle>
          <a:p>
            <a:fld id="{C7CA7E87-410D-4887-AABD-1ABCEA8A29CF}" type="slidenum">
              <a:rPr lang="en-US" smtClean="0"/>
              <a:pPr/>
              <a:t>‹#›</a:t>
            </a:fld>
            <a:endParaRPr lang="en-US"/>
          </a:p>
        </p:txBody>
      </p:sp>
      <p:sp>
        <p:nvSpPr>
          <p:cNvPr id="10" name="Rectangle 9"/>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11" name="Rectangle 10"/>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12" name="Rectangle 11"/>
          <p:cNvSpPr/>
          <p:nvPr userDrawn="1"/>
        </p:nvSpPr>
        <p:spPr>
          <a:xfrm>
            <a:off x="6096000" y="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Tree>
    <p:extLst>
      <p:ext uri="{BB962C8B-B14F-4D97-AF65-F5344CB8AC3E}">
        <p14:creationId xmlns:p14="http://schemas.microsoft.com/office/powerpoint/2010/main" val="35815711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2 Column - Key Callouts - 09">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103501CD-FBDB-4BFE-8B67-3F9CEC46E818}"/>
              </a:ext>
            </a:extLst>
          </p:cNvPr>
          <p:cNvSpPr>
            <a:spLocks noGrp="1"/>
          </p:cNvSpPr>
          <p:nvPr>
            <p:ph type="sldNum" sz="quarter" idx="13"/>
          </p:nvPr>
        </p:nvSpPr>
        <p:spPr/>
        <p:txBody>
          <a:bodyPr/>
          <a:lstStyle>
            <a:lvl1pPr>
              <a:defRPr>
                <a:solidFill>
                  <a:schemeClr val="bg1"/>
                </a:solidFill>
              </a:defRPr>
            </a:lvl1pPr>
          </a:lstStyle>
          <a:p>
            <a:fld id="{C7CA7E87-410D-4887-AABD-1ABCEA8A29CF}" type="slidenum">
              <a:rPr lang="en-US" smtClean="0"/>
              <a:pPr/>
              <a:t>‹#›</a:t>
            </a:fld>
            <a:endParaRPr lang="en-US"/>
          </a:p>
        </p:txBody>
      </p:sp>
      <p:sp>
        <p:nvSpPr>
          <p:cNvPr id="10" name="Rectangle 9"/>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11" name="Rectangle 10"/>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12" name="Rectangle 11"/>
          <p:cNvSpPr/>
          <p:nvPr userDrawn="1"/>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Tree>
    <p:extLst>
      <p:ext uri="{BB962C8B-B14F-4D97-AF65-F5344CB8AC3E}">
        <p14:creationId xmlns:p14="http://schemas.microsoft.com/office/powerpoint/2010/main" val="42534912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2 Column - Key Callouts - 10">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6" name="Rectangle 5"/>
          <p:cNvSpPr/>
          <p:nvPr/>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rgbClr val="FFFFFF"/>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10" name="Rectangle 9"/>
          <p:cNvSpPr/>
          <p:nvPr/>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11" name="Text Placeholder 9"/>
          <p:cNvSpPr>
            <a:spLocks noGrp="1"/>
          </p:cNvSpPr>
          <p:nvPr>
            <p:ph type="body" sz="quarter" idx="13" hasCustomPrompt="1"/>
          </p:nvPr>
        </p:nvSpPr>
        <p:spPr>
          <a:xfrm>
            <a:off x="7031576" y="2288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9D6E48B6-20E6-4119-8366-1E4FE241DFD2}"/>
              </a:ext>
            </a:extLst>
          </p:cNvPr>
          <p:cNvSpPr>
            <a:spLocks noGrp="1"/>
          </p:cNvSpPr>
          <p:nvPr>
            <p:ph type="sldNum" sz="quarter" idx="14"/>
          </p:nvPr>
        </p:nvSpPr>
        <p:spPr/>
        <p:txBody>
          <a:bodyPr/>
          <a:lstStyle>
            <a:lvl1pPr>
              <a:defRPr>
                <a:solidFill>
                  <a:schemeClr val="bg1"/>
                </a:solidFill>
              </a:defRPr>
            </a:lvl1pPr>
          </a:lstStyle>
          <a:p>
            <a:fld id="{C7CA7E87-410D-4887-AABD-1ABCEA8A29CF}" type="slidenum">
              <a:rPr lang="en-US" smtClean="0"/>
              <a:pPr/>
              <a:t>‹#›</a:t>
            </a:fld>
            <a:endParaRPr lang="en-US"/>
          </a:p>
        </p:txBody>
      </p:sp>
      <p:sp>
        <p:nvSpPr>
          <p:cNvPr id="12" name="Rectangle 11"/>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13" name="Rectangle 12"/>
          <p:cNvSpPr/>
          <p:nvPr userDrawn="1"/>
        </p:nvSpPr>
        <p:spPr>
          <a:xfrm>
            <a:off x="0" y="0"/>
            <a:ext cx="6096000" cy="6858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14" name="Rectangle 13"/>
          <p:cNvSpPr/>
          <p:nvPr userDrawn="1"/>
        </p:nvSpPr>
        <p:spPr>
          <a:xfrm>
            <a:off x="6096000" y="0"/>
            <a:ext cx="6096000" cy="2286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15" name="Rectangle 14"/>
          <p:cNvSpPr/>
          <p:nvPr userDrawn="1"/>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Tree>
    <p:extLst>
      <p:ext uri="{BB962C8B-B14F-4D97-AF65-F5344CB8AC3E}">
        <p14:creationId xmlns:p14="http://schemas.microsoft.com/office/powerpoint/2010/main" val="14955677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2 Column - Key Callouts - 11">
    <p:spTree>
      <p:nvGrpSpPr>
        <p:cNvPr id="1" name=""/>
        <p:cNvGrpSpPr/>
        <p:nvPr/>
      </p:nvGrpSpPr>
      <p:grpSpPr>
        <a:xfrm>
          <a:off x="0" y="0"/>
          <a:ext cx="0" cy="0"/>
          <a:chOff x="0" y="0"/>
          <a:chExt cx="0" cy="0"/>
        </a:xfrm>
      </p:grpSpPr>
      <p:sp>
        <p:nvSpPr>
          <p:cNvPr id="5" name="Rectangle 4"/>
          <p:cNvSpPr/>
          <p:nvPr/>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3" name="Text Placeholder 9"/>
          <p:cNvSpPr>
            <a:spLocks noGrp="1"/>
          </p:cNvSpPr>
          <p:nvPr>
            <p:ph type="body" sz="quarter" idx="10" hasCustomPrompt="1"/>
          </p:nvPr>
        </p:nvSpPr>
        <p:spPr>
          <a:xfrm>
            <a:off x="772228" y="1578111"/>
            <a:ext cx="4587075" cy="3710572"/>
          </a:xfrm>
          <a:prstGeom prst="rect">
            <a:avLst/>
          </a:prstGeom>
        </p:spPr>
        <p:txBody>
          <a:bodyPr vert="horz" anchor="ctr"/>
          <a:lstStyle>
            <a:lvl1pPr marL="0" marR="0" indent="0" algn="ctr" defTabSz="914400" rtl="0" eaLnBrk="1" fontAlgn="auto" latinLnBrk="0" hangingPunct="1">
              <a:lnSpc>
                <a:spcPct val="100000"/>
              </a:lnSpc>
              <a:spcBef>
                <a:spcPts val="0"/>
              </a:spcBef>
              <a:spcAft>
                <a:spcPts val="0"/>
              </a:spcAft>
              <a:buClrTx/>
              <a:buSzTx/>
              <a:buFontTx/>
              <a:buNone/>
              <a:tabLst/>
              <a:defRPr sz="2400" b="0" i="0">
                <a:solidFill>
                  <a:schemeClr val="tx1"/>
                </a:solidFill>
                <a:latin typeface="+mj-lt"/>
                <a:cs typeface="Arial"/>
              </a:defRPr>
            </a:lvl1pPr>
          </a:lstStyle>
          <a:p>
            <a:pPr lvl="0"/>
            <a:r>
              <a:rPr lang="en-US" dirty="0"/>
              <a:t>Arial 24pt</a:t>
            </a:r>
          </a:p>
        </p:txBody>
      </p:sp>
      <p:sp>
        <p:nvSpPr>
          <p:cNvPr id="8" name="Text Placeholder 9"/>
          <p:cNvSpPr>
            <a:spLocks noGrp="1"/>
          </p:cNvSpPr>
          <p:nvPr>
            <p:ph type="body" sz="quarter" idx="11" hasCustomPrompt="1"/>
          </p:nvPr>
        </p:nvSpPr>
        <p:spPr>
          <a:xfrm>
            <a:off x="7031576" y="4574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003C71"/>
                </a:solidFill>
                <a:latin typeface="+mj-lt"/>
                <a:cs typeface="Arial"/>
              </a:defRPr>
            </a:lvl1pPr>
          </a:lstStyle>
          <a:p>
            <a:pPr lvl="0"/>
            <a:r>
              <a:rPr lang="en-US" dirty="0"/>
              <a:t>Arial 20pt</a:t>
            </a:r>
          </a:p>
        </p:txBody>
      </p:sp>
      <p:sp>
        <p:nvSpPr>
          <p:cNvPr id="7" name="Rectangle 6"/>
          <p:cNvSpPr/>
          <p:nvPr/>
        </p:nvSpPr>
        <p:spPr>
          <a:xfrm>
            <a:off x="6096000" y="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9" name="Text Placeholder 9"/>
          <p:cNvSpPr>
            <a:spLocks noGrp="1"/>
          </p:cNvSpPr>
          <p:nvPr>
            <p:ph type="body" sz="quarter" idx="12" hasCustomPrompt="1"/>
          </p:nvPr>
        </p:nvSpPr>
        <p:spPr>
          <a:xfrm>
            <a:off x="7031576" y="2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10" name="Rectangle 9"/>
          <p:cNvSpPr/>
          <p:nvPr/>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11" name="Text Placeholder 9"/>
          <p:cNvSpPr>
            <a:spLocks noGrp="1"/>
          </p:cNvSpPr>
          <p:nvPr>
            <p:ph type="body" sz="quarter" idx="13" hasCustomPrompt="1"/>
          </p:nvPr>
        </p:nvSpPr>
        <p:spPr>
          <a:xfrm>
            <a:off x="7031576" y="2288055"/>
            <a:ext cx="4098019" cy="2296274"/>
          </a:xfrm>
          <a:prstGeom prst="rect">
            <a:avLst/>
          </a:prstGeom>
        </p:spPr>
        <p:txBody>
          <a:bodyPr vert="horz" anchor="ctr"/>
          <a:lstStyle>
            <a:lvl1pPr marL="0" marR="0" indent="0" algn="ctr" defTabSz="914400" rtl="0" eaLnBrk="1" fontAlgn="auto" latinLnBrk="0" hangingPunct="1">
              <a:lnSpc>
                <a:spcPct val="100000"/>
              </a:lnSpc>
              <a:spcBef>
                <a:spcPts val="900"/>
              </a:spcBef>
              <a:spcAft>
                <a:spcPts val="0"/>
              </a:spcAft>
              <a:buClr>
                <a:schemeClr val="accent5"/>
              </a:buClr>
              <a:buSzTx/>
              <a:buFont typeface="Arial" pitchFamily="34" charset="0"/>
              <a:buNone/>
              <a:tabLst/>
              <a:defRPr sz="2000" b="0" i="0">
                <a:solidFill>
                  <a:srgbClr val="FFFFFF"/>
                </a:solidFill>
                <a:latin typeface="+mj-lt"/>
                <a:cs typeface="Arial"/>
              </a:defRPr>
            </a:lvl1pPr>
          </a:lstStyle>
          <a:p>
            <a:pPr lvl="0"/>
            <a:r>
              <a:rPr lang="en-US" dirty="0"/>
              <a:t>Arial 20pt</a:t>
            </a:r>
          </a:p>
        </p:txBody>
      </p:sp>
      <p:sp>
        <p:nvSpPr>
          <p:cNvPr id="2" name="Slide Number Placeholder 1">
            <a:extLst>
              <a:ext uri="{FF2B5EF4-FFF2-40B4-BE49-F238E27FC236}">
                <a16:creationId xmlns:a16="http://schemas.microsoft.com/office/drawing/2014/main" id="{CCAA0658-C736-4E01-9628-4A4310E4CC7E}"/>
              </a:ext>
            </a:extLst>
          </p:cNvPr>
          <p:cNvSpPr>
            <a:spLocks noGrp="1"/>
          </p:cNvSpPr>
          <p:nvPr>
            <p:ph type="sldNum" sz="quarter" idx="14"/>
          </p:nvPr>
        </p:nvSpPr>
        <p:spPr/>
        <p:txBody>
          <a:bodyPr/>
          <a:lstStyle>
            <a:lvl1pPr>
              <a:defRPr>
                <a:solidFill>
                  <a:schemeClr val="bg1"/>
                </a:solidFill>
              </a:defRPr>
            </a:lvl1pPr>
          </a:lstStyle>
          <a:p>
            <a:fld id="{C7CA7E87-410D-4887-AABD-1ABCEA8A29CF}" type="slidenum">
              <a:rPr lang="en-US" smtClean="0"/>
              <a:pPr/>
              <a:t>‹#›</a:t>
            </a:fld>
            <a:endParaRPr lang="en-US"/>
          </a:p>
        </p:txBody>
      </p:sp>
      <p:sp>
        <p:nvSpPr>
          <p:cNvPr id="12" name="Rectangle 11"/>
          <p:cNvSpPr/>
          <p:nvPr userDrawn="1"/>
        </p:nvSpPr>
        <p:spPr>
          <a:xfrm>
            <a:off x="6096000" y="4572000"/>
            <a:ext cx="6096000" cy="2286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13" name="Rectangle 12"/>
          <p:cNvSpPr/>
          <p:nvPr userDrawn="1"/>
        </p:nvSpPr>
        <p:spPr>
          <a:xfrm>
            <a:off x="6096000" y="0"/>
            <a:ext cx="6096000" cy="22860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
        <p:nvSpPr>
          <p:cNvPr id="14" name="Rectangle 13"/>
          <p:cNvSpPr/>
          <p:nvPr userDrawn="1"/>
        </p:nvSpPr>
        <p:spPr>
          <a:xfrm>
            <a:off x="6096000" y="2286000"/>
            <a:ext cx="6096000" cy="22860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dirty="0"/>
          </a:p>
        </p:txBody>
      </p:sp>
    </p:spTree>
    <p:extLst>
      <p:ext uri="{BB962C8B-B14F-4D97-AF65-F5344CB8AC3E}">
        <p14:creationId xmlns:p14="http://schemas.microsoft.com/office/powerpoint/2010/main" val="27212851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FBE2-E8AC-4DC9-BEC5-86D077626D3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3E3DF7E-82DA-4511-9613-383EAB5DF045}"/>
              </a:ext>
            </a:extLst>
          </p:cNvPr>
          <p:cNvSpPr>
            <a:spLocks noGrp="1"/>
          </p:cNvSpPr>
          <p:nvPr>
            <p:ph type="sldNum" sz="quarter" idx="10"/>
          </p:nvPr>
        </p:nvSpPr>
        <p:spPr/>
        <p:txBody>
          <a:bodyPr/>
          <a:lstStyle/>
          <a:p>
            <a:fld id="{C7CA7E87-410D-4887-AABD-1ABCEA8A29CF}" type="slidenum">
              <a:rPr lang="en-US" smtClean="0"/>
              <a:pPr/>
              <a:t>‹#›</a:t>
            </a:fld>
            <a:endParaRPr lang="en-US"/>
          </a:p>
        </p:txBody>
      </p:sp>
      <p:sp>
        <p:nvSpPr>
          <p:cNvPr id="4" name="TextBox 3">
            <a:extLst>
              <a:ext uri="{FF2B5EF4-FFF2-40B4-BE49-F238E27FC236}">
                <a16:creationId xmlns:a16="http://schemas.microsoft.com/office/drawing/2014/main" id="{E067E27C-7092-455A-925A-68BBAFC28550}"/>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t>© 2019 UnitedHealth Group. Any use, copying or distribution without written permission from UnitedHealth Group is prohibited.</a:t>
            </a:r>
          </a:p>
        </p:txBody>
      </p:sp>
      <p:pic>
        <p:nvPicPr>
          <p:cNvPr id="5" name="Picture 4">
            <a:extLst>
              <a:ext uri="{FF2B5EF4-FFF2-40B4-BE49-F238E27FC236}">
                <a16:creationId xmlns:a16="http://schemas.microsoft.com/office/drawing/2014/main" id="{3DC4B35D-6ECA-4786-BAA2-7671793EAC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
        <p:nvSpPr>
          <p:cNvPr id="6" name="TextBox 5">
            <a:extLst>
              <a:ext uri="{FF2B5EF4-FFF2-40B4-BE49-F238E27FC236}">
                <a16:creationId xmlns:a16="http://schemas.microsoft.com/office/drawing/2014/main" id="{E067E27C-7092-455A-925A-68BBAFC28550}"/>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t>© 2019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3DC4B35D-6ECA-4786-BAA2-7671793EAC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1291811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Slide-No Photo">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l="-1" t="1" r="2064" b="-1"/>
          <a:stretch/>
        </p:blipFill>
        <p:spPr>
          <a:xfrm>
            <a:off x="914403" y="685801"/>
            <a:ext cx="3213100" cy="180045"/>
          </a:xfrm>
          <a:prstGeom prst="rect">
            <a:avLst/>
          </a:prstGeom>
        </p:spPr>
      </p:pic>
      <p:sp>
        <p:nvSpPr>
          <p:cNvPr id="10" name="Text Placeholder 9"/>
          <p:cNvSpPr>
            <a:spLocks noGrp="1"/>
          </p:cNvSpPr>
          <p:nvPr>
            <p:ph type="body" sz="quarter" idx="10" hasCustomPrompt="1"/>
          </p:nvPr>
        </p:nvSpPr>
        <p:spPr>
          <a:xfrm>
            <a:off x="914401" y="2740026"/>
            <a:ext cx="10608705" cy="1044575"/>
          </a:xfrm>
          <a:prstGeom prst="rect">
            <a:avLst/>
          </a:prstGeom>
        </p:spPr>
        <p:txBody>
          <a:bodyPr vert="horz" lIns="0" rIns="0" anchor="b"/>
          <a:lstStyle>
            <a:lvl1pPr marL="0" indent="0">
              <a:buNone/>
              <a:defRPr sz="4800" b="1" i="0">
                <a:solidFill>
                  <a:schemeClr val="bg1"/>
                </a:solidFill>
                <a:latin typeface="+mj-lt"/>
                <a:cs typeface="Arial"/>
              </a:defRPr>
            </a:lvl1pPr>
          </a:lstStyle>
          <a:p>
            <a:r>
              <a:rPr lang="en-US" dirty="0"/>
              <a:t>Title Arial Bold 48pt</a:t>
            </a:r>
          </a:p>
        </p:txBody>
      </p:sp>
      <p:sp>
        <p:nvSpPr>
          <p:cNvPr id="11" name="Text Placeholder 9"/>
          <p:cNvSpPr>
            <a:spLocks noGrp="1"/>
          </p:cNvSpPr>
          <p:nvPr>
            <p:ph type="body" sz="quarter" idx="11" hasCustomPrompt="1"/>
          </p:nvPr>
        </p:nvSpPr>
        <p:spPr>
          <a:xfrm>
            <a:off x="914401" y="3822608"/>
            <a:ext cx="10608705" cy="1044575"/>
          </a:xfrm>
          <a:prstGeom prst="rect">
            <a:avLst/>
          </a:prstGeom>
        </p:spPr>
        <p:txBody>
          <a:bodyPr vert="horz" lIns="0" rIns="0"/>
          <a:lstStyle>
            <a:lvl1pPr marL="0" indent="0">
              <a:buNone/>
              <a:defRPr sz="2000" b="1" i="0">
                <a:solidFill>
                  <a:schemeClr val="accent4"/>
                </a:solidFill>
                <a:latin typeface="+mn-lt"/>
                <a:cs typeface="Arial"/>
              </a:defRPr>
            </a:lvl1pPr>
          </a:lstStyle>
          <a:p>
            <a:r>
              <a:rPr lang="en-US" dirty="0"/>
              <a:t>Subtitle Here Arial 20pt</a:t>
            </a:r>
          </a:p>
        </p:txBody>
      </p:sp>
      <p:sp>
        <p:nvSpPr>
          <p:cNvPr id="7" name="TextBox 6"/>
          <p:cNvSpPr txBox="1">
            <a:spLocks noChangeArrowheads="1"/>
          </p:cNvSpPr>
          <p:nvPr userDrawn="1"/>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l="-1" t="1" r="2064" b="-1"/>
          <a:stretch/>
        </p:blipFill>
        <p:spPr>
          <a:xfrm>
            <a:off x="914403" y="685801"/>
            <a:ext cx="3213100" cy="180045"/>
          </a:xfrm>
          <a:prstGeom prst="rect">
            <a:avLst/>
          </a:prstGeom>
        </p:spPr>
      </p:pic>
    </p:spTree>
    <p:extLst>
      <p:ext uri="{BB962C8B-B14F-4D97-AF65-F5344CB8AC3E}">
        <p14:creationId xmlns:p14="http://schemas.microsoft.com/office/powerpoint/2010/main" val="19629849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Slide - Add Photo">
    <p:spTree>
      <p:nvGrpSpPr>
        <p:cNvPr id="1" name=""/>
        <p:cNvGrpSpPr/>
        <p:nvPr/>
      </p:nvGrpSpPr>
      <p:grpSpPr>
        <a:xfrm>
          <a:off x="0" y="0"/>
          <a:ext cx="0" cy="0"/>
          <a:chOff x="0" y="0"/>
          <a:chExt cx="0" cy="0"/>
        </a:xfrm>
      </p:grpSpPr>
      <p:sp>
        <p:nvSpPr>
          <p:cNvPr id="3" name="Rectangle 2"/>
          <p:cNvSpPr/>
          <p:nvPr/>
        </p:nvSpPr>
        <p:spPr>
          <a:xfrm>
            <a:off x="0" y="4343400"/>
            <a:ext cx="12192000" cy="2514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4" name="Rectangle 3"/>
          <p:cNvSpPr/>
          <p:nvPr/>
        </p:nvSpPr>
        <p:spPr>
          <a:xfrm>
            <a:off x="0" y="0"/>
            <a:ext cx="12192000" cy="9144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t="2" r="2147" b="-2"/>
          <a:stretch/>
        </p:blipFill>
        <p:spPr>
          <a:xfrm>
            <a:off x="914401" y="367223"/>
            <a:ext cx="3208867" cy="179959"/>
          </a:xfrm>
          <a:prstGeom prst="rect">
            <a:avLst/>
          </a:prstGeom>
        </p:spPr>
      </p:pic>
      <p:sp>
        <p:nvSpPr>
          <p:cNvPr id="8" name="TextBox 7"/>
          <p:cNvSpPr txBox="1">
            <a:spLocks noChangeArrowheads="1"/>
          </p:cNvSpPr>
          <p:nvPr/>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sp>
        <p:nvSpPr>
          <p:cNvPr id="9" name="Text Placeholder 9"/>
          <p:cNvSpPr>
            <a:spLocks noGrp="1"/>
          </p:cNvSpPr>
          <p:nvPr>
            <p:ph type="body" sz="quarter" idx="10" hasCustomPrompt="1"/>
          </p:nvPr>
        </p:nvSpPr>
        <p:spPr>
          <a:xfrm>
            <a:off x="914401" y="4460299"/>
            <a:ext cx="10608705" cy="1044575"/>
          </a:xfrm>
          <a:prstGeom prst="rect">
            <a:avLst/>
          </a:prstGeom>
        </p:spPr>
        <p:txBody>
          <a:bodyPr vert="horz" lIns="0" rIns="0" anchor="b"/>
          <a:lstStyle>
            <a:lvl1pPr marL="0" indent="0">
              <a:buNone/>
              <a:defRPr sz="4800" b="1" i="0">
                <a:solidFill>
                  <a:schemeClr val="bg1"/>
                </a:solidFill>
                <a:latin typeface="Arial"/>
                <a:cs typeface="Arial"/>
              </a:defRPr>
            </a:lvl1pPr>
          </a:lstStyle>
          <a:p>
            <a:r>
              <a:rPr lang="en-US" dirty="0"/>
              <a:t>Title Arial Bold 48pt</a:t>
            </a:r>
          </a:p>
        </p:txBody>
      </p:sp>
      <p:sp>
        <p:nvSpPr>
          <p:cNvPr id="10" name="Text Placeholder 9"/>
          <p:cNvSpPr>
            <a:spLocks noGrp="1"/>
          </p:cNvSpPr>
          <p:nvPr>
            <p:ph type="body" sz="quarter" idx="11" hasCustomPrompt="1"/>
          </p:nvPr>
        </p:nvSpPr>
        <p:spPr>
          <a:xfrm>
            <a:off x="914401" y="5542881"/>
            <a:ext cx="10608705" cy="539224"/>
          </a:xfrm>
          <a:prstGeom prst="rect">
            <a:avLst/>
          </a:prstGeom>
        </p:spPr>
        <p:txBody>
          <a:bodyPr vert="horz" lIns="0" rIns="0"/>
          <a:lstStyle>
            <a:lvl1pPr marL="0" indent="0">
              <a:buNone/>
              <a:defRPr sz="2000" b="1" i="0">
                <a:solidFill>
                  <a:schemeClr val="accent4"/>
                </a:solidFill>
                <a:latin typeface="+mn-lt"/>
                <a:cs typeface="Arial"/>
              </a:defRPr>
            </a:lvl1pPr>
          </a:lstStyle>
          <a:p>
            <a:r>
              <a:rPr lang="en-US" dirty="0"/>
              <a:t>Subtitle Here Arial 20pt</a:t>
            </a:r>
          </a:p>
        </p:txBody>
      </p:sp>
      <p:sp>
        <p:nvSpPr>
          <p:cNvPr id="11" name="Picture Placeholder 3">
            <a:extLst>
              <a:ext uri="{FF2B5EF4-FFF2-40B4-BE49-F238E27FC236}">
                <a16:creationId xmlns:a16="http://schemas.microsoft.com/office/drawing/2014/main" id="{C9996269-7555-4764-A9C4-E64090BCAEEB}"/>
              </a:ext>
            </a:extLst>
          </p:cNvPr>
          <p:cNvSpPr>
            <a:spLocks noGrp="1"/>
          </p:cNvSpPr>
          <p:nvPr>
            <p:ph type="pic" sz="quarter" idx="12" hasCustomPrompt="1"/>
          </p:nvPr>
        </p:nvSpPr>
        <p:spPr>
          <a:xfrm>
            <a:off x="0" y="796926"/>
            <a:ext cx="12192000" cy="3546475"/>
          </a:xfrm>
          <a:solidFill>
            <a:schemeClr val="bg2"/>
          </a:solidFill>
        </p:spPr>
        <p:txBody>
          <a:bodyPr/>
          <a:lstStyle>
            <a:lvl1pPr marL="0" marR="0" indent="0" algn="ctr" defTabSz="685800" rtl="0" eaLnBrk="1" fontAlgn="auto" latinLnBrk="0" hangingPunct="1">
              <a:lnSpc>
                <a:spcPct val="150000"/>
              </a:lnSpc>
              <a:spcBef>
                <a:spcPts val="0"/>
              </a:spcBef>
              <a:spcAft>
                <a:spcPts val="0"/>
              </a:spcAft>
              <a:buClr>
                <a:schemeClr val="tx1"/>
              </a:buClr>
              <a:buSzTx/>
              <a:buFontTx/>
              <a:buNone/>
              <a:tabLst/>
              <a:defRPr/>
            </a:lvl1pPr>
          </a:lstStyle>
          <a:p>
            <a:pPr marL="257175" marR="0" lvl="0" indent="-257175" algn="l" defTabSz="685800" rtl="0" eaLnBrk="1" fontAlgn="auto" latinLnBrk="0" hangingPunct="1">
              <a:lnSpc>
                <a:spcPct val="150000"/>
              </a:lnSpc>
              <a:spcBef>
                <a:spcPts val="0"/>
              </a:spcBef>
              <a:spcAft>
                <a:spcPts val="0"/>
              </a:spcAft>
              <a:buClr>
                <a:schemeClr val="tx1"/>
              </a:buClr>
              <a:buSzTx/>
              <a:buFont typeface="Arial" pitchFamily="34" charset="0"/>
              <a:buChar char="•"/>
              <a:tabLst/>
              <a:defRPr/>
            </a:pPr>
            <a:r>
              <a:rPr lang="en-US" dirty="0"/>
              <a:t>Click icon to add photo</a:t>
            </a:r>
          </a:p>
        </p:txBody>
      </p:sp>
      <p:sp>
        <p:nvSpPr>
          <p:cNvPr id="12" name="Rectangle 11"/>
          <p:cNvSpPr/>
          <p:nvPr userDrawn="1"/>
        </p:nvSpPr>
        <p:spPr>
          <a:xfrm>
            <a:off x="0" y="4343400"/>
            <a:ext cx="12192000" cy="2514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sp>
        <p:nvSpPr>
          <p:cNvPr id="13" name="Rectangle 12"/>
          <p:cNvSpPr/>
          <p:nvPr userDrawn="1"/>
        </p:nvSpPr>
        <p:spPr>
          <a:xfrm>
            <a:off x="0" y="0"/>
            <a:ext cx="12192000" cy="9144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sz="1800">
              <a:solidFill>
                <a:srgbClr val="424242"/>
              </a:solidFill>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t="2" r="2147" b="-2"/>
          <a:stretch/>
        </p:blipFill>
        <p:spPr>
          <a:xfrm>
            <a:off x="914401" y="367223"/>
            <a:ext cx="3208867" cy="179959"/>
          </a:xfrm>
          <a:prstGeom prst="rect">
            <a:avLst/>
          </a:prstGeom>
        </p:spPr>
      </p:pic>
      <p:sp>
        <p:nvSpPr>
          <p:cNvPr id="15" name="TextBox 14"/>
          <p:cNvSpPr txBox="1">
            <a:spLocks noChangeArrowheads="1"/>
          </p:cNvSpPr>
          <p:nvPr userDrawn="1"/>
        </p:nvSpPr>
        <p:spPr bwMode="auto">
          <a:xfrm>
            <a:off x="914400" y="6416191"/>
            <a:ext cx="890693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defRPr/>
            </a:pPr>
            <a:r>
              <a:rPr lang="en-US" sz="700" dirty="0">
                <a:solidFill>
                  <a:srgbClr val="FFFFFF"/>
                </a:solidFill>
              </a:rPr>
              <a:t>© 2019 UnitedHealth Group. Any use, copying or distribution without written permission from UnitedHealth Group is prohibited.</a:t>
            </a:r>
          </a:p>
        </p:txBody>
      </p:sp>
    </p:spTree>
    <p:extLst>
      <p:ext uri="{BB962C8B-B14F-4D97-AF65-F5344CB8AC3E}">
        <p14:creationId xmlns:p14="http://schemas.microsoft.com/office/powerpoint/2010/main" val="19036160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Breaker-Blu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41296408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reaker-Lt. Blu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Arial"/>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42363256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reaker-Green">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2191233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Blue">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6C1942A8-754B-445F-BF7E-F2B555C58A62}"/>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1" name="Object 10" hidden="1">
            <a:extLst>
              <a:ext uri="{FF2B5EF4-FFF2-40B4-BE49-F238E27FC236}">
                <a16:creationId xmlns:a16="http://schemas.microsoft.com/office/drawing/2014/main" id="{45240704-9DD9-4D59-BBFF-411FC9AAEC40}"/>
              </a:ext>
            </a:extLst>
          </p:cNvPr>
          <p:cNvGraphicFramePr>
            <a:graphicFrameLocks noChangeAspect="1"/>
          </p:cNvGraphicFramePr>
          <p:nvPr userDrawn="1">
            <p:custDataLst>
              <p:tags r:id="rId2"/>
            </p:custDataLst>
            <p:extLst>
              <p:ext uri="{D42A27DB-BD31-4B8C-83A1-F6EECF244321}">
                <p14:modId xmlns:p14="http://schemas.microsoft.com/office/powerpoint/2010/main" val="305938210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074" name="think-cell Slide" r:id="rId4" imgW="408" imgH="408" progId="TCLayout.ActiveDocument.1">
                  <p:embed/>
                </p:oleObj>
              </mc:Choice>
              <mc:Fallback>
                <p:oleObj name="think-cell Slide" r:id="rId4" imgW="408" imgH="408" progId="TCLayout.ActiveDocument.1">
                  <p:embed/>
                  <p:pic>
                    <p:nvPicPr>
                      <p:cNvPr id="11" name="Object 10" hidden="1">
                        <a:extLst>
                          <a:ext uri="{FF2B5EF4-FFF2-40B4-BE49-F238E27FC236}">
                            <a16:creationId xmlns:a16="http://schemas.microsoft.com/office/drawing/2014/main" id="{45240704-9DD9-4D59-BBFF-411FC9AAEC40}"/>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DB5CC5C-F030-4724-81FA-33C3B9159A30}"/>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A5D6A73B-A327-4304-AE2F-3414E47D3E62}"/>
              </a:ext>
            </a:extLst>
          </p:cNvPr>
          <p:cNvSpPr>
            <a:spLocks noGrp="1"/>
          </p:cNvSpPr>
          <p:nvPr>
            <p:ph type="sldNum" sz="quarter" idx="12"/>
          </p:nvPr>
        </p:nvSpPr>
        <p:spPr/>
        <p:txBody>
          <a:bodyPr/>
          <a:lstStyle/>
          <a:p>
            <a:fld id="{C7CA7E87-410D-4887-AABD-1ABCEA8A29CF}" type="slidenum">
              <a:rPr lang="en-US" smtClean="0"/>
              <a:pPr/>
              <a:t>‹#›</a:t>
            </a:fld>
            <a:endParaRPr lang="en-US"/>
          </a:p>
        </p:txBody>
      </p:sp>
      <p:sp>
        <p:nvSpPr>
          <p:cNvPr id="9" name="TextBox 8">
            <a:extLst>
              <a:ext uri="{FF2B5EF4-FFF2-40B4-BE49-F238E27FC236}">
                <a16:creationId xmlns:a16="http://schemas.microsoft.com/office/drawing/2014/main" id="{2B844B90-F239-4B08-B91E-12159606925D}"/>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t>© 2019 UnitedHealth Group. Any use, copying or distribution without written permission from UnitedHealth Group is prohibited.</a:t>
            </a:r>
          </a:p>
        </p:txBody>
      </p:sp>
      <p:pic>
        <p:nvPicPr>
          <p:cNvPr id="12" name="Picture 11">
            <a:extLst>
              <a:ext uri="{FF2B5EF4-FFF2-40B4-BE49-F238E27FC236}">
                <a16:creationId xmlns:a16="http://schemas.microsoft.com/office/drawing/2014/main" id="{D8F563DD-1824-405A-8E8D-056612C19EBB}"/>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23935604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Breaker-Grey">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1118224" y="2492750"/>
            <a:ext cx="10608705" cy="1844842"/>
          </a:xfrm>
          <a:prstGeom prst="rect">
            <a:avLst/>
          </a:prstGeom>
        </p:spPr>
        <p:txBody>
          <a:bodyPr vert="horz" lIns="0" rIns="0" anchor="ctr"/>
          <a:lstStyle>
            <a:lvl1pPr marL="0" indent="0" defTabSz="1018824">
              <a:lnSpc>
                <a:spcPts val="6685"/>
              </a:lnSpc>
              <a:spcBef>
                <a:spcPts val="0"/>
              </a:spcBef>
              <a:buClr>
                <a:schemeClr val="accent5"/>
              </a:buClr>
              <a:buNone/>
              <a:defRPr sz="6000" b="1" i="0">
                <a:solidFill>
                  <a:schemeClr val="bg1"/>
                </a:solidFill>
                <a:latin typeface="+mj-lt"/>
                <a:cs typeface="Arial"/>
              </a:defRPr>
            </a:lvl1pPr>
          </a:lstStyle>
          <a:p>
            <a:pPr marL="0" lvl="0" indent="0" defTabSz="1018824">
              <a:lnSpc>
                <a:spcPts val="6685"/>
              </a:lnSpc>
              <a:buClr>
                <a:schemeClr val="accent5"/>
              </a:buClr>
              <a:buNone/>
            </a:pPr>
            <a:r>
              <a:rPr lang="en-US" dirty="0"/>
              <a:t>BREAKER </a:t>
            </a:r>
            <a:br>
              <a:rPr lang="en-US" dirty="0"/>
            </a:br>
            <a:r>
              <a:rPr lang="en-US" dirty="0"/>
              <a:t>ARIAL BOLD 60PT</a:t>
            </a:r>
          </a:p>
        </p:txBody>
      </p:sp>
    </p:spTree>
    <p:extLst>
      <p:ext uri="{BB962C8B-B14F-4D97-AF65-F5344CB8AC3E}">
        <p14:creationId xmlns:p14="http://schemas.microsoft.com/office/powerpoint/2010/main" val="26315132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Full Pag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0C9-7517-4B2D-AAB7-5F2E4A6EF518}"/>
              </a:ext>
            </a:extLst>
          </p:cNvPr>
          <p:cNvSpPr>
            <a:spLocks noGrp="1"/>
          </p:cNvSpPr>
          <p:nvPr>
            <p:ph type="title" hasCustomPrompt="1"/>
          </p:nvPr>
        </p:nvSpPr>
        <p:spPr/>
        <p:txBody>
          <a:bodyPr/>
          <a:lstStyle>
            <a:lvl1pPr>
              <a:defRPr/>
            </a:lvl1pPr>
          </a:lstStyle>
          <a:p>
            <a:r>
              <a:rPr lang="en-US" dirty="0"/>
              <a:t>Arial Bold 36pt</a:t>
            </a:r>
          </a:p>
        </p:txBody>
      </p:sp>
      <p:sp>
        <p:nvSpPr>
          <p:cNvPr id="4" name="Content Placeholder 3">
            <a:extLst>
              <a:ext uri="{FF2B5EF4-FFF2-40B4-BE49-F238E27FC236}">
                <a16:creationId xmlns:a16="http://schemas.microsoft.com/office/drawing/2014/main" id="{9636DBF8-2606-48AE-B144-B248B9B846AE}"/>
              </a:ext>
            </a:extLst>
          </p:cNvPr>
          <p:cNvSpPr>
            <a:spLocks noGrp="1"/>
          </p:cNvSpPr>
          <p:nvPr>
            <p:ph sz="quarter" idx="10" hasCustomPrompt="1"/>
          </p:nvPr>
        </p:nvSpPr>
        <p:spPr>
          <a:xfrm>
            <a:off x="938784" y="1874520"/>
            <a:ext cx="10643616" cy="4373880"/>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5" name="Slide Number Placeholder 4">
            <a:extLst>
              <a:ext uri="{FF2B5EF4-FFF2-40B4-BE49-F238E27FC236}">
                <a16:creationId xmlns:a16="http://schemas.microsoft.com/office/drawing/2014/main" id="{F838042B-8F0F-4283-A029-A5A4A27BE0DD}"/>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6" name="TextBox 5">
            <a:extLst>
              <a:ext uri="{FF2B5EF4-FFF2-40B4-BE49-F238E27FC236}">
                <a16:creationId xmlns:a16="http://schemas.microsoft.com/office/drawing/2014/main" id="{9424E3CF-D28B-45F2-8635-73C80FADDCA7}"/>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EC34B96C-B0EC-4C75-8939-8BC065EF302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
        <p:nvSpPr>
          <p:cNvPr id="8" name="TextBox 7">
            <a:extLst>
              <a:ext uri="{FF2B5EF4-FFF2-40B4-BE49-F238E27FC236}">
                <a16:creationId xmlns:a16="http://schemas.microsoft.com/office/drawing/2014/main" id="{9424E3CF-D28B-45F2-8635-73C80FADDCA7}"/>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9" name="Picture 8">
            <a:extLst>
              <a:ext uri="{FF2B5EF4-FFF2-40B4-BE49-F238E27FC236}">
                <a16:creationId xmlns:a16="http://schemas.microsoft.com/office/drawing/2014/main" id="{EC34B96C-B0EC-4C75-8939-8BC065EF30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14741307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Full Page - Gre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F644B7D-EB0F-436E-9968-604FA6033505}"/>
              </a:ext>
            </a:extLst>
          </p:cNvPr>
          <p:cNvGraphicFramePr>
            <a:graphicFrameLocks noChangeAspect="1"/>
          </p:cNvGraphicFramePr>
          <p:nvPr>
            <p:custDataLst>
              <p:tags r:id="rId2"/>
            </p:custDataLst>
            <p:extLst>
              <p:ext uri="{D42A27DB-BD31-4B8C-83A1-F6EECF244321}">
                <p14:modId xmlns:p14="http://schemas.microsoft.com/office/powerpoint/2010/main" val="388228312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0482" name="think-cell Slide" r:id="rId5" imgW="408" imgH="408" progId="TCLayout.ActiveDocument.1">
                  <p:embed/>
                </p:oleObj>
              </mc:Choice>
              <mc:Fallback>
                <p:oleObj name="think-cell Slide" r:id="rId5" imgW="408" imgH="408" progId="TCLayout.ActiveDocument.1">
                  <p:embed/>
                  <p:pic>
                    <p:nvPicPr>
                      <p:cNvPr id="6" name="Object 5" hidden="1">
                        <a:extLst>
                          <a:ext uri="{FF2B5EF4-FFF2-40B4-BE49-F238E27FC236}">
                            <a16:creationId xmlns:a16="http://schemas.microsoft.com/office/drawing/2014/main" id="{CF644B7D-EB0F-436E-9968-604FA6033505}"/>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316E1B-CC8A-4535-8B29-F32E4F33F4BB}"/>
              </a:ext>
            </a:extLst>
          </p:cNvPr>
          <p:cNvSpPr/>
          <p:nvPr/>
        </p:nvSpPr>
        <p:spPr>
          <a:xfrm>
            <a:off x="0" y="0"/>
            <a:ext cx="12192000" cy="13716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2" name="Title 1">
            <a:extLst>
              <a:ext uri="{FF2B5EF4-FFF2-40B4-BE49-F238E27FC236}">
                <a16:creationId xmlns:a16="http://schemas.microsoft.com/office/drawing/2014/main" id="{E1263E92-64DE-40BC-845A-2B9C514D89C4}"/>
              </a:ext>
            </a:extLst>
          </p:cNvPr>
          <p:cNvSpPr>
            <a:spLocks noGrp="1"/>
          </p:cNvSpPr>
          <p:nvPr>
            <p:ph type="title" hasCustomPrompt="1"/>
          </p:nvPr>
        </p:nvSpPr>
        <p:spPr/>
        <p:txBody>
          <a:bodyPr/>
          <a:lstStyle>
            <a:lvl1pPr>
              <a:defRPr>
                <a:solidFill>
                  <a:schemeClr val="accent1"/>
                </a:solidFill>
              </a:defRPr>
            </a:lvl1pPr>
          </a:lstStyle>
          <a:p>
            <a:r>
              <a:rPr lang="en-US" dirty="0"/>
              <a:t>Arial Bold 36pt</a:t>
            </a:r>
          </a:p>
        </p:txBody>
      </p:sp>
      <p:sp>
        <p:nvSpPr>
          <p:cNvPr id="4" name="Content Placeholder 3">
            <a:extLst>
              <a:ext uri="{FF2B5EF4-FFF2-40B4-BE49-F238E27FC236}">
                <a16:creationId xmlns:a16="http://schemas.microsoft.com/office/drawing/2014/main" id="{2087185B-7B77-40DF-9AE9-0B7AC509CDB6}"/>
              </a:ext>
            </a:extLst>
          </p:cNvPr>
          <p:cNvSpPr>
            <a:spLocks noGrp="1"/>
          </p:cNvSpPr>
          <p:nvPr>
            <p:ph sz="quarter" idx="10" hasCustomPrompt="1"/>
          </p:nvPr>
        </p:nvSpPr>
        <p:spPr>
          <a:xfrm>
            <a:off x="938784" y="1874520"/>
            <a:ext cx="10643616" cy="4381500"/>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7" name="Slide Number Placeholder 6">
            <a:extLst>
              <a:ext uri="{FF2B5EF4-FFF2-40B4-BE49-F238E27FC236}">
                <a16:creationId xmlns:a16="http://schemas.microsoft.com/office/drawing/2014/main" id="{8805F6AA-99CB-468F-8116-E8CAEF4A8093}"/>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8" name="TextBox 7">
            <a:extLst>
              <a:ext uri="{FF2B5EF4-FFF2-40B4-BE49-F238E27FC236}">
                <a16:creationId xmlns:a16="http://schemas.microsoft.com/office/drawing/2014/main" id="{1C6D5D7C-5481-4598-AEEC-27A1E57EE38C}"/>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9" name="Picture 8">
            <a:extLst>
              <a:ext uri="{FF2B5EF4-FFF2-40B4-BE49-F238E27FC236}">
                <a16:creationId xmlns:a16="http://schemas.microsoft.com/office/drawing/2014/main" id="{23E56080-782C-4B5E-A98F-66A081B23E4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0" name="Object 9" hidden="1">
            <a:extLst>
              <a:ext uri="{FF2B5EF4-FFF2-40B4-BE49-F238E27FC236}">
                <a16:creationId xmlns:a16="http://schemas.microsoft.com/office/drawing/2014/main" id="{CF644B7D-EB0F-436E-9968-604FA6033505}"/>
              </a:ext>
            </a:extLst>
          </p:cNvPr>
          <p:cNvGraphicFramePr>
            <a:graphicFrameLocks noChangeAspect="1"/>
          </p:cNvGraphicFramePr>
          <p:nvPr userDrawn="1">
            <p:custDataLst>
              <p:tags r:id="rId3"/>
            </p:custDataLst>
            <p:extLst>
              <p:ext uri="{D42A27DB-BD31-4B8C-83A1-F6EECF244321}">
                <p14:modId xmlns:p14="http://schemas.microsoft.com/office/powerpoint/2010/main" val="154477821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0483" name="think-cell Slide" r:id="rId8" imgW="408" imgH="408" progId="TCLayout.ActiveDocument.1">
                  <p:embed/>
                </p:oleObj>
              </mc:Choice>
              <mc:Fallback>
                <p:oleObj name="think-cell Slide" r:id="rId8" imgW="408" imgH="408" progId="TCLayout.ActiveDocument.1">
                  <p:embed/>
                  <p:pic>
                    <p:nvPicPr>
                      <p:cNvPr id="10" name="Object 9" hidden="1">
                        <a:extLst>
                          <a:ext uri="{FF2B5EF4-FFF2-40B4-BE49-F238E27FC236}">
                            <a16:creationId xmlns:a16="http://schemas.microsoft.com/office/drawing/2014/main" id="{CF644B7D-EB0F-436E-9968-604FA6033505}"/>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6D316E1B-CC8A-4535-8B29-F32E4F33F4BB}"/>
              </a:ext>
            </a:extLst>
          </p:cNvPr>
          <p:cNvSpPr/>
          <p:nvPr userDrawn="1"/>
        </p:nvSpPr>
        <p:spPr>
          <a:xfrm>
            <a:off x="0" y="0"/>
            <a:ext cx="12192000" cy="13716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2" name="TextBox 11">
            <a:extLst>
              <a:ext uri="{FF2B5EF4-FFF2-40B4-BE49-F238E27FC236}">
                <a16:creationId xmlns:a16="http://schemas.microsoft.com/office/drawing/2014/main" id="{1C6D5D7C-5481-4598-AEEC-27A1E57EE38C}"/>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3" name="Picture 12">
            <a:extLst>
              <a:ext uri="{FF2B5EF4-FFF2-40B4-BE49-F238E27FC236}">
                <a16:creationId xmlns:a16="http://schemas.microsoft.com/office/drawing/2014/main" id="{23E56080-782C-4B5E-A98F-66A081B23E40}"/>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6407518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2 Column - Blue">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6C1942A8-754B-445F-BF7E-F2B555C58A62}"/>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1" name="Object 10" hidden="1">
            <a:extLst>
              <a:ext uri="{FF2B5EF4-FFF2-40B4-BE49-F238E27FC236}">
                <a16:creationId xmlns:a16="http://schemas.microsoft.com/office/drawing/2014/main" id="{45240704-9DD9-4D59-BBFF-411FC9AAEC40}"/>
              </a:ext>
            </a:extLst>
          </p:cNvPr>
          <p:cNvGraphicFramePr>
            <a:graphicFrameLocks noChangeAspect="1"/>
          </p:cNvGraphicFramePr>
          <p:nvPr>
            <p:custDataLst>
              <p:tags r:id="rId2"/>
            </p:custDataLst>
            <p:extLst>
              <p:ext uri="{D42A27DB-BD31-4B8C-83A1-F6EECF244321}">
                <p14:modId xmlns:p14="http://schemas.microsoft.com/office/powerpoint/2010/main" val="158853406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506"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DB5CC5C-F030-4724-81FA-33C3B9159A30}"/>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A5D6A73B-A327-4304-AE2F-3414E47D3E62}"/>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TextBox 8">
            <a:extLst>
              <a:ext uri="{FF2B5EF4-FFF2-40B4-BE49-F238E27FC236}">
                <a16:creationId xmlns:a16="http://schemas.microsoft.com/office/drawing/2014/main" id="{2B844B90-F239-4B08-B91E-12159606925D}"/>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2" name="Picture 11">
            <a:extLst>
              <a:ext uri="{FF2B5EF4-FFF2-40B4-BE49-F238E27FC236}">
                <a16:creationId xmlns:a16="http://schemas.microsoft.com/office/drawing/2014/main" id="{D8F563DD-1824-405A-8E8D-056612C19EB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3" name="Object 12" hidden="1">
            <a:extLst>
              <a:ext uri="{FF2B5EF4-FFF2-40B4-BE49-F238E27FC236}">
                <a16:creationId xmlns:a16="http://schemas.microsoft.com/office/drawing/2014/main" id="{45240704-9DD9-4D59-BBFF-411FC9AAEC40}"/>
              </a:ext>
            </a:extLst>
          </p:cNvPr>
          <p:cNvGraphicFramePr>
            <a:graphicFrameLocks noChangeAspect="1"/>
          </p:cNvGraphicFramePr>
          <p:nvPr userDrawn="1">
            <p:custDataLst>
              <p:tags r:id="rId3"/>
            </p:custDataLst>
            <p:extLst>
              <p:ext uri="{D42A27DB-BD31-4B8C-83A1-F6EECF244321}">
                <p14:modId xmlns:p14="http://schemas.microsoft.com/office/powerpoint/2010/main" val="45556094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507" name="think-cell Slide" r:id="rId8" imgW="408" imgH="408" progId="TCLayout.ActiveDocument.1">
                  <p:embed/>
                </p:oleObj>
              </mc:Choice>
              <mc:Fallback>
                <p:oleObj name="think-cell Slide" r:id="rId8" imgW="408" imgH="408" progId="TCLayout.ActiveDocument.1">
                  <p:embed/>
                  <p:pic>
                    <p:nvPicPr>
                      <p:cNvPr id="13" name="Object 12"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2B844B90-F239-4B08-B91E-12159606925D}"/>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5" name="Picture 14">
            <a:extLst>
              <a:ext uri="{FF2B5EF4-FFF2-40B4-BE49-F238E27FC236}">
                <a16:creationId xmlns:a16="http://schemas.microsoft.com/office/drawing/2014/main" id="{D8F563DD-1824-405A-8E8D-056612C19EBB}"/>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23742616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 Column - Grey">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EB07A22-DB36-4F5C-8F7B-5F8983EF0C3B}"/>
              </a:ext>
            </a:extLst>
          </p:cNvPr>
          <p:cNvGraphicFramePr>
            <a:graphicFrameLocks noChangeAspect="1"/>
          </p:cNvGraphicFramePr>
          <p:nvPr>
            <p:custDataLst>
              <p:tags r:id="rId2"/>
            </p:custDataLst>
            <p:extLst>
              <p:ext uri="{D42A27DB-BD31-4B8C-83A1-F6EECF244321}">
                <p14:modId xmlns:p14="http://schemas.microsoft.com/office/powerpoint/2010/main" val="136182805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2530"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accent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77DE31FD-76CB-4691-BC02-CD0A00A274BB}"/>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Content Placeholder 9">
            <a:extLst>
              <a:ext uri="{FF2B5EF4-FFF2-40B4-BE49-F238E27FC236}">
                <a16:creationId xmlns:a16="http://schemas.microsoft.com/office/drawing/2014/main" id="{F2597A71-2A89-40F3-8F99-BA012D275091}"/>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2" name="Content Placeholder 9">
            <a:extLst>
              <a:ext uri="{FF2B5EF4-FFF2-40B4-BE49-F238E27FC236}">
                <a16:creationId xmlns:a16="http://schemas.microsoft.com/office/drawing/2014/main" id="{A75DD227-DEC9-4686-827B-3DB59B08C271}"/>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3" name="TextBox 12">
            <a:extLst>
              <a:ext uri="{FF2B5EF4-FFF2-40B4-BE49-F238E27FC236}">
                <a16:creationId xmlns:a16="http://schemas.microsoft.com/office/drawing/2014/main" id="{450B871E-682A-4C82-90F6-DE8EF04739EB}"/>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4" name="Picture 13">
            <a:extLst>
              <a:ext uri="{FF2B5EF4-FFF2-40B4-BE49-F238E27FC236}">
                <a16:creationId xmlns:a16="http://schemas.microsoft.com/office/drawing/2014/main" id="{D91EB54D-34D6-49F5-B288-3FC4864FFA6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0" name="Object 9" hidden="1">
            <a:extLst>
              <a:ext uri="{FF2B5EF4-FFF2-40B4-BE49-F238E27FC236}">
                <a16:creationId xmlns:a16="http://schemas.microsoft.com/office/drawing/2014/main" id="{CEB07A22-DB36-4F5C-8F7B-5F8983EF0C3B}"/>
              </a:ext>
            </a:extLst>
          </p:cNvPr>
          <p:cNvGraphicFramePr>
            <a:graphicFrameLocks noChangeAspect="1"/>
          </p:cNvGraphicFramePr>
          <p:nvPr userDrawn="1">
            <p:custDataLst>
              <p:tags r:id="rId3"/>
            </p:custDataLst>
            <p:extLst>
              <p:ext uri="{D42A27DB-BD31-4B8C-83A1-F6EECF244321}">
                <p14:modId xmlns:p14="http://schemas.microsoft.com/office/powerpoint/2010/main" val="230384235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2531" name="think-cell Slide" r:id="rId8" imgW="408" imgH="408" progId="TCLayout.ActiveDocument.1">
                  <p:embed/>
                </p:oleObj>
              </mc:Choice>
              <mc:Fallback>
                <p:oleObj name="think-cell Slide" r:id="rId8" imgW="408" imgH="408" progId="TCLayout.ActiveDocument.1">
                  <p:embed/>
                  <p:pic>
                    <p:nvPicPr>
                      <p:cNvPr id="10" name="Object 9"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5" name="Rectangle 14"/>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
        <p:nvSpPr>
          <p:cNvPr id="16" name="TextBox 15">
            <a:extLst>
              <a:ext uri="{FF2B5EF4-FFF2-40B4-BE49-F238E27FC236}">
                <a16:creationId xmlns:a16="http://schemas.microsoft.com/office/drawing/2014/main" id="{450B871E-682A-4C82-90F6-DE8EF04739EB}"/>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7" name="Picture 16">
            <a:extLst>
              <a:ext uri="{FF2B5EF4-FFF2-40B4-BE49-F238E27FC236}">
                <a16:creationId xmlns:a16="http://schemas.microsoft.com/office/drawing/2014/main" id="{D91EB54D-34D6-49F5-B288-3FC4864FFA60}"/>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371448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2 Column - Blue - No Logo">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6C1942A8-754B-445F-BF7E-F2B555C58A62}"/>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1" name="Object 10" hidden="1">
            <a:extLst>
              <a:ext uri="{FF2B5EF4-FFF2-40B4-BE49-F238E27FC236}">
                <a16:creationId xmlns:a16="http://schemas.microsoft.com/office/drawing/2014/main" id="{45240704-9DD9-4D59-BBFF-411FC9AAEC40}"/>
              </a:ext>
            </a:extLst>
          </p:cNvPr>
          <p:cNvGraphicFramePr>
            <a:graphicFrameLocks noChangeAspect="1"/>
          </p:cNvGraphicFramePr>
          <p:nvPr>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3554"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DB5CC5C-F030-4724-81FA-33C3B9159A30}"/>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A5D6A73B-A327-4304-AE2F-3414E47D3E62}"/>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graphicFrame>
        <p:nvGraphicFramePr>
          <p:cNvPr id="9" name="Object 8" hidden="1">
            <a:extLst>
              <a:ext uri="{FF2B5EF4-FFF2-40B4-BE49-F238E27FC236}">
                <a16:creationId xmlns:a16="http://schemas.microsoft.com/office/drawing/2014/main" id="{45240704-9DD9-4D59-BBFF-411FC9AAEC40}"/>
              </a:ext>
            </a:extLst>
          </p:cNvPr>
          <p:cNvGraphicFramePr>
            <a:graphicFrameLocks noChangeAspect="1"/>
          </p:cNvGraphicFramePr>
          <p:nvPr userDrawn="1">
            <p:custDataLst>
              <p:tags r:id="rId3"/>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3555" name="think-cell Slide" r:id="rId7" imgW="408" imgH="408" progId="TCLayout.ActiveDocument.1">
                  <p:embed/>
                </p:oleObj>
              </mc:Choice>
              <mc:Fallback>
                <p:oleObj name="think-cell Slide" r:id="rId7" imgW="408" imgH="408" progId="TCLayout.ActiveDocument.1">
                  <p:embed/>
                  <p:pic>
                    <p:nvPicPr>
                      <p:cNvPr id="9" name="Object 8" hidden="1">
                        <a:extLst>
                          <a:ext uri="{FF2B5EF4-FFF2-40B4-BE49-F238E27FC236}">
                            <a16:creationId xmlns:a16="http://schemas.microsoft.com/office/drawing/2014/main" id="{45240704-9DD9-4D59-BBFF-411FC9AAEC4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35712085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2 Column - Grey - No Logo">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CEB07A22-DB36-4F5C-8F7B-5F8983EF0C3B}"/>
              </a:ext>
            </a:extLst>
          </p:cNvPr>
          <p:cNvGraphicFramePr>
            <a:graphicFrameLocks noChangeAspect="1"/>
          </p:cNvGraphicFramePr>
          <p:nvPr>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4578" name="think-cell Slide" r:id="rId5" imgW="408" imgH="408" progId="TCLayout.ActiveDocument.1">
                  <p:embed/>
                </p:oleObj>
              </mc:Choice>
              <mc:Fallback>
                <p:oleObj name="think-cell Slide" r:id="rId5" imgW="408" imgH="408" progId="TCLayout.ActiveDocument.1">
                  <p:embed/>
                  <p:pic>
                    <p:nvPicPr>
                      <p:cNvPr id="11" name="Object 10"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accent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77DE31FD-76CB-4691-BC02-CD0A00A274BB}"/>
              </a:ext>
            </a:extLst>
          </p:cNvPr>
          <p:cNvSpPr>
            <a:spLocks noGrp="1"/>
          </p:cNvSpPr>
          <p:nvPr>
            <p:ph type="sldNum" sz="quarter" idx="12"/>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9" name="Content Placeholder 9">
            <a:extLst>
              <a:ext uri="{FF2B5EF4-FFF2-40B4-BE49-F238E27FC236}">
                <a16:creationId xmlns:a16="http://schemas.microsoft.com/office/drawing/2014/main" id="{F2597A71-2A89-40F3-8F99-BA012D275091}"/>
              </a:ext>
            </a:extLst>
          </p:cNvPr>
          <p:cNvSpPr>
            <a:spLocks noGrp="1"/>
          </p:cNvSpPr>
          <p:nvPr>
            <p:ph sz="quarter" idx="14" hasCustomPrompt="1"/>
          </p:nvPr>
        </p:nvSpPr>
        <p:spPr>
          <a:xfrm>
            <a:off x="914400" y="1866901"/>
            <a:ext cx="518468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sp>
        <p:nvSpPr>
          <p:cNvPr id="12" name="Content Placeholder 9">
            <a:extLst>
              <a:ext uri="{FF2B5EF4-FFF2-40B4-BE49-F238E27FC236}">
                <a16:creationId xmlns:a16="http://schemas.microsoft.com/office/drawing/2014/main" id="{A75DD227-DEC9-4686-827B-3DB59B08C271}"/>
              </a:ext>
            </a:extLst>
          </p:cNvPr>
          <p:cNvSpPr>
            <a:spLocks noGrp="1"/>
          </p:cNvSpPr>
          <p:nvPr>
            <p:ph sz="quarter" idx="13" hasCustomPrompt="1"/>
          </p:nvPr>
        </p:nvSpPr>
        <p:spPr>
          <a:xfrm>
            <a:off x="6457952" y="1866901"/>
            <a:ext cx="4728633" cy="4144963"/>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a:t>
            </a:r>
          </a:p>
        </p:txBody>
      </p:sp>
      <p:graphicFrame>
        <p:nvGraphicFramePr>
          <p:cNvPr id="10" name="Object 9" hidden="1">
            <a:extLst>
              <a:ext uri="{FF2B5EF4-FFF2-40B4-BE49-F238E27FC236}">
                <a16:creationId xmlns:a16="http://schemas.microsoft.com/office/drawing/2014/main" id="{CEB07A22-DB36-4F5C-8F7B-5F8983EF0C3B}"/>
              </a:ext>
            </a:extLst>
          </p:cNvPr>
          <p:cNvGraphicFramePr>
            <a:graphicFrameLocks noChangeAspect="1"/>
          </p:cNvGraphicFramePr>
          <p:nvPr userDrawn="1">
            <p:custDataLst>
              <p:tags r:id="rId3"/>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4579" name="think-cell Slide" r:id="rId7" imgW="408" imgH="408" progId="TCLayout.ActiveDocument.1">
                  <p:embed/>
                </p:oleObj>
              </mc:Choice>
              <mc:Fallback>
                <p:oleObj name="think-cell Slide" r:id="rId7" imgW="408" imgH="408" progId="TCLayout.ActiveDocument.1">
                  <p:embed/>
                  <p:pic>
                    <p:nvPicPr>
                      <p:cNvPr id="10" name="Object 9" hidden="1">
                        <a:extLst>
                          <a:ext uri="{FF2B5EF4-FFF2-40B4-BE49-F238E27FC236}">
                            <a16:creationId xmlns:a16="http://schemas.microsoft.com/office/drawing/2014/main" id="{CEB07A22-DB36-4F5C-8F7B-5F8983EF0C3B}"/>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3" name="Rectangle 12"/>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003C71"/>
              </a:solidFill>
            </a:endParaRPr>
          </a:p>
        </p:txBody>
      </p:sp>
    </p:spTree>
    <p:extLst>
      <p:ext uri="{BB962C8B-B14F-4D97-AF65-F5344CB8AC3E}">
        <p14:creationId xmlns:p14="http://schemas.microsoft.com/office/powerpoint/2010/main" val="42479989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 Column - Blu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9283DE3-A361-44CB-A7DB-BB4BA7CA6367}"/>
              </a:ext>
            </a:extLst>
          </p:cNvPr>
          <p:cNvGraphicFramePr>
            <a:graphicFrameLocks noChangeAspect="1"/>
          </p:cNvGraphicFramePr>
          <p:nvPr>
            <p:custDataLst>
              <p:tags r:id="rId2"/>
            </p:custDataLst>
            <p:extLst>
              <p:ext uri="{D42A27DB-BD31-4B8C-83A1-F6EECF244321}">
                <p14:modId xmlns:p14="http://schemas.microsoft.com/office/powerpoint/2010/main" val="18482745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5602" name="think-cell Slide" r:id="rId5" imgW="408" imgH="408" progId="TCLayout.ActiveDocument.1">
                  <p:embed/>
                </p:oleObj>
              </mc:Choice>
              <mc:Fallback>
                <p:oleObj name="think-cell Slide" r:id="rId5" imgW="408" imgH="408" progId="TCLayout.ActiveDocument.1">
                  <p:embed/>
                  <p:pic>
                    <p:nvPicPr>
                      <p:cNvPr id="9" name="Object 8" hidden="1">
                        <a:extLst>
                          <a:ext uri="{FF2B5EF4-FFF2-40B4-BE49-F238E27FC236}">
                            <a16:creationId xmlns:a16="http://schemas.microsoft.com/office/drawing/2014/main" id="{49283DE3-A361-44CB-A7DB-BB4BA7CA6367}"/>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79346EB-56AE-4AF5-897A-A3F2927E236E}"/>
              </a:ext>
            </a:extLst>
          </p:cNvPr>
          <p:cNvSpPr>
            <a:spLocks noGrp="1"/>
          </p:cNvSpPr>
          <p:nvPr>
            <p:ph sz="quarter" idx="12" hasCustomPrompt="1"/>
          </p:nvPr>
        </p:nvSpPr>
        <p:spPr>
          <a:xfrm>
            <a:off x="939800" y="1866901"/>
            <a:ext cx="6096000" cy="4149725"/>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a:p>
            <a:pPr lvl="4"/>
            <a:endParaRPr lang="en-US" dirty="0"/>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chemeClr val="bg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084A8A23-9D14-4EAB-8517-67BEE952D6B5}"/>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6" name="TextBox 5">
            <a:extLst>
              <a:ext uri="{FF2B5EF4-FFF2-40B4-BE49-F238E27FC236}">
                <a16:creationId xmlns:a16="http://schemas.microsoft.com/office/drawing/2014/main" id="{FD1BC5E3-1474-44FC-BCE2-01DA46767F41}"/>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7" name="Picture 6">
            <a:extLst>
              <a:ext uri="{FF2B5EF4-FFF2-40B4-BE49-F238E27FC236}">
                <a16:creationId xmlns:a16="http://schemas.microsoft.com/office/drawing/2014/main" id="{B88C2A44-A2BD-4D81-B101-D7383DF5FFE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0" name="Object 9" hidden="1">
            <a:extLst>
              <a:ext uri="{FF2B5EF4-FFF2-40B4-BE49-F238E27FC236}">
                <a16:creationId xmlns:a16="http://schemas.microsoft.com/office/drawing/2014/main" id="{49283DE3-A361-44CB-A7DB-BB4BA7CA6367}"/>
              </a:ext>
            </a:extLst>
          </p:cNvPr>
          <p:cNvGraphicFramePr>
            <a:graphicFrameLocks noChangeAspect="1"/>
          </p:cNvGraphicFramePr>
          <p:nvPr userDrawn="1">
            <p:custDataLst>
              <p:tags r:id="rId3"/>
            </p:custDataLst>
            <p:extLst>
              <p:ext uri="{D42A27DB-BD31-4B8C-83A1-F6EECF244321}">
                <p14:modId xmlns:p14="http://schemas.microsoft.com/office/powerpoint/2010/main" val="245020584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5603" name="think-cell Slide" r:id="rId8" imgW="408" imgH="408" progId="TCLayout.ActiveDocument.1">
                  <p:embed/>
                </p:oleObj>
              </mc:Choice>
              <mc:Fallback>
                <p:oleObj name="think-cell Slide" r:id="rId8" imgW="408" imgH="408" progId="TCLayout.ActiveDocument.1">
                  <p:embed/>
                  <p:pic>
                    <p:nvPicPr>
                      <p:cNvPr id="10" name="Object 9" hidden="1">
                        <a:extLst>
                          <a:ext uri="{FF2B5EF4-FFF2-40B4-BE49-F238E27FC236}">
                            <a16:creationId xmlns:a16="http://schemas.microsoft.com/office/drawing/2014/main" id="{49283DE3-A361-44CB-A7DB-BB4BA7CA6367}"/>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FD1BC5E3-1474-44FC-BCE2-01DA46767F41}"/>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2" name="Picture 11">
            <a:extLst>
              <a:ext uri="{FF2B5EF4-FFF2-40B4-BE49-F238E27FC236}">
                <a16:creationId xmlns:a16="http://schemas.microsoft.com/office/drawing/2014/main" id="{B88C2A44-A2BD-4D81-B101-D7383DF5FFE9}"/>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24385758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 Column - Grey">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885F07E-1995-4D79-913A-0FE00230E8C0}"/>
              </a:ext>
            </a:extLst>
          </p:cNvPr>
          <p:cNvGraphicFramePr>
            <a:graphicFrameLocks noChangeAspect="1"/>
          </p:cNvGraphicFramePr>
          <p:nvPr>
            <p:custDataLst>
              <p:tags r:id="rId2"/>
            </p:custDataLst>
            <p:extLst>
              <p:ext uri="{D42A27DB-BD31-4B8C-83A1-F6EECF244321}">
                <p14:modId xmlns:p14="http://schemas.microsoft.com/office/powerpoint/2010/main" val="261789001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6626" name="think-cell Slide" r:id="rId5" imgW="408" imgH="408" progId="TCLayout.ActiveDocument.1">
                  <p:embed/>
                </p:oleObj>
              </mc:Choice>
              <mc:Fallback>
                <p:oleObj name="think-cell Slide" r:id="rId5" imgW="408" imgH="408" progId="TCLayout.ActiveDocument.1">
                  <p:embed/>
                  <p:pic>
                    <p:nvPicPr>
                      <p:cNvPr id="9" name="Object 8" hidden="1">
                        <a:extLst>
                          <a:ext uri="{FF2B5EF4-FFF2-40B4-BE49-F238E27FC236}">
                            <a16:creationId xmlns:a16="http://schemas.microsoft.com/office/drawing/2014/main" id="{2885F07E-1995-4D79-913A-0FE00230E8C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C2AA7B9-FD94-4FA2-91D7-313588B4E3AC}"/>
              </a:ext>
            </a:extLst>
          </p:cNvPr>
          <p:cNvSpPr>
            <a:spLocks noGrp="1"/>
          </p:cNvSpPr>
          <p:nvPr>
            <p:ph sz="quarter" idx="12" hasCustomPrompt="1"/>
          </p:nvPr>
        </p:nvSpPr>
        <p:spPr>
          <a:xfrm>
            <a:off x="939800" y="1866901"/>
            <a:ext cx="6096000" cy="4149725"/>
          </a:xfrm>
        </p:spPr>
        <p:txBody>
          <a:bodyPr/>
          <a:lstStyle>
            <a:lvl1pPr>
              <a:defRPr/>
            </a:lvl1pPr>
            <a:lvl2pPr>
              <a:defRPr/>
            </a:lvl2pPr>
            <a:lvl3pPr>
              <a:defRPr/>
            </a:lvl3pPr>
            <a:lvl4pPr>
              <a:defRPr/>
            </a:lvl4pPr>
            <a:lvl5pPr>
              <a:defRPr/>
            </a:lvl5pPr>
          </a:lstStyle>
          <a:p>
            <a:pPr lvl="0"/>
            <a:r>
              <a:rPr lang="en-US" dirty="0"/>
              <a:t>Arial 24pt </a:t>
            </a:r>
          </a:p>
          <a:p>
            <a:pPr lvl="1"/>
            <a:r>
              <a:rPr lang="en-US" dirty="0"/>
              <a:t>Arial 24pt </a:t>
            </a:r>
          </a:p>
          <a:p>
            <a:pPr lvl="2"/>
            <a:r>
              <a:rPr lang="en-US" dirty="0"/>
              <a:t>Arial 20pt </a:t>
            </a:r>
          </a:p>
          <a:p>
            <a:pPr lvl="3"/>
            <a:r>
              <a:rPr lang="en-US" dirty="0"/>
              <a:t>Arial 20pt </a:t>
            </a:r>
          </a:p>
          <a:p>
            <a:pPr lvl="4"/>
            <a:r>
              <a:rPr lang="en-US" dirty="0"/>
              <a:t>Arial 20pt </a:t>
            </a:r>
          </a:p>
        </p:txBody>
      </p:sp>
      <p:sp>
        <p:nvSpPr>
          <p:cNvPr id="4" name="Rectangle 3"/>
          <p:cNvSpPr/>
          <p:nvPr/>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8" name="Title 1"/>
          <p:cNvSpPr>
            <a:spLocks noGrp="1"/>
          </p:cNvSpPr>
          <p:nvPr>
            <p:ph type="title" hasCustomPrompt="1"/>
          </p:nvPr>
        </p:nvSpPr>
        <p:spPr>
          <a:xfrm>
            <a:off x="923170" y="502225"/>
            <a:ext cx="10659231" cy="634296"/>
          </a:xfrm>
          <a:prstGeom prst="rect">
            <a:avLst/>
          </a:prstGeom>
        </p:spPr>
        <p:txBody>
          <a:bodyPr vert="horz" lIns="0" rIns="0" anchor="ctr"/>
          <a:lstStyle>
            <a:lvl1pPr>
              <a:defRPr sz="3600" b="1" i="0">
                <a:solidFill>
                  <a:srgbClr val="003C71"/>
                </a:solidFill>
                <a:latin typeface="+mj-lt"/>
                <a:cs typeface="Arial"/>
              </a:defRPr>
            </a:lvl1pPr>
          </a:lstStyle>
          <a:p>
            <a:r>
              <a:rPr lang="en-US" dirty="0"/>
              <a:t>Arial Bold 36pt</a:t>
            </a:r>
          </a:p>
        </p:txBody>
      </p:sp>
      <p:sp>
        <p:nvSpPr>
          <p:cNvPr id="2" name="Slide Number Placeholder 1">
            <a:extLst>
              <a:ext uri="{FF2B5EF4-FFF2-40B4-BE49-F238E27FC236}">
                <a16:creationId xmlns:a16="http://schemas.microsoft.com/office/drawing/2014/main" id="{CFEEE624-2216-435F-988E-56B329CCA99A}"/>
              </a:ext>
            </a:extLst>
          </p:cNvPr>
          <p:cNvSpPr>
            <a:spLocks noGrp="1"/>
          </p:cNvSpPr>
          <p:nvPr>
            <p:ph type="sldNum" sz="quarter" idx="11"/>
          </p:nvPr>
        </p:nvSpPr>
        <p:spPr/>
        <p:txBody>
          <a:bodyPr/>
          <a:lstStyle/>
          <a:p>
            <a:fld id="{C7CA7E87-410D-4887-AABD-1ABCEA8A29CF}" type="slidenum">
              <a:rPr lang="en-US" smtClean="0">
                <a:solidFill>
                  <a:srgbClr val="424242"/>
                </a:solidFill>
              </a:rPr>
              <a:pPr/>
              <a:t>‹#›</a:t>
            </a:fld>
            <a:endParaRPr lang="en-US">
              <a:solidFill>
                <a:srgbClr val="424242"/>
              </a:solidFill>
            </a:endParaRPr>
          </a:p>
        </p:txBody>
      </p:sp>
      <p:sp>
        <p:nvSpPr>
          <p:cNvPr id="7" name="TextBox 6">
            <a:extLst>
              <a:ext uri="{FF2B5EF4-FFF2-40B4-BE49-F238E27FC236}">
                <a16:creationId xmlns:a16="http://schemas.microsoft.com/office/drawing/2014/main" id="{5E2767A3-BE8F-4026-B40A-E0F47A934BE3}"/>
              </a:ext>
            </a:extLst>
          </p:cNvPr>
          <p:cNvSpPr txBox="1">
            <a:spLocks noChangeArrowheads="1"/>
          </p:cNvSpPr>
          <p:nvPr/>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0" name="Picture 9">
            <a:extLst>
              <a:ext uri="{FF2B5EF4-FFF2-40B4-BE49-F238E27FC236}">
                <a16:creationId xmlns:a16="http://schemas.microsoft.com/office/drawing/2014/main" id="{ED669950-3B26-4FC5-94CC-5D38B6111C5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graphicFrame>
        <p:nvGraphicFramePr>
          <p:cNvPr id="11" name="Object 10" hidden="1">
            <a:extLst>
              <a:ext uri="{FF2B5EF4-FFF2-40B4-BE49-F238E27FC236}">
                <a16:creationId xmlns:a16="http://schemas.microsoft.com/office/drawing/2014/main" id="{2885F07E-1995-4D79-913A-0FE00230E8C0}"/>
              </a:ext>
            </a:extLst>
          </p:cNvPr>
          <p:cNvGraphicFramePr>
            <a:graphicFrameLocks noChangeAspect="1"/>
          </p:cNvGraphicFramePr>
          <p:nvPr userDrawn="1">
            <p:custDataLst>
              <p:tags r:id="rId3"/>
            </p:custDataLst>
            <p:extLst>
              <p:ext uri="{D42A27DB-BD31-4B8C-83A1-F6EECF244321}">
                <p14:modId xmlns:p14="http://schemas.microsoft.com/office/powerpoint/2010/main" val="126936645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6627" name="think-cell Slide" r:id="rId8" imgW="408" imgH="408" progId="TCLayout.ActiveDocument.1">
                  <p:embed/>
                </p:oleObj>
              </mc:Choice>
              <mc:Fallback>
                <p:oleObj name="think-cell Slide" r:id="rId8" imgW="408" imgH="408" progId="TCLayout.ActiveDocument.1">
                  <p:embed/>
                  <p:pic>
                    <p:nvPicPr>
                      <p:cNvPr id="11" name="Object 10" hidden="1">
                        <a:extLst>
                          <a:ext uri="{FF2B5EF4-FFF2-40B4-BE49-F238E27FC236}">
                            <a16:creationId xmlns:a16="http://schemas.microsoft.com/office/drawing/2014/main" id="{2885F07E-1995-4D79-913A-0FE00230E8C0}"/>
                          </a:ext>
                        </a:extLst>
                      </p:cNvPr>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12" name="Rectangle 11"/>
          <p:cNvSpPr/>
          <p:nvPr userDrawn="1"/>
        </p:nvSpPr>
        <p:spPr>
          <a:xfrm>
            <a:off x="0" y="0"/>
            <a:ext cx="12192000" cy="1371600"/>
          </a:xfrm>
          <a:prstGeom prst="rect">
            <a:avLst/>
          </a:prstGeom>
          <a:solidFill>
            <a:srgbClr val="EEEE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3" name="TextBox 12">
            <a:extLst>
              <a:ext uri="{FF2B5EF4-FFF2-40B4-BE49-F238E27FC236}">
                <a16:creationId xmlns:a16="http://schemas.microsoft.com/office/drawing/2014/main" id="{5E2767A3-BE8F-4026-B40A-E0F47A934BE3}"/>
              </a:ext>
            </a:extLst>
          </p:cNvPr>
          <p:cNvSpPr txBox="1">
            <a:spLocks noChangeArrowheads="1"/>
          </p:cNvSpPr>
          <p:nvPr userDrawn="1"/>
        </p:nvSpPr>
        <p:spPr bwMode="auto">
          <a:xfrm>
            <a:off x="4402667" y="6549454"/>
            <a:ext cx="689751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defRPr sz="1300">
                <a:solidFill>
                  <a:schemeClr val="tx1"/>
                </a:solidFill>
                <a:latin typeface="Arial" pitchFamily="34" charset="0"/>
                <a:ea typeface="ＭＳ Ｐゴシック" pitchFamily="34" charset="-128"/>
              </a:defRPr>
            </a:lvl1pPr>
            <a:lvl2pPr marL="742950" indent="-285750" eaLnBrk="0" hangingPunct="0">
              <a:defRPr sz="1300">
                <a:solidFill>
                  <a:schemeClr val="tx1"/>
                </a:solidFill>
                <a:latin typeface="Arial" pitchFamily="34" charset="0"/>
                <a:ea typeface="ＭＳ Ｐゴシック" pitchFamily="34" charset="-128"/>
              </a:defRPr>
            </a:lvl2pPr>
            <a:lvl3pPr marL="1143000" indent="-228600" eaLnBrk="0" hangingPunct="0">
              <a:defRPr sz="1300">
                <a:solidFill>
                  <a:schemeClr val="tx1"/>
                </a:solidFill>
                <a:latin typeface="Arial" pitchFamily="34" charset="0"/>
                <a:ea typeface="ＭＳ Ｐゴシック" pitchFamily="34" charset="-128"/>
              </a:defRPr>
            </a:lvl3pPr>
            <a:lvl4pPr marL="1600200" indent="-228600" eaLnBrk="0" hangingPunct="0">
              <a:defRPr sz="1300">
                <a:solidFill>
                  <a:schemeClr val="tx1"/>
                </a:solidFill>
                <a:latin typeface="Arial" pitchFamily="34" charset="0"/>
                <a:ea typeface="ＭＳ Ｐゴシック" pitchFamily="34" charset="-128"/>
              </a:defRPr>
            </a:lvl4pPr>
            <a:lvl5pPr marL="2057400" indent="-228600" eaLnBrk="0" hangingPunct="0">
              <a:defRPr sz="1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300">
                <a:solidFill>
                  <a:schemeClr val="tx1"/>
                </a:solidFill>
                <a:latin typeface="Arial" pitchFamily="34" charset="0"/>
                <a:ea typeface="ＭＳ Ｐゴシック" pitchFamily="34" charset="-128"/>
              </a:defRPr>
            </a:lvl9pPr>
          </a:lstStyle>
          <a:p>
            <a:pPr algn="r">
              <a:defRPr/>
            </a:pPr>
            <a:r>
              <a:rPr lang="en-US" sz="700" dirty="0">
                <a:solidFill>
                  <a:srgbClr val="424242"/>
                </a:solidFill>
              </a:rPr>
              <a:t>© 2019 UnitedHealth Group. Any use, copying or distribution without written permission from UnitedHealth Group is prohibited.</a:t>
            </a:r>
          </a:p>
        </p:txBody>
      </p:sp>
      <p:pic>
        <p:nvPicPr>
          <p:cNvPr id="14" name="Picture 13">
            <a:extLst>
              <a:ext uri="{FF2B5EF4-FFF2-40B4-BE49-F238E27FC236}">
                <a16:creationId xmlns:a16="http://schemas.microsoft.com/office/drawing/2014/main" id="{ED669950-3B26-4FC5-94CC-5D38B6111C59}"/>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t="1" r="1909" b="-1"/>
          <a:stretch/>
        </p:blipFill>
        <p:spPr>
          <a:xfrm>
            <a:off x="914401" y="6523362"/>
            <a:ext cx="2391833" cy="133815"/>
          </a:xfrm>
          <a:prstGeom prst="rect">
            <a:avLst/>
          </a:prstGeom>
        </p:spPr>
      </p:pic>
    </p:spTree>
    <p:extLst>
      <p:ext uri="{BB962C8B-B14F-4D97-AF65-F5344CB8AC3E}">
        <p14:creationId xmlns:p14="http://schemas.microsoft.com/office/powerpoint/2010/main" val="22463226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Quote -Slide - Blue">
    <p:spTree>
      <p:nvGrpSpPr>
        <p:cNvPr id="1" name=""/>
        <p:cNvGrpSpPr/>
        <p:nvPr/>
      </p:nvGrpSpPr>
      <p:grpSpPr>
        <a:xfrm>
          <a:off x="0" y="0"/>
          <a:ext cx="0" cy="0"/>
          <a:chOff x="0" y="0"/>
          <a:chExt cx="0" cy="0"/>
        </a:xfrm>
      </p:grpSpPr>
      <p:sp>
        <p:nvSpPr>
          <p:cNvPr id="7" name="Text Placeholder 9"/>
          <p:cNvSpPr>
            <a:spLocks noGrp="1"/>
          </p:cNvSpPr>
          <p:nvPr>
            <p:ph type="body" sz="quarter" idx="10" hasCustomPrompt="1"/>
          </p:nvPr>
        </p:nvSpPr>
        <p:spPr>
          <a:xfrm>
            <a:off x="2213180" y="1436573"/>
            <a:ext cx="7765643" cy="3984854"/>
          </a:xfrm>
          <a:prstGeom prst="rect">
            <a:avLst/>
          </a:prstGeom>
        </p:spPr>
        <p:txBody>
          <a:bodyPr vert="horz" lIns="0" rIns="0" anchor="ctr"/>
          <a:lstStyle>
            <a:lvl1pPr marL="0" indent="0" algn="ctr">
              <a:buNone/>
              <a:defRPr sz="3200" b="0" i="0">
                <a:solidFill>
                  <a:schemeClr val="bg1"/>
                </a:solidFill>
                <a:latin typeface="+mj-lt"/>
                <a:cs typeface="Arial"/>
              </a:defRPr>
            </a:lvl1pPr>
          </a:lstStyle>
          <a:p>
            <a:pPr lvl="0"/>
            <a:r>
              <a:rPr lang="en-US" dirty="0"/>
              <a:t>Arial 32pt</a:t>
            </a:r>
          </a:p>
        </p:txBody>
      </p:sp>
      <p:sp>
        <p:nvSpPr>
          <p:cNvPr id="2" name="Slide Number Placeholder 1">
            <a:extLst>
              <a:ext uri="{FF2B5EF4-FFF2-40B4-BE49-F238E27FC236}">
                <a16:creationId xmlns:a16="http://schemas.microsoft.com/office/drawing/2014/main" id="{903B5F5B-6677-4944-B6D3-69D8D5370642}"/>
              </a:ext>
            </a:extLst>
          </p:cNvPr>
          <p:cNvSpPr>
            <a:spLocks noGrp="1"/>
          </p:cNvSpPr>
          <p:nvPr>
            <p:ph type="sldNum" sz="quarter" idx="11"/>
          </p:nvPr>
        </p:nvSpPr>
        <p:spPr/>
        <p:txBody>
          <a:bodyPr/>
          <a:lstStyle>
            <a:lvl1pPr>
              <a:defRPr>
                <a:solidFill>
                  <a:schemeClr val="bg1"/>
                </a:solidFill>
              </a:defRPr>
            </a:lvl1pPr>
          </a:lstStyle>
          <a:p>
            <a:fld id="{C7CA7E87-410D-4887-AABD-1ABCEA8A29C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2529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363.xml"/><Relationship Id="rId18" Type="http://schemas.openxmlformats.org/officeDocument/2006/relationships/slideLayout" Target="../slideLayouts/slideLayout368.xml"/><Relationship Id="rId26" Type="http://schemas.openxmlformats.org/officeDocument/2006/relationships/slideLayout" Target="../slideLayouts/slideLayout376.xml"/><Relationship Id="rId39" Type="http://schemas.openxmlformats.org/officeDocument/2006/relationships/slideLayout" Target="../slideLayouts/slideLayout389.xml"/><Relationship Id="rId3" Type="http://schemas.openxmlformats.org/officeDocument/2006/relationships/slideLayout" Target="../slideLayouts/slideLayout353.xml"/><Relationship Id="rId21" Type="http://schemas.openxmlformats.org/officeDocument/2006/relationships/slideLayout" Target="../slideLayouts/slideLayout371.xml"/><Relationship Id="rId34" Type="http://schemas.openxmlformats.org/officeDocument/2006/relationships/slideLayout" Target="../slideLayouts/slideLayout384.xml"/><Relationship Id="rId42" Type="http://schemas.openxmlformats.org/officeDocument/2006/relationships/slideLayout" Target="../slideLayouts/slideLayout392.xml"/><Relationship Id="rId47" Type="http://schemas.openxmlformats.org/officeDocument/2006/relationships/oleObject" Target="../embeddings/oleObject136.bin"/><Relationship Id="rId7" Type="http://schemas.openxmlformats.org/officeDocument/2006/relationships/slideLayout" Target="../slideLayouts/slideLayout357.xml"/><Relationship Id="rId12" Type="http://schemas.openxmlformats.org/officeDocument/2006/relationships/slideLayout" Target="../slideLayouts/slideLayout362.xml"/><Relationship Id="rId17" Type="http://schemas.openxmlformats.org/officeDocument/2006/relationships/slideLayout" Target="../slideLayouts/slideLayout367.xml"/><Relationship Id="rId25" Type="http://schemas.openxmlformats.org/officeDocument/2006/relationships/slideLayout" Target="../slideLayouts/slideLayout375.xml"/><Relationship Id="rId33" Type="http://schemas.openxmlformats.org/officeDocument/2006/relationships/slideLayout" Target="../slideLayouts/slideLayout383.xml"/><Relationship Id="rId38" Type="http://schemas.openxmlformats.org/officeDocument/2006/relationships/slideLayout" Target="../slideLayouts/slideLayout388.xml"/><Relationship Id="rId46" Type="http://schemas.openxmlformats.org/officeDocument/2006/relationships/tags" Target="../tags/tag138.xml"/><Relationship Id="rId2" Type="http://schemas.openxmlformats.org/officeDocument/2006/relationships/slideLayout" Target="../slideLayouts/slideLayout352.xml"/><Relationship Id="rId16" Type="http://schemas.openxmlformats.org/officeDocument/2006/relationships/slideLayout" Target="../slideLayouts/slideLayout366.xml"/><Relationship Id="rId20" Type="http://schemas.openxmlformats.org/officeDocument/2006/relationships/slideLayout" Target="../slideLayouts/slideLayout370.xml"/><Relationship Id="rId29" Type="http://schemas.openxmlformats.org/officeDocument/2006/relationships/slideLayout" Target="../slideLayouts/slideLayout379.xml"/><Relationship Id="rId41" Type="http://schemas.openxmlformats.org/officeDocument/2006/relationships/slideLayout" Target="../slideLayouts/slideLayout391.xml"/><Relationship Id="rId1" Type="http://schemas.openxmlformats.org/officeDocument/2006/relationships/slideLayout" Target="../slideLayouts/slideLayout351.xml"/><Relationship Id="rId6" Type="http://schemas.openxmlformats.org/officeDocument/2006/relationships/slideLayout" Target="../slideLayouts/slideLayout356.xml"/><Relationship Id="rId11" Type="http://schemas.openxmlformats.org/officeDocument/2006/relationships/slideLayout" Target="../slideLayouts/slideLayout361.xml"/><Relationship Id="rId24" Type="http://schemas.openxmlformats.org/officeDocument/2006/relationships/slideLayout" Target="../slideLayouts/slideLayout374.xml"/><Relationship Id="rId32" Type="http://schemas.openxmlformats.org/officeDocument/2006/relationships/slideLayout" Target="../slideLayouts/slideLayout382.xml"/><Relationship Id="rId37" Type="http://schemas.openxmlformats.org/officeDocument/2006/relationships/slideLayout" Target="../slideLayouts/slideLayout387.xml"/><Relationship Id="rId40" Type="http://schemas.openxmlformats.org/officeDocument/2006/relationships/slideLayout" Target="../slideLayouts/slideLayout390.xml"/><Relationship Id="rId45" Type="http://schemas.openxmlformats.org/officeDocument/2006/relationships/tags" Target="../tags/tag137.xml"/><Relationship Id="rId5" Type="http://schemas.openxmlformats.org/officeDocument/2006/relationships/slideLayout" Target="../slideLayouts/slideLayout355.xml"/><Relationship Id="rId15" Type="http://schemas.openxmlformats.org/officeDocument/2006/relationships/slideLayout" Target="../slideLayouts/slideLayout365.xml"/><Relationship Id="rId23" Type="http://schemas.openxmlformats.org/officeDocument/2006/relationships/slideLayout" Target="../slideLayouts/slideLayout373.xml"/><Relationship Id="rId28" Type="http://schemas.openxmlformats.org/officeDocument/2006/relationships/slideLayout" Target="../slideLayouts/slideLayout378.xml"/><Relationship Id="rId36" Type="http://schemas.openxmlformats.org/officeDocument/2006/relationships/slideLayout" Target="../slideLayouts/slideLayout386.xml"/><Relationship Id="rId49" Type="http://schemas.openxmlformats.org/officeDocument/2006/relationships/oleObject" Target="../embeddings/oleObject137.bin"/><Relationship Id="rId10" Type="http://schemas.openxmlformats.org/officeDocument/2006/relationships/slideLayout" Target="../slideLayouts/slideLayout360.xml"/><Relationship Id="rId19" Type="http://schemas.openxmlformats.org/officeDocument/2006/relationships/slideLayout" Target="../slideLayouts/slideLayout369.xml"/><Relationship Id="rId31" Type="http://schemas.openxmlformats.org/officeDocument/2006/relationships/slideLayout" Target="../slideLayouts/slideLayout381.xml"/><Relationship Id="rId44" Type="http://schemas.openxmlformats.org/officeDocument/2006/relationships/vmlDrawing" Target="../drawings/vmlDrawing73.vml"/><Relationship Id="rId4" Type="http://schemas.openxmlformats.org/officeDocument/2006/relationships/slideLayout" Target="../slideLayouts/slideLayout354.xml"/><Relationship Id="rId9" Type="http://schemas.openxmlformats.org/officeDocument/2006/relationships/slideLayout" Target="../slideLayouts/slideLayout359.xml"/><Relationship Id="rId14" Type="http://schemas.openxmlformats.org/officeDocument/2006/relationships/slideLayout" Target="../slideLayouts/slideLayout364.xml"/><Relationship Id="rId22" Type="http://schemas.openxmlformats.org/officeDocument/2006/relationships/slideLayout" Target="../slideLayouts/slideLayout372.xml"/><Relationship Id="rId27" Type="http://schemas.openxmlformats.org/officeDocument/2006/relationships/slideLayout" Target="../slideLayouts/slideLayout377.xml"/><Relationship Id="rId30" Type="http://schemas.openxmlformats.org/officeDocument/2006/relationships/slideLayout" Target="../slideLayouts/slideLayout380.xml"/><Relationship Id="rId35" Type="http://schemas.openxmlformats.org/officeDocument/2006/relationships/slideLayout" Target="../slideLayouts/slideLayout385.xml"/><Relationship Id="rId43" Type="http://schemas.openxmlformats.org/officeDocument/2006/relationships/theme" Target="../theme/theme10.xml"/><Relationship Id="rId48" Type="http://schemas.openxmlformats.org/officeDocument/2006/relationships/image" Target="../media/image1.emf"/><Relationship Id="rId8" Type="http://schemas.openxmlformats.org/officeDocument/2006/relationships/slideLayout" Target="../slideLayouts/slideLayout35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00.xml"/><Relationship Id="rId13" Type="http://schemas.openxmlformats.org/officeDocument/2006/relationships/slideLayout" Target="../slideLayouts/slideLayout405.xml"/><Relationship Id="rId18" Type="http://schemas.openxmlformats.org/officeDocument/2006/relationships/slideLayout" Target="../slideLayouts/slideLayout410.xml"/><Relationship Id="rId26" Type="http://schemas.openxmlformats.org/officeDocument/2006/relationships/slideLayout" Target="../slideLayouts/slideLayout418.xml"/><Relationship Id="rId39" Type="http://schemas.openxmlformats.org/officeDocument/2006/relationships/slideLayout" Target="../slideLayouts/slideLayout431.xml"/><Relationship Id="rId3" Type="http://schemas.openxmlformats.org/officeDocument/2006/relationships/slideLayout" Target="../slideLayouts/slideLayout395.xml"/><Relationship Id="rId21" Type="http://schemas.openxmlformats.org/officeDocument/2006/relationships/slideLayout" Target="../slideLayouts/slideLayout413.xml"/><Relationship Id="rId34" Type="http://schemas.openxmlformats.org/officeDocument/2006/relationships/slideLayout" Target="../slideLayouts/slideLayout426.xml"/><Relationship Id="rId42" Type="http://schemas.openxmlformats.org/officeDocument/2006/relationships/slideLayout" Target="../slideLayouts/slideLayout434.xml"/><Relationship Id="rId47" Type="http://schemas.openxmlformats.org/officeDocument/2006/relationships/oleObject" Target="../embeddings/oleObject154.bin"/><Relationship Id="rId7" Type="http://schemas.openxmlformats.org/officeDocument/2006/relationships/slideLayout" Target="../slideLayouts/slideLayout399.xml"/><Relationship Id="rId12" Type="http://schemas.openxmlformats.org/officeDocument/2006/relationships/slideLayout" Target="../slideLayouts/slideLayout404.xml"/><Relationship Id="rId17" Type="http://schemas.openxmlformats.org/officeDocument/2006/relationships/slideLayout" Target="../slideLayouts/slideLayout409.xml"/><Relationship Id="rId25" Type="http://schemas.openxmlformats.org/officeDocument/2006/relationships/slideLayout" Target="../slideLayouts/slideLayout417.xml"/><Relationship Id="rId33" Type="http://schemas.openxmlformats.org/officeDocument/2006/relationships/slideLayout" Target="../slideLayouts/slideLayout425.xml"/><Relationship Id="rId38" Type="http://schemas.openxmlformats.org/officeDocument/2006/relationships/slideLayout" Target="../slideLayouts/slideLayout430.xml"/><Relationship Id="rId46" Type="http://schemas.openxmlformats.org/officeDocument/2006/relationships/tags" Target="../tags/tag155.xml"/><Relationship Id="rId2" Type="http://schemas.openxmlformats.org/officeDocument/2006/relationships/slideLayout" Target="../slideLayouts/slideLayout394.xml"/><Relationship Id="rId16" Type="http://schemas.openxmlformats.org/officeDocument/2006/relationships/slideLayout" Target="../slideLayouts/slideLayout408.xml"/><Relationship Id="rId20" Type="http://schemas.openxmlformats.org/officeDocument/2006/relationships/slideLayout" Target="../slideLayouts/slideLayout412.xml"/><Relationship Id="rId29" Type="http://schemas.openxmlformats.org/officeDocument/2006/relationships/slideLayout" Target="../slideLayouts/slideLayout421.xml"/><Relationship Id="rId41" Type="http://schemas.openxmlformats.org/officeDocument/2006/relationships/slideLayout" Target="../slideLayouts/slideLayout433.xml"/><Relationship Id="rId1" Type="http://schemas.openxmlformats.org/officeDocument/2006/relationships/slideLayout" Target="../slideLayouts/slideLayout393.xml"/><Relationship Id="rId6" Type="http://schemas.openxmlformats.org/officeDocument/2006/relationships/slideLayout" Target="../slideLayouts/slideLayout398.xml"/><Relationship Id="rId11" Type="http://schemas.openxmlformats.org/officeDocument/2006/relationships/slideLayout" Target="../slideLayouts/slideLayout403.xml"/><Relationship Id="rId24" Type="http://schemas.openxmlformats.org/officeDocument/2006/relationships/slideLayout" Target="../slideLayouts/slideLayout416.xml"/><Relationship Id="rId32" Type="http://schemas.openxmlformats.org/officeDocument/2006/relationships/slideLayout" Target="../slideLayouts/slideLayout424.xml"/><Relationship Id="rId37" Type="http://schemas.openxmlformats.org/officeDocument/2006/relationships/slideLayout" Target="../slideLayouts/slideLayout429.xml"/><Relationship Id="rId40" Type="http://schemas.openxmlformats.org/officeDocument/2006/relationships/slideLayout" Target="../slideLayouts/slideLayout432.xml"/><Relationship Id="rId45" Type="http://schemas.openxmlformats.org/officeDocument/2006/relationships/vmlDrawing" Target="../drawings/vmlDrawing82.vml"/><Relationship Id="rId5" Type="http://schemas.openxmlformats.org/officeDocument/2006/relationships/slideLayout" Target="../slideLayouts/slideLayout397.xml"/><Relationship Id="rId15" Type="http://schemas.openxmlformats.org/officeDocument/2006/relationships/slideLayout" Target="../slideLayouts/slideLayout407.xml"/><Relationship Id="rId23" Type="http://schemas.openxmlformats.org/officeDocument/2006/relationships/slideLayout" Target="../slideLayouts/slideLayout415.xml"/><Relationship Id="rId28" Type="http://schemas.openxmlformats.org/officeDocument/2006/relationships/slideLayout" Target="../slideLayouts/slideLayout420.xml"/><Relationship Id="rId36" Type="http://schemas.openxmlformats.org/officeDocument/2006/relationships/slideLayout" Target="../slideLayouts/slideLayout428.xml"/><Relationship Id="rId10" Type="http://schemas.openxmlformats.org/officeDocument/2006/relationships/slideLayout" Target="../slideLayouts/slideLayout402.xml"/><Relationship Id="rId19" Type="http://schemas.openxmlformats.org/officeDocument/2006/relationships/slideLayout" Target="../slideLayouts/slideLayout411.xml"/><Relationship Id="rId31" Type="http://schemas.openxmlformats.org/officeDocument/2006/relationships/slideLayout" Target="../slideLayouts/slideLayout423.xml"/><Relationship Id="rId44" Type="http://schemas.openxmlformats.org/officeDocument/2006/relationships/theme" Target="../theme/theme11.xml"/><Relationship Id="rId4" Type="http://schemas.openxmlformats.org/officeDocument/2006/relationships/slideLayout" Target="../slideLayouts/slideLayout396.xml"/><Relationship Id="rId9" Type="http://schemas.openxmlformats.org/officeDocument/2006/relationships/slideLayout" Target="../slideLayouts/slideLayout401.xml"/><Relationship Id="rId14" Type="http://schemas.openxmlformats.org/officeDocument/2006/relationships/slideLayout" Target="../slideLayouts/slideLayout406.xml"/><Relationship Id="rId22" Type="http://schemas.openxmlformats.org/officeDocument/2006/relationships/slideLayout" Target="../slideLayouts/slideLayout414.xml"/><Relationship Id="rId27" Type="http://schemas.openxmlformats.org/officeDocument/2006/relationships/slideLayout" Target="../slideLayouts/slideLayout419.xml"/><Relationship Id="rId30" Type="http://schemas.openxmlformats.org/officeDocument/2006/relationships/slideLayout" Target="../slideLayouts/slideLayout422.xml"/><Relationship Id="rId35" Type="http://schemas.openxmlformats.org/officeDocument/2006/relationships/slideLayout" Target="../slideLayouts/slideLayout427.xml"/><Relationship Id="rId43" Type="http://schemas.openxmlformats.org/officeDocument/2006/relationships/slideLayout" Target="../slideLayouts/slideLayout435.xml"/><Relationship Id="rId48" Type="http://schemas.openxmlformats.org/officeDocument/2006/relationships/image" Target="../media/image1.em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443.xml"/><Relationship Id="rId13" Type="http://schemas.openxmlformats.org/officeDocument/2006/relationships/slideLayout" Target="../slideLayouts/slideLayout448.xml"/><Relationship Id="rId18" Type="http://schemas.openxmlformats.org/officeDocument/2006/relationships/slideLayout" Target="../slideLayouts/slideLayout453.xml"/><Relationship Id="rId26" Type="http://schemas.openxmlformats.org/officeDocument/2006/relationships/slideLayout" Target="../slideLayouts/slideLayout461.xml"/><Relationship Id="rId39" Type="http://schemas.openxmlformats.org/officeDocument/2006/relationships/image" Target="../media/image8.tiff"/><Relationship Id="rId3" Type="http://schemas.openxmlformats.org/officeDocument/2006/relationships/slideLayout" Target="../slideLayouts/slideLayout438.xml"/><Relationship Id="rId21" Type="http://schemas.openxmlformats.org/officeDocument/2006/relationships/slideLayout" Target="../slideLayouts/slideLayout456.xml"/><Relationship Id="rId34" Type="http://schemas.openxmlformats.org/officeDocument/2006/relationships/slideLayout" Target="../slideLayouts/slideLayout469.xml"/><Relationship Id="rId7" Type="http://schemas.openxmlformats.org/officeDocument/2006/relationships/slideLayout" Target="../slideLayouts/slideLayout442.xml"/><Relationship Id="rId12" Type="http://schemas.openxmlformats.org/officeDocument/2006/relationships/slideLayout" Target="../slideLayouts/slideLayout447.xml"/><Relationship Id="rId17" Type="http://schemas.openxmlformats.org/officeDocument/2006/relationships/slideLayout" Target="../slideLayouts/slideLayout452.xml"/><Relationship Id="rId25" Type="http://schemas.openxmlformats.org/officeDocument/2006/relationships/slideLayout" Target="../slideLayouts/slideLayout460.xml"/><Relationship Id="rId33" Type="http://schemas.openxmlformats.org/officeDocument/2006/relationships/slideLayout" Target="../slideLayouts/slideLayout468.xml"/><Relationship Id="rId38" Type="http://schemas.openxmlformats.org/officeDocument/2006/relationships/theme" Target="../theme/theme12.xml"/><Relationship Id="rId2" Type="http://schemas.openxmlformats.org/officeDocument/2006/relationships/slideLayout" Target="../slideLayouts/slideLayout437.xml"/><Relationship Id="rId16" Type="http://schemas.openxmlformats.org/officeDocument/2006/relationships/slideLayout" Target="../slideLayouts/slideLayout451.xml"/><Relationship Id="rId20" Type="http://schemas.openxmlformats.org/officeDocument/2006/relationships/slideLayout" Target="../slideLayouts/slideLayout455.xml"/><Relationship Id="rId29" Type="http://schemas.openxmlformats.org/officeDocument/2006/relationships/slideLayout" Target="../slideLayouts/slideLayout464.xml"/><Relationship Id="rId1" Type="http://schemas.openxmlformats.org/officeDocument/2006/relationships/slideLayout" Target="../slideLayouts/slideLayout436.xml"/><Relationship Id="rId6" Type="http://schemas.openxmlformats.org/officeDocument/2006/relationships/slideLayout" Target="../slideLayouts/slideLayout441.xml"/><Relationship Id="rId11" Type="http://schemas.openxmlformats.org/officeDocument/2006/relationships/slideLayout" Target="../slideLayouts/slideLayout446.xml"/><Relationship Id="rId24" Type="http://schemas.openxmlformats.org/officeDocument/2006/relationships/slideLayout" Target="../slideLayouts/slideLayout459.xml"/><Relationship Id="rId32" Type="http://schemas.openxmlformats.org/officeDocument/2006/relationships/slideLayout" Target="../slideLayouts/slideLayout467.xml"/><Relationship Id="rId37" Type="http://schemas.openxmlformats.org/officeDocument/2006/relationships/slideLayout" Target="../slideLayouts/slideLayout472.xml"/><Relationship Id="rId40" Type="http://schemas.openxmlformats.org/officeDocument/2006/relationships/image" Target="../media/image9.png"/><Relationship Id="rId5" Type="http://schemas.openxmlformats.org/officeDocument/2006/relationships/slideLayout" Target="../slideLayouts/slideLayout440.xml"/><Relationship Id="rId15" Type="http://schemas.openxmlformats.org/officeDocument/2006/relationships/slideLayout" Target="../slideLayouts/slideLayout450.xml"/><Relationship Id="rId23" Type="http://schemas.openxmlformats.org/officeDocument/2006/relationships/slideLayout" Target="../slideLayouts/slideLayout458.xml"/><Relationship Id="rId28" Type="http://schemas.openxmlformats.org/officeDocument/2006/relationships/slideLayout" Target="../slideLayouts/slideLayout463.xml"/><Relationship Id="rId36" Type="http://schemas.openxmlformats.org/officeDocument/2006/relationships/slideLayout" Target="../slideLayouts/slideLayout471.xml"/><Relationship Id="rId10" Type="http://schemas.openxmlformats.org/officeDocument/2006/relationships/slideLayout" Target="../slideLayouts/slideLayout445.xml"/><Relationship Id="rId19" Type="http://schemas.openxmlformats.org/officeDocument/2006/relationships/slideLayout" Target="../slideLayouts/slideLayout454.xml"/><Relationship Id="rId31" Type="http://schemas.openxmlformats.org/officeDocument/2006/relationships/slideLayout" Target="../slideLayouts/slideLayout466.xml"/><Relationship Id="rId4" Type="http://schemas.openxmlformats.org/officeDocument/2006/relationships/slideLayout" Target="../slideLayouts/slideLayout439.xml"/><Relationship Id="rId9" Type="http://schemas.openxmlformats.org/officeDocument/2006/relationships/slideLayout" Target="../slideLayouts/slideLayout444.xml"/><Relationship Id="rId14" Type="http://schemas.openxmlformats.org/officeDocument/2006/relationships/slideLayout" Target="../slideLayouts/slideLayout449.xml"/><Relationship Id="rId22" Type="http://schemas.openxmlformats.org/officeDocument/2006/relationships/slideLayout" Target="../slideLayouts/slideLayout457.xml"/><Relationship Id="rId27" Type="http://schemas.openxmlformats.org/officeDocument/2006/relationships/slideLayout" Target="../slideLayouts/slideLayout462.xml"/><Relationship Id="rId30" Type="http://schemas.openxmlformats.org/officeDocument/2006/relationships/slideLayout" Target="../slideLayouts/slideLayout465.xml"/><Relationship Id="rId35" Type="http://schemas.openxmlformats.org/officeDocument/2006/relationships/slideLayout" Target="../slideLayouts/slideLayout47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80.xml"/><Relationship Id="rId3" Type="http://schemas.openxmlformats.org/officeDocument/2006/relationships/slideLayout" Target="../slideLayouts/slideLayout475.xml"/><Relationship Id="rId7" Type="http://schemas.openxmlformats.org/officeDocument/2006/relationships/slideLayout" Target="../slideLayouts/slideLayout479.xml"/><Relationship Id="rId12" Type="http://schemas.openxmlformats.org/officeDocument/2006/relationships/theme" Target="../theme/theme13.xml"/><Relationship Id="rId2" Type="http://schemas.openxmlformats.org/officeDocument/2006/relationships/slideLayout" Target="../slideLayouts/slideLayout474.xml"/><Relationship Id="rId1" Type="http://schemas.openxmlformats.org/officeDocument/2006/relationships/slideLayout" Target="../slideLayouts/slideLayout473.xml"/><Relationship Id="rId6" Type="http://schemas.openxmlformats.org/officeDocument/2006/relationships/slideLayout" Target="../slideLayouts/slideLayout478.xml"/><Relationship Id="rId11" Type="http://schemas.openxmlformats.org/officeDocument/2006/relationships/slideLayout" Target="../slideLayouts/slideLayout483.xml"/><Relationship Id="rId5" Type="http://schemas.openxmlformats.org/officeDocument/2006/relationships/slideLayout" Target="../slideLayouts/slideLayout477.xml"/><Relationship Id="rId10" Type="http://schemas.openxmlformats.org/officeDocument/2006/relationships/slideLayout" Target="../slideLayouts/slideLayout482.xml"/><Relationship Id="rId4" Type="http://schemas.openxmlformats.org/officeDocument/2006/relationships/slideLayout" Target="../slideLayouts/slideLayout476.xml"/><Relationship Id="rId9" Type="http://schemas.openxmlformats.org/officeDocument/2006/relationships/slideLayout" Target="../slideLayouts/slideLayout48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47" Type="http://schemas.openxmlformats.org/officeDocument/2006/relationships/oleObject" Target="../embeddings/oleObject10.bin"/><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46" Type="http://schemas.openxmlformats.org/officeDocument/2006/relationships/tags" Target="../tags/tag12.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45" Type="http://schemas.openxmlformats.org/officeDocument/2006/relationships/tags" Target="../tags/tag11.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49" Type="http://schemas.openxmlformats.org/officeDocument/2006/relationships/oleObject" Target="../embeddings/oleObject11.bin"/><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vmlDrawing" Target="../drawings/vmlDrawing10.v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theme" Target="../theme/theme2.xml"/><Relationship Id="rId48" Type="http://schemas.openxmlformats.org/officeDocument/2006/relationships/image" Target="../media/image1.emf"/><Relationship Id="rId8"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9" Type="http://schemas.openxmlformats.org/officeDocument/2006/relationships/slideLayout" Target="../slideLayouts/slideLayout123.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34" Type="http://schemas.openxmlformats.org/officeDocument/2006/relationships/slideLayout" Target="../slideLayouts/slideLayout118.xml"/><Relationship Id="rId42" Type="http://schemas.openxmlformats.org/officeDocument/2006/relationships/slideLayout" Target="../slideLayouts/slideLayout126.xml"/><Relationship Id="rId47" Type="http://schemas.openxmlformats.org/officeDocument/2006/relationships/oleObject" Target="../embeddings/oleObject28.bin"/><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38" Type="http://schemas.openxmlformats.org/officeDocument/2006/relationships/slideLayout" Target="../slideLayouts/slideLayout122.xml"/><Relationship Id="rId46" Type="http://schemas.openxmlformats.org/officeDocument/2006/relationships/tags" Target="../tags/tag30.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41" Type="http://schemas.openxmlformats.org/officeDocument/2006/relationships/slideLayout" Target="../slideLayouts/slideLayout125.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37" Type="http://schemas.openxmlformats.org/officeDocument/2006/relationships/slideLayout" Target="../slideLayouts/slideLayout121.xml"/><Relationship Id="rId40" Type="http://schemas.openxmlformats.org/officeDocument/2006/relationships/slideLayout" Target="../slideLayouts/slideLayout124.xml"/><Relationship Id="rId45" Type="http://schemas.openxmlformats.org/officeDocument/2006/relationships/tags" Target="../tags/tag29.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slideLayout" Target="../slideLayouts/slideLayout120.xml"/><Relationship Id="rId49" Type="http://schemas.openxmlformats.org/officeDocument/2006/relationships/oleObject" Target="../embeddings/oleObject29.bin"/><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4" Type="http://schemas.openxmlformats.org/officeDocument/2006/relationships/vmlDrawing" Target="../drawings/vmlDrawing19.v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slideLayout" Target="../slideLayouts/slideLayout119.xml"/><Relationship Id="rId43" Type="http://schemas.openxmlformats.org/officeDocument/2006/relationships/theme" Target="../theme/theme3.xml"/><Relationship Id="rId48" Type="http://schemas.openxmlformats.org/officeDocument/2006/relationships/image" Target="../media/image1.emf"/><Relationship Id="rId8" Type="http://schemas.openxmlformats.org/officeDocument/2006/relationships/slideLayout" Target="../slideLayouts/slideLayout9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26" Type="http://schemas.openxmlformats.org/officeDocument/2006/relationships/slideLayout" Target="../slideLayouts/slideLayout152.xml"/><Relationship Id="rId39" Type="http://schemas.openxmlformats.org/officeDocument/2006/relationships/slideLayout" Target="../slideLayouts/slideLayout165.xml"/><Relationship Id="rId3" Type="http://schemas.openxmlformats.org/officeDocument/2006/relationships/slideLayout" Target="../slideLayouts/slideLayout129.xml"/><Relationship Id="rId21" Type="http://schemas.openxmlformats.org/officeDocument/2006/relationships/slideLayout" Target="../slideLayouts/slideLayout147.xml"/><Relationship Id="rId34" Type="http://schemas.openxmlformats.org/officeDocument/2006/relationships/slideLayout" Target="../slideLayouts/slideLayout160.xml"/><Relationship Id="rId42" Type="http://schemas.openxmlformats.org/officeDocument/2006/relationships/slideLayout" Target="../slideLayouts/slideLayout168.xml"/><Relationship Id="rId47" Type="http://schemas.openxmlformats.org/officeDocument/2006/relationships/tags" Target="../tags/tag48.xml"/><Relationship Id="rId50" Type="http://schemas.openxmlformats.org/officeDocument/2006/relationships/oleObject" Target="../embeddings/oleObject47.bin"/><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5" Type="http://schemas.openxmlformats.org/officeDocument/2006/relationships/slideLayout" Target="../slideLayouts/slideLayout151.xml"/><Relationship Id="rId33" Type="http://schemas.openxmlformats.org/officeDocument/2006/relationships/slideLayout" Target="../slideLayouts/slideLayout159.xml"/><Relationship Id="rId38" Type="http://schemas.openxmlformats.org/officeDocument/2006/relationships/slideLayout" Target="../slideLayouts/slideLayout164.xml"/><Relationship Id="rId46" Type="http://schemas.openxmlformats.org/officeDocument/2006/relationships/tags" Target="../tags/tag47.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29" Type="http://schemas.openxmlformats.org/officeDocument/2006/relationships/slideLayout" Target="../slideLayouts/slideLayout155.xml"/><Relationship Id="rId41" Type="http://schemas.openxmlformats.org/officeDocument/2006/relationships/slideLayout" Target="../slideLayouts/slideLayout167.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slideLayout" Target="../slideLayouts/slideLayout150.xml"/><Relationship Id="rId32" Type="http://schemas.openxmlformats.org/officeDocument/2006/relationships/slideLayout" Target="../slideLayouts/slideLayout158.xml"/><Relationship Id="rId37" Type="http://schemas.openxmlformats.org/officeDocument/2006/relationships/slideLayout" Target="../slideLayouts/slideLayout163.xml"/><Relationship Id="rId40" Type="http://schemas.openxmlformats.org/officeDocument/2006/relationships/slideLayout" Target="../slideLayouts/slideLayout166.xml"/><Relationship Id="rId45" Type="http://schemas.openxmlformats.org/officeDocument/2006/relationships/vmlDrawing" Target="../drawings/vmlDrawing28.v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slideLayout" Target="../slideLayouts/slideLayout149.xml"/><Relationship Id="rId28" Type="http://schemas.openxmlformats.org/officeDocument/2006/relationships/slideLayout" Target="../slideLayouts/slideLayout154.xml"/><Relationship Id="rId36" Type="http://schemas.openxmlformats.org/officeDocument/2006/relationships/slideLayout" Target="../slideLayouts/slideLayout162.xml"/><Relationship Id="rId49" Type="http://schemas.openxmlformats.org/officeDocument/2006/relationships/image" Target="../media/image1.emf"/><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31" Type="http://schemas.openxmlformats.org/officeDocument/2006/relationships/slideLayout" Target="../slideLayouts/slideLayout157.xml"/><Relationship Id="rId44" Type="http://schemas.openxmlformats.org/officeDocument/2006/relationships/theme" Target="../theme/theme4.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slideLayout" Target="../slideLayouts/slideLayout148.xml"/><Relationship Id="rId27" Type="http://schemas.openxmlformats.org/officeDocument/2006/relationships/slideLayout" Target="../slideLayouts/slideLayout153.xml"/><Relationship Id="rId30" Type="http://schemas.openxmlformats.org/officeDocument/2006/relationships/slideLayout" Target="../slideLayouts/slideLayout156.xml"/><Relationship Id="rId35" Type="http://schemas.openxmlformats.org/officeDocument/2006/relationships/slideLayout" Target="../slideLayouts/slideLayout161.xml"/><Relationship Id="rId43" Type="http://schemas.openxmlformats.org/officeDocument/2006/relationships/slideLayout" Target="../slideLayouts/slideLayout169.xml"/><Relationship Id="rId48" Type="http://schemas.openxmlformats.org/officeDocument/2006/relationships/oleObject" Target="../embeddings/oleObject46.bin"/><Relationship Id="rId8" Type="http://schemas.openxmlformats.org/officeDocument/2006/relationships/slideLayout" Target="../slideLayouts/slideLayout13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82.xml"/><Relationship Id="rId18" Type="http://schemas.openxmlformats.org/officeDocument/2006/relationships/slideLayout" Target="../slideLayouts/slideLayout187.xml"/><Relationship Id="rId26" Type="http://schemas.openxmlformats.org/officeDocument/2006/relationships/slideLayout" Target="../slideLayouts/slideLayout195.xml"/><Relationship Id="rId39" Type="http://schemas.openxmlformats.org/officeDocument/2006/relationships/slideLayout" Target="../slideLayouts/slideLayout208.xml"/><Relationship Id="rId3" Type="http://schemas.openxmlformats.org/officeDocument/2006/relationships/slideLayout" Target="../slideLayouts/slideLayout172.xml"/><Relationship Id="rId21" Type="http://schemas.openxmlformats.org/officeDocument/2006/relationships/slideLayout" Target="../slideLayouts/slideLayout190.xml"/><Relationship Id="rId34" Type="http://schemas.openxmlformats.org/officeDocument/2006/relationships/slideLayout" Target="../slideLayouts/slideLayout203.xml"/><Relationship Id="rId42" Type="http://schemas.openxmlformats.org/officeDocument/2006/relationships/slideLayout" Target="../slideLayouts/slideLayout211.xml"/><Relationship Id="rId47" Type="http://schemas.openxmlformats.org/officeDocument/2006/relationships/tags" Target="../tags/tag66.xml"/><Relationship Id="rId50" Type="http://schemas.openxmlformats.org/officeDocument/2006/relationships/oleObject" Target="../embeddings/oleObject65.bin"/><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slideLayout" Target="../slideLayouts/slideLayout186.xml"/><Relationship Id="rId25" Type="http://schemas.openxmlformats.org/officeDocument/2006/relationships/slideLayout" Target="../slideLayouts/slideLayout194.xml"/><Relationship Id="rId33" Type="http://schemas.openxmlformats.org/officeDocument/2006/relationships/slideLayout" Target="../slideLayouts/slideLayout202.xml"/><Relationship Id="rId38" Type="http://schemas.openxmlformats.org/officeDocument/2006/relationships/slideLayout" Target="../slideLayouts/slideLayout207.xml"/><Relationship Id="rId46" Type="http://schemas.openxmlformats.org/officeDocument/2006/relationships/tags" Target="../tags/tag65.xml"/><Relationship Id="rId2" Type="http://schemas.openxmlformats.org/officeDocument/2006/relationships/slideLayout" Target="../slideLayouts/slideLayout171.xml"/><Relationship Id="rId16" Type="http://schemas.openxmlformats.org/officeDocument/2006/relationships/slideLayout" Target="../slideLayouts/slideLayout185.xml"/><Relationship Id="rId20" Type="http://schemas.openxmlformats.org/officeDocument/2006/relationships/slideLayout" Target="../slideLayouts/slideLayout189.xml"/><Relationship Id="rId29" Type="http://schemas.openxmlformats.org/officeDocument/2006/relationships/slideLayout" Target="../slideLayouts/slideLayout198.xml"/><Relationship Id="rId41" Type="http://schemas.openxmlformats.org/officeDocument/2006/relationships/slideLayout" Target="../slideLayouts/slideLayout210.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24" Type="http://schemas.openxmlformats.org/officeDocument/2006/relationships/slideLayout" Target="../slideLayouts/slideLayout193.xml"/><Relationship Id="rId32" Type="http://schemas.openxmlformats.org/officeDocument/2006/relationships/slideLayout" Target="../slideLayouts/slideLayout201.xml"/><Relationship Id="rId37" Type="http://schemas.openxmlformats.org/officeDocument/2006/relationships/slideLayout" Target="../slideLayouts/slideLayout206.xml"/><Relationship Id="rId40" Type="http://schemas.openxmlformats.org/officeDocument/2006/relationships/slideLayout" Target="../slideLayouts/slideLayout209.xml"/><Relationship Id="rId45" Type="http://schemas.openxmlformats.org/officeDocument/2006/relationships/vmlDrawing" Target="../drawings/vmlDrawing37.v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23" Type="http://schemas.openxmlformats.org/officeDocument/2006/relationships/slideLayout" Target="../slideLayouts/slideLayout192.xml"/><Relationship Id="rId28" Type="http://schemas.openxmlformats.org/officeDocument/2006/relationships/slideLayout" Target="../slideLayouts/slideLayout197.xml"/><Relationship Id="rId36" Type="http://schemas.openxmlformats.org/officeDocument/2006/relationships/slideLayout" Target="../slideLayouts/slideLayout205.xml"/><Relationship Id="rId49" Type="http://schemas.openxmlformats.org/officeDocument/2006/relationships/image" Target="../media/image1.emf"/><Relationship Id="rId10" Type="http://schemas.openxmlformats.org/officeDocument/2006/relationships/slideLayout" Target="../slideLayouts/slideLayout179.xml"/><Relationship Id="rId19" Type="http://schemas.openxmlformats.org/officeDocument/2006/relationships/slideLayout" Target="../slideLayouts/slideLayout188.xml"/><Relationship Id="rId31" Type="http://schemas.openxmlformats.org/officeDocument/2006/relationships/slideLayout" Target="../slideLayouts/slideLayout200.xml"/><Relationship Id="rId44" Type="http://schemas.openxmlformats.org/officeDocument/2006/relationships/theme" Target="../theme/theme5.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 Id="rId22" Type="http://schemas.openxmlformats.org/officeDocument/2006/relationships/slideLayout" Target="../slideLayouts/slideLayout191.xml"/><Relationship Id="rId27" Type="http://schemas.openxmlformats.org/officeDocument/2006/relationships/slideLayout" Target="../slideLayouts/slideLayout196.xml"/><Relationship Id="rId30" Type="http://schemas.openxmlformats.org/officeDocument/2006/relationships/slideLayout" Target="../slideLayouts/slideLayout199.xml"/><Relationship Id="rId35" Type="http://schemas.openxmlformats.org/officeDocument/2006/relationships/slideLayout" Target="../slideLayouts/slideLayout204.xml"/><Relationship Id="rId43" Type="http://schemas.openxmlformats.org/officeDocument/2006/relationships/slideLayout" Target="../slideLayouts/slideLayout212.xml"/><Relationship Id="rId48" Type="http://schemas.openxmlformats.org/officeDocument/2006/relationships/oleObject" Target="../embeddings/oleObject64.bin"/><Relationship Id="rId8" Type="http://schemas.openxmlformats.org/officeDocument/2006/relationships/slideLayout" Target="../slideLayouts/slideLayout177.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25.xml"/><Relationship Id="rId18" Type="http://schemas.openxmlformats.org/officeDocument/2006/relationships/slideLayout" Target="../slideLayouts/slideLayout230.xml"/><Relationship Id="rId26" Type="http://schemas.openxmlformats.org/officeDocument/2006/relationships/slideLayout" Target="../slideLayouts/slideLayout238.xml"/><Relationship Id="rId39" Type="http://schemas.openxmlformats.org/officeDocument/2006/relationships/slideLayout" Target="../slideLayouts/slideLayout251.xml"/><Relationship Id="rId3" Type="http://schemas.openxmlformats.org/officeDocument/2006/relationships/slideLayout" Target="../slideLayouts/slideLayout215.xml"/><Relationship Id="rId21" Type="http://schemas.openxmlformats.org/officeDocument/2006/relationships/slideLayout" Target="../slideLayouts/slideLayout233.xml"/><Relationship Id="rId34" Type="http://schemas.openxmlformats.org/officeDocument/2006/relationships/slideLayout" Target="../slideLayouts/slideLayout246.xml"/><Relationship Id="rId42" Type="http://schemas.openxmlformats.org/officeDocument/2006/relationships/slideLayout" Target="../slideLayouts/slideLayout254.xml"/><Relationship Id="rId47" Type="http://schemas.openxmlformats.org/officeDocument/2006/relationships/oleObject" Target="../embeddings/oleObject82.bin"/><Relationship Id="rId7" Type="http://schemas.openxmlformats.org/officeDocument/2006/relationships/slideLayout" Target="../slideLayouts/slideLayout219.xml"/><Relationship Id="rId12" Type="http://schemas.openxmlformats.org/officeDocument/2006/relationships/slideLayout" Target="../slideLayouts/slideLayout224.xml"/><Relationship Id="rId17" Type="http://schemas.openxmlformats.org/officeDocument/2006/relationships/slideLayout" Target="../slideLayouts/slideLayout229.xml"/><Relationship Id="rId25" Type="http://schemas.openxmlformats.org/officeDocument/2006/relationships/slideLayout" Target="../slideLayouts/slideLayout237.xml"/><Relationship Id="rId33" Type="http://schemas.openxmlformats.org/officeDocument/2006/relationships/slideLayout" Target="../slideLayouts/slideLayout245.xml"/><Relationship Id="rId38" Type="http://schemas.openxmlformats.org/officeDocument/2006/relationships/slideLayout" Target="../slideLayouts/slideLayout250.xml"/><Relationship Id="rId46" Type="http://schemas.openxmlformats.org/officeDocument/2006/relationships/tags" Target="../tags/tag84.xml"/><Relationship Id="rId2" Type="http://schemas.openxmlformats.org/officeDocument/2006/relationships/slideLayout" Target="../slideLayouts/slideLayout214.xml"/><Relationship Id="rId16" Type="http://schemas.openxmlformats.org/officeDocument/2006/relationships/slideLayout" Target="../slideLayouts/slideLayout228.xml"/><Relationship Id="rId20" Type="http://schemas.openxmlformats.org/officeDocument/2006/relationships/slideLayout" Target="../slideLayouts/slideLayout232.xml"/><Relationship Id="rId29" Type="http://schemas.openxmlformats.org/officeDocument/2006/relationships/slideLayout" Target="../slideLayouts/slideLayout241.xml"/><Relationship Id="rId41" Type="http://schemas.openxmlformats.org/officeDocument/2006/relationships/slideLayout" Target="../slideLayouts/slideLayout253.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24" Type="http://schemas.openxmlformats.org/officeDocument/2006/relationships/slideLayout" Target="../slideLayouts/slideLayout236.xml"/><Relationship Id="rId32" Type="http://schemas.openxmlformats.org/officeDocument/2006/relationships/slideLayout" Target="../slideLayouts/slideLayout244.xml"/><Relationship Id="rId37" Type="http://schemas.openxmlformats.org/officeDocument/2006/relationships/slideLayout" Target="../slideLayouts/slideLayout249.xml"/><Relationship Id="rId40" Type="http://schemas.openxmlformats.org/officeDocument/2006/relationships/slideLayout" Target="../slideLayouts/slideLayout252.xml"/><Relationship Id="rId45" Type="http://schemas.openxmlformats.org/officeDocument/2006/relationships/tags" Target="../tags/tag83.xml"/><Relationship Id="rId5" Type="http://schemas.openxmlformats.org/officeDocument/2006/relationships/slideLayout" Target="../slideLayouts/slideLayout217.xml"/><Relationship Id="rId15" Type="http://schemas.openxmlformats.org/officeDocument/2006/relationships/slideLayout" Target="../slideLayouts/slideLayout227.xml"/><Relationship Id="rId23" Type="http://schemas.openxmlformats.org/officeDocument/2006/relationships/slideLayout" Target="../slideLayouts/slideLayout235.xml"/><Relationship Id="rId28" Type="http://schemas.openxmlformats.org/officeDocument/2006/relationships/slideLayout" Target="../slideLayouts/slideLayout240.xml"/><Relationship Id="rId36" Type="http://schemas.openxmlformats.org/officeDocument/2006/relationships/slideLayout" Target="../slideLayouts/slideLayout248.xml"/><Relationship Id="rId49" Type="http://schemas.openxmlformats.org/officeDocument/2006/relationships/oleObject" Target="../embeddings/oleObject83.bin"/><Relationship Id="rId10" Type="http://schemas.openxmlformats.org/officeDocument/2006/relationships/slideLayout" Target="../slideLayouts/slideLayout222.xml"/><Relationship Id="rId19" Type="http://schemas.openxmlformats.org/officeDocument/2006/relationships/slideLayout" Target="../slideLayouts/slideLayout231.xml"/><Relationship Id="rId31" Type="http://schemas.openxmlformats.org/officeDocument/2006/relationships/slideLayout" Target="../slideLayouts/slideLayout243.xml"/><Relationship Id="rId44" Type="http://schemas.openxmlformats.org/officeDocument/2006/relationships/vmlDrawing" Target="../drawings/vmlDrawing46.v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 Id="rId22" Type="http://schemas.openxmlformats.org/officeDocument/2006/relationships/slideLayout" Target="../slideLayouts/slideLayout234.xml"/><Relationship Id="rId27" Type="http://schemas.openxmlformats.org/officeDocument/2006/relationships/slideLayout" Target="../slideLayouts/slideLayout239.xml"/><Relationship Id="rId30" Type="http://schemas.openxmlformats.org/officeDocument/2006/relationships/slideLayout" Target="../slideLayouts/slideLayout242.xml"/><Relationship Id="rId35" Type="http://schemas.openxmlformats.org/officeDocument/2006/relationships/slideLayout" Target="../slideLayouts/slideLayout247.xml"/><Relationship Id="rId43" Type="http://schemas.openxmlformats.org/officeDocument/2006/relationships/theme" Target="../theme/theme6.xml"/><Relationship Id="rId48" Type="http://schemas.openxmlformats.org/officeDocument/2006/relationships/image" Target="../media/image1.emf"/><Relationship Id="rId8" Type="http://schemas.openxmlformats.org/officeDocument/2006/relationships/slideLayout" Target="../slideLayouts/slideLayout220.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67.xml"/><Relationship Id="rId18" Type="http://schemas.openxmlformats.org/officeDocument/2006/relationships/slideLayout" Target="../slideLayouts/slideLayout272.xml"/><Relationship Id="rId26" Type="http://schemas.openxmlformats.org/officeDocument/2006/relationships/slideLayout" Target="../slideLayouts/slideLayout280.xml"/><Relationship Id="rId39" Type="http://schemas.openxmlformats.org/officeDocument/2006/relationships/slideLayout" Target="../slideLayouts/slideLayout293.xml"/><Relationship Id="rId3" Type="http://schemas.openxmlformats.org/officeDocument/2006/relationships/slideLayout" Target="../slideLayouts/slideLayout257.xml"/><Relationship Id="rId21" Type="http://schemas.openxmlformats.org/officeDocument/2006/relationships/slideLayout" Target="../slideLayouts/slideLayout275.xml"/><Relationship Id="rId34" Type="http://schemas.openxmlformats.org/officeDocument/2006/relationships/slideLayout" Target="../slideLayouts/slideLayout288.xml"/><Relationship Id="rId42" Type="http://schemas.openxmlformats.org/officeDocument/2006/relationships/slideLayout" Target="../slideLayouts/slideLayout296.xml"/><Relationship Id="rId47" Type="http://schemas.openxmlformats.org/officeDocument/2006/relationships/oleObject" Target="../embeddings/oleObject100.bin"/><Relationship Id="rId7" Type="http://schemas.openxmlformats.org/officeDocument/2006/relationships/slideLayout" Target="../slideLayouts/slideLayout261.xml"/><Relationship Id="rId12" Type="http://schemas.openxmlformats.org/officeDocument/2006/relationships/slideLayout" Target="../slideLayouts/slideLayout266.xml"/><Relationship Id="rId17" Type="http://schemas.openxmlformats.org/officeDocument/2006/relationships/slideLayout" Target="../slideLayouts/slideLayout271.xml"/><Relationship Id="rId25" Type="http://schemas.openxmlformats.org/officeDocument/2006/relationships/slideLayout" Target="../slideLayouts/slideLayout279.xml"/><Relationship Id="rId33" Type="http://schemas.openxmlformats.org/officeDocument/2006/relationships/slideLayout" Target="../slideLayouts/slideLayout287.xml"/><Relationship Id="rId38" Type="http://schemas.openxmlformats.org/officeDocument/2006/relationships/slideLayout" Target="../slideLayouts/slideLayout292.xml"/><Relationship Id="rId46" Type="http://schemas.openxmlformats.org/officeDocument/2006/relationships/tags" Target="../tags/tag102.xml"/><Relationship Id="rId2" Type="http://schemas.openxmlformats.org/officeDocument/2006/relationships/slideLayout" Target="../slideLayouts/slideLayout256.xml"/><Relationship Id="rId16" Type="http://schemas.openxmlformats.org/officeDocument/2006/relationships/slideLayout" Target="../slideLayouts/slideLayout270.xml"/><Relationship Id="rId20" Type="http://schemas.openxmlformats.org/officeDocument/2006/relationships/slideLayout" Target="../slideLayouts/slideLayout274.xml"/><Relationship Id="rId29" Type="http://schemas.openxmlformats.org/officeDocument/2006/relationships/slideLayout" Target="../slideLayouts/slideLayout283.xml"/><Relationship Id="rId41" Type="http://schemas.openxmlformats.org/officeDocument/2006/relationships/slideLayout" Target="../slideLayouts/slideLayout295.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24" Type="http://schemas.openxmlformats.org/officeDocument/2006/relationships/slideLayout" Target="../slideLayouts/slideLayout278.xml"/><Relationship Id="rId32" Type="http://schemas.openxmlformats.org/officeDocument/2006/relationships/slideLayout" Target="../slideLayouts/slideLayout286.xml"/><Relationship Id="rId37" Type="http://schemas.openxmlformats.org/officeDocument/2006/relationships/slideLayout" Target="../slideLayouts/slideLayout291.xml"/><Relationship Id="rId40" Type="http://schemas.openxmlformats.org/officeDocument/2006/relationships/slideLayout" Target="../slideLayouts/slideLayout294.xml"/><Relationship Id="rId45" Type="http://schemas.openxmlformats.org/officeDocument/2006/relationships/tags" Target="../tags/tag101.xml"/><Relationship Id="rId5" Type="http://schemas.openxmlformats.org/officeDocument/2006/relationships/slideLayout" Target="../slideLayouts/slideLayout259.xml"/><Relationship Id="rId15" Type="http://schemas.openxmlformats.org/officeDocument/2006/relationships/slideLayout" Target="../slideLayouts/slideLayout269.xml"/><Relationship Id="rId23" Type="http://schemas.openxmlformats.org/officeDocument/2006/relationships/slideLayout" Target="../slideLayouts/slideLayout277.xml"/><Relationship Id="rId28" Type="http://schemas.openxmlformats.org/officeDocument/2006/relationships/slideLayout" Target="../slideLayouts/slideLayout282.xml"/><Relationship Id="rId36" Type="http://schemas.openxmlformats.org/officeDocument/2006/relationships/slideLayout" Target="../slideLayouts/slideLayout290.xml"/><Relationship Id="rId49" Type="http://schemas.openxmlformats.org/officeDocument/2006/relationships/oleObject" Target="../embeddings/oleObject101.bin"/><Relationship Id="rId10" Type="http://schemas.openxmlformats.org/officeDocument/2006/relationships/slideLayout" Target="../slideLayouts/slideLayout264.xml"/><Relationship Id="rId19" Type="http://schemas.openxmlformats.org/officeDocument/2006/relationships/slideLayout" Target="../slideLayouts/slideLayout273.xml"/><Relationship Id="rId31" Type="http://schemas.openxmlformats.org/officeDocument/2006/relationships/slideLayout" Target="../slideLayouts/slideLayout285.xml"/><Relationship Id="rId44" Type="http://schemas.openxmlformats.org/officeDocument/2006/relationships/vmlDrawing" Target="../drawings/vmlDrawing55.v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slideLayout" Target="../slideLayouts/slideLayout268.xml"/><Relationship Id="rId22" Type="http://schemas.openxmlformats.org/officeDocument/2006/relationships/slideLayout" Target="../slideLayouts/slideLayout276.xml"/><Relationship Id="rId27" Type="http://schemas.openxmlformats.org/officeDocument/2006/relationships/slideLayout" Target="../slideLayouts/slideLayout281.xml"/><Relationship Id="rId30" Type="http://schemas.openxmlformats.org/officeDocument/2006/relationships/slideLayout" Target="../slideLayouts/slideLayout284.xml"/><Relationship Id="rId35" Type="http://schemas.openxmlformats.org/officeDocument/2006/relationships/slideLayout" Target="../slideLayouts/slideLayout289.xml"/><Relationship Id="rId43" Type="http://schemas.openxmlformats.org/officeDocument/2006/relationships/theme" Target="../theme/theme7.xml"/><Relationship Id="rId48" Type="http://schemas.openxmlformats.org/officeDocument/2006/relationships/image" Target="../media/image1.emf"/><Relationship Id="rId8" Type="http://schemas.openxmlformats.org/officeDocument/2006/relationships/slideLayout" Target="../slideLayouts/slideLayout262.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309.xml"/><Relationship Id="rId18" Type="http://schemas.openxmlformats.org/officeDocument/2006/relationships/slideLayout" Target="../slideLayouts/slideLayout314.xml"/><Relationship Id="rId26" Type="http://schemas.openxmlformats.org/officeDocument/2006/relationships/slideLayout" Target="../slideLayouts/slideLayout322.xml"/><Relationship Id="rId39" Type="http://schemas.openxmlformats.org/officeDocument/2006/relationships/slideLayout" Target="../slideLayouts/slideLayout335.xml"/><Relationship Id="rId3" Type="http://schemas.openxmlformats.org/officeDocument/2006/relationships/slideLayout" Target="../slideLayouts/slideLayout299.xml"/><Relationship Id="rId21" Type="http://schemas.openxmlformats.org/officeDocument/2006/relationships/slideLayout" Target="../slideLayouts/slideLayout317.xml"/><Relationship Id="rId34" Type="http://schemas.openxmlformats.org/officeDocument/2006/relationships/slideLayout" Target="../slideLayouts/slideLayout330.xml"/><Relationship Id="rId42" Type="http://schemas.openxmlformats.org/officeDocument/2006/relationships/slideLayout" Target="../slideLayouts/slideLayout338.xml"/><Relationship Id="rId47" Type="http://schemas.openxmlformats.org/officeDocument/2006/relationships/oleObject" Target="../embeddings/oleObject118.bin"/><Relationship Id="rId7" Type="http://schemas.openxmlformats.org/officeDocument/2006/relationships/slideLayout" Target="../slideLayouts/slideLayout303.xml"/><Relationship Id="rId12" Type="http://schemas.openxmlformats.org/officeDocument/2006/relationships/slideLayout" Target="../slideLayouts/slideLayout308.xml"/><Relationship Id="rId17" Type="http://schemas.openxmlformats.org/officeDocument/2006/relationships/slideLayout" Target="../slideLayouts/slideLayout313.xml"/><Relationship Id="rId25" Type="http://schemas.openxmlformats.org/officeDocument/2006/relationships/slideLayout" Target="../slideLayouts/slideLayout321.xml"/><Relationship Id="rId33" Type="http://schemas.openxmlformats.org/officeDocument/2006/relationships/slideLayout" Target="../slideLayouts/slideLayout329.xml"/><Relationship Id="rId38" Type="http://schemas.openxmlformats.org/officeDocument/2006/relationships/slideLayout" Target="../slideLayouts/slideLayout334.xml"/><Relationship Id="rId46" Type="http://schemas.openxmlformats.org/officeDocument/2006/relationships/tags" Target="../tags/tag120.xml"/><Relationship Id="rId2" Type="http://schemas.openxmlformats.org/officeDocument/2006/relationships/slideLayout" Target="../slideLayouts/slideLayout298.xml"/><Relationship Id="rId16" Type="http://schemas.openxmlformats.org/officeDocument/2006/relationships/slideLayout" Target="../slideLayouts/slideLayout312.xml"/><Relationship Id="rId20" Type="http://schemas.openxmlformats.org/officeDocument/2006/relationships/slideLayout" Target="../slideLayouts/slideLayout316.xml"/><Relationship Id="rId29" Type="http://schemas.openxmlformats.org/officeDocument/2006/relationships/slideLayout" Target="../slideLayouts/slideLayout325.xml"/><Relationship Id="rId41" Type="http://schemas.openxmlformats.org/officeDocument/2006/relationships/slideLayout" Target="../slideLayouts/slideLayout337.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24" Type="http://schemas.openxmlformats.org/officeDocument/2006/relationships/slideLayout" Target="../slideLayouts/slideLayout320.xml"/><Relationship Id="rId32" Type="http://schemas.openxmlformats.org/officeDocument/2006/relationships/slideLayout" Target="../slideLayouts/slideLayout328.xml"/><Relationship Id="rId37" Type="http://schemas.openxmlformats.org/officeDocument/2006/relationships/slideLayout" Target="../slideLayouts/slideLayout333.xml"/><Relationship Id="rId40" Type="http://schemas.openxmlformats.org/officeDocument/2006/relationships/slideLayout" Target="../slideLayouts/slideLayout336.xml"/><Relationship Id="rId45" Type="http://schemas.openxmlformats.org/officeDocument/2006/relationships/tags" Target="../tags/tag119.xml"/><Relationship Id="rId5" Type="http://schemas.openxmlformats.org/officeDocument/2006/relationships/slideLayout" Target="../slideLayouts/slideLayout301.xml"/><Relationship Id="rId15" Type="http://schemas.openxmlformats.org/officeDocument/2006/relationships/slideLayout" Target="../slideLayouts/slideLayout311.xml"/><Relationship Id="rId23" Type="http://schemas.openxmlformats.org/officeDocument/2006/relationships/slideLayout" Target="../slideLayouts/slideLayout319.xml"/><Relationship Id="rId28" Type="http://schemas.openxmlformats.org/officeDocument/2006/relationships/slideLayout" Target="../slideLayouts/slideLayout324.xml"/><Relationship Id="rId36" Type="http://schemas.openxmlformats.org/officeDocument/2006/relationships/slideLayout" Target="../slideLayouts/slideLayout332.xml"/><Relationship Id="rId49" Type="http://schemas.openxmlformats.org/officeDocument/2006/relationships/oleObject" Target="../embeddings/oleObject119.bin"/><Relationship Id="rId10" Type="http://schemas.openxmlformats.org/officeDocument/2006/relationships/slideLayout" Target="../slideLayouts/slideLayout306.xml"/><Relationship Id="rId19" Type="http://schemas.openxmlformats.org/officeDocument/2006/relationships/slideLayout" Target="../slideLayouts/slideLayout315.xml"/><Relationship Id="rId31" Type="http://schemas.openxmlformats.org/officeDocument/2006/relationships/slideLayout" Target="../slideLayouts/slideLayout327.xml"/><Relationship Id="rId44" Type="http://schemas.openxmlformats.org/officeDocument/2006/relationships/vmlDrawing" Target="../drawings/vmlDrawing64.v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slideLayout" Target="../slideLayouts/slideLayout310.xml"/><Relationship Id="rId22" Type="http://schemas.openxmlformats.org/officeDocument/2006/relationships/slideLayout" Target="../slideLayouts/slideLayout318.xml"/><Relationship Id="rId27" Type="http://schemas.openxmlformats.org/officeDocument/2006/relationships/slideLayout" Target="../slideLayouts/slideLayout323.xml"/><Relationship Id="rId30" Type="http://schemas.openxmlformats.org/officeDocument/2006/relationships/slideLayout" Target="../slideLayouts/slideLayout326.xml"/><Relationship Id="rId35" Type="http://schemas.openxmlformats.org/officeDocument/2006/relationships/slideLayout" Target="../slideLayouts/slideLayout331.xml"/><Relationship Id="rId43" Type="http://schemas.openxmlformats.org/officeDocument/2006/relationships/theme" Target="../theme/theme8.xml"/><Relationship Id="rId48" Type="http://schemas.openxmlformats.org/officeDocument/2006/relationships/image" Target="../media/image1.emf"/><Relationship Id="rId8" Type="http://schemas.openxmlformats.org/officeDocument/2006/relationships/slideLayout" Target="../slideLayouts/slideLayout3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46.xml"/><Relationship Id="rId13" Type="http://schemas.openxmlformats.org/officeDocument/2006/relationships/theme" Target="../theme/theme9.xml"/><Relationship Id="rId3" Type="http://schemas.openxmlformats.org/officeDocument/2006/relationships/slideLayout" Target="../slideLayouts/slideLayout341.xml"/><Relationship Id="rId7" Type="http://schemas.openxmlformats.org/officeDocument/2006/relationships/slideLayout" Target="../slideLayouts/slideLayout345.xml"/><Relationship Id="rId12" Type="http://schemas.openxmlformats.org/officeDocument/2006/relationships/slideLayout" Target="../slideLayouts/slideLayout350.xml"/><Relationship Id="rId2" Type="http://schemas.openxmlformats.org/officeDocument/2006/relationships/slideLayout" Target="../slideLayouts/slideLayout340.xml"/><Relationship Id="rId1" Type="http://schemas.openxmlformats.org/officeDocument/2006/relationships/slideLayout" Target="../slideLayouts/slideLayout339.xml"/><Relationship Id="rId6" Type="http://schemas.openxmlformats.org/officeDocument/2006/relationships/slideLayout" Target="../slideLayouts/slideLayout344.xml"/><Relationship Id="rId11" Type="http://schemas.openxmlformats.org/officeDocument/2006/relationships/slideLayout" Target="../slideLayouts/slideLayout349.xml"/><Relationship Id="rId5" Type="http://schemas.openxmlformats.org/officeDocument/2006/relationships/slideLayout" Target="../slideLayouts/slideLayout343.xml"/><Relationship Id="rId15" Type="http://schemas.openxmlformats.org/officeDocument/2006/relationships/image" Target="../media/image5.png"/><Relationship Id="rId10" Type="http://schemas.openxmlformats.org/officeDocument/2006/relationships/slideLayout" Target="../slideLayouts/slideLayout348.xml"/><Relationship Id="rId4" Type="http://schemas.openxmlformats.org/officeDocument/2006/relationships/slideLayout" Target="../slideLayouts/slideLayout342.xml"/><Relationship Id="rId9" Type="http://schemas.openxmlformats.org/officeDocument/2006/relationships/slideLayout" Target="../slideLayouts/slideLayout347.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45"/>
            </p:custDataLst>
            <p:extLst>
              <p:ext uri="{D42A27DB-BD31-4B8C-83A1-F6EECF244321}">
                <p14:modId xmlns:p14="http://schemas.microsoft.com/office/powerpoint/2010/main" val="10145001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26" name="think-cell Slide" r:id="rId46" imgW="408" imgH="408" progId="TCLayout.ActiveDocument.1">
                  <p:embed/>
                </p:oleObj>
              </mc:Choice>
              <mc:Fallback>
                <p:oleObj name="think-cell Slide" r:id="rId46" imgW="408" imgH="408" progId="TCLayout.ActiveDocument.1">
                  <p:embed/>
                  <p:pic>
                    <p:nvPicPr>
                      <p:cNvPr id="3" name="Object 2" hidden="1"/>
                      <p:cNvPicPr/>
                      <p:nvPr/>
                    </p:nvPicPr>
                    <p:blipFill>
                      <a:blip r:embed="rId47"/>
                      <a:stretch>
                        <a:fillRect/>
                      </a:stretch>
                    </p:blipFill>
                    <p:spPr>
                      <a:xfrm>
                        <a:off x="2118" y="1589"/>
                        <a:ext cx="2116" cy="1587"/>
                      </a:xfrm>
                      <a:prstGeom prst="rect">
                        <a:avLst/>
                      </a:prstGeom>
                    </p:spPr>
                  </p:pic>
                </p:oleObj>
              </mc:Fallback>
            </mc:AlternateContent>
          </a:graphicData>
        </a:graphic>
      </p:graphicFrame>
      <p:sp>
        <p:nvSpPr>
          <p:cNvPr id="11" name="Text Placeholder 2">
            <a:extLst>
              <a:ext uri="{FF2B5EF4-FFF2-40B4-BE49-F238E27FC236}">
                <a16:creationId xmlns:a16="http://schemas.microsoft.com/office/drawing/2014/main" id="{34506607-EB73-43D2-BE51-66EA2B0D2F85}"/>
              </a:ext>
            </a:extLst>
          </p:cNvPr>
          <p:cNvSpPr>
            <a:spLocks noGrp="1"/>
          </p:cNvSpPr>
          <p:nvPr>
            <p:ph type="body" idx="1"/>
          </p:nvPr>
        </p:nvSpPr>
        <p:spPr>
          <a:xfrm>
            <a:off x="938784" y="1874520"/>
            <a:ext cx="10643616" cy="4375656"/>
          </a:xfrm>
          <a:prstGeom prst="rect">
            <a:avLst/>
          </a:prstGeom>
          <a:noFill/>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29CBB91F-DEA0-4B10-BA5B-6F6730BF7DB1}"/>
              </a:ext>
            </a:extLst>
          </p:cNvPr>
          <p:cNvSpPr/>
          <p:nvPr userDrawn="1"/>
        </p:nvSpPr>
        <p:spPr>
          <a:xfrm>
            <a:off x="0" y="0"/>
            <a:ext cx="12192000" cy="1371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10" name="Title Placeholder 1">
            <a:extLst>
              <a:ext uri="{FF2B5EF4-FFF2-40B4-BE49-F238E27FC236}">
                <a16:creationId xmlns:a16="http://schemas.microsoft.com/office/drawing/2014/main" id="{E3BE5EAD-7101-4A5C-91EA-76D1064EDA43}"/>
              </a:ext>
            </a:extLst>
          </p:cNvPr>
          <p:cNvSpPr>
            <a:spLocks noGrp="1"/>
          </p:cNvSpPr>
          <p:nvPr>
            <p:ph type="title"/>
          </p:nvPr>
        </p:nvSpPr>
        <p:spPr>
          <a:xfrm>
            <a:off x="926592" y="502920"/>
            <a:ext cx="10655808" cy="630936"/>
          </a:xfrm>
          <a:prstGeom prst="rect">
            <a:avLst/>
          </a:prstGeom>
        </p:spPr>
        <p:txBody>
          <a:bodyPr vert="horz" lIns="0" tIns="45720" rIns="0" bIns="45720" rtlCol="0" anchor="ctr">
            <a:noAutofit/>
          </a:bodyPr>
          <a:lstStyle/>
          <a:p>
            <a:r>
              <a:rPr lang="en-US"/>
              <a:t>Click to edit Master title style</a:t>
            </a:r>
            <a:endParaRPr lang="en-US" dirty="0"/>
          </a:p>
        </p:txBody>
      </p:sp>
      <p:sp>
        <p:nvSpPr>
          <p:cNvPr id="22" name="Slide Number Placeholder 5">
            <a:extLst>
              <a:ext uri="{FF2B5EF4-FFF2-40B4-BE49-F238E27FC236}">
                <a16:creationId xmlns:a16="http://schemas.microsoft.com/office/drawing/2014/main" id="{0C6CEFB6-0A93-463B-A478-FF601D39B80D}"/>
              </a:ext>
            </a:extLst>
          </p:cNvPr>
          <p:cNvSpPr>
            <a:spLocks noGrp="1"/>
          </p:cNvSpPr>
          <p:nvPr>
            <p:ph type="sldNum" sz="quarter" idx="4"/>
          </p:nvPr>
        </p:nvSpPr>
        <p:spPr>
          <a:xfrm>
            <a:off x="11545824" y="6519672"/>
            <a:ext cx="341376" cy="137160"/>
          </a:xfrm>
          <a:prstGeom prst="rect">
            <a:avLst/>
          </a:prstGeom>
        </p:spPr>
        <p:txBody>
          <a:bodyPr vert="horz" lIns="0" tIns="0" rIns="0" bIns="0" rtlCol="0" anchor="b" anchorCtr="0"/>
          <a:lstStyle>
            <a:lvl1pPr algn="r">
              <a:defRPr sz="700">
                <a:solidFill>
                  <a:schemeClr val="tx1"/>
                </a:solidFill>
              </a:defRPr>
            </a:lvl1pPr>
          </a:lstStyle>
          <a:p>
            <a:fld id="{C7CA7E87-410D-4887-AABD-1ABCEA8A29CF}" type="slidenum">
              <a:rPr lang="en-US" smtClean="0"/>
              <a:pPr/>
              <a:t>‹#›</a:t>
            </a:fld>
            <a:endParaRPr lang="en-US"/>
          </a:p>
        </p:txBody>
      </p:sp>
    </p:spTree>
    <p:extLst>
      <p:ext uri="{BB962C8B-B14F-4D97-AF65-F5344CB8AC3E}">
        <p14:creationId xmlns:p14="http://schemas.microsoft.com/office/powerpoint/2010/main" val="2774550699"/>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668" r:id="rId6"/>
    <p:sldLayoutId id="2147483722" r:id="rId7"/>
    <p:sldLayoutId id="2147483723" r:id="rId8"/>
    <p:sldLayoutId id="2147483671" r:id="rId9"/>
    <p:sldLayoutId id="2147483672" r:id="rId10"/>
    <p:sldLayoutId id="2147483725" r:id="rId11"/>
    <p:sldLayoutId id="2147483726" r:id="rId12"/>
    <p:sldLayoutId id="2147483677" r:id="rId13"/>
    <p:sldLayoutId id="2147483678"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4" r:id="rId27"/>
    <p:sldLayoutId id="2147483693" r:id="rId28"/>
    <p:sldLayoutId id="2147483695" r:id="rId29"/>
    <p:sldLayoutId id="2147483696" r:id="rId30"/>
    <p:sldLayoutId id="2147483697" r:id="rId31"/>
    <p:sldLayoutId id="2147483698" r:id="rId32"/>
    <p:sldLayoutId id="2147483699" r:id="rId33"/>
    <p:sldLayoutId id="2147483700" r:id="rId34"/>
    <p:sldLayoutId id="2147483702" r:id="rId35"/>
    <p:sldLayoutId id="2147483703" r:id="rId36"/>
    <p:sldLayoutId id="2147483704" r:id="rId37"/>
    <p:sldLayoutId id="2147483705" r:id="rId38"/>
    <p:sldLayoutId id="2147483706" r:id="rId39"/>
    <p:sldLayoutId id="2147483707" r:id="rId40"/>
    <p:sldLayoutId id="2147483708" r:id="rId41"/>
    <p:sldLayoutId id="2147483724" r:id="rId42"/>
  </p:sldLayoutIdLst>
  <p:hf hdr="0" ftr="0" dt="0"/>
  <p:txStyles>
    <p:titleStyle>
      <a:lvl1pPr algn="l"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lnSpc>
          <a:spcPct val="150000"/>
        </a:lnSpc>
        <a:spcBef>
          <a:spcPts val="0"/>
        </a:spcBef>
        <a:buClr>
          <a:schemeClr val="tx1"/>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900"/>
        </a:spcBef>
        <a:buClr>
          <a:schemeClr val="tx1"/>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176" userDrawn="1">
          <p15:clr>
            <a:srgbClr val="F26B43"/>
          </p15:clr>
        </p15:guide>
        <p15:guide id="4" orient="horz" pos="864" userDrawn="1">
          <p15:clr>
            <a:srgbClr val="F26B43"/>
          </p15:clr>
        </p15:guide>
        <p15:guide id="5" orient="horz" pos="3936" userDrawn="1">
          <p15:clr>
            <a:srgbClr val="F26B43"/>
          </p15:clr>
        </p15:guide>
        <p15:guide id="6" pos="587" userDrawn="1">
          <p15:clr>
            <a:srgbClr val="F26B43"/>
          </p15:clr>
        </p15:guide>
        <p15:guide id="7" pos="7296"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45"/>
            </p:custDataLst>
            <p:extLst>
              <p:ext uri="{D42A27DB-BD31-4B8C-83A1-F6EECF244321}">
                <p14:modId xmlns:p14="http://schemas.microsoft.com/office/powerpoint/2010/main" val="147757494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4754" name="think-cell Slide" r:id="rId47" imgW="408" imgH="408" progId="TCLayout.ActiveDocument.1">
                  <p:embed/>
                </p:oleObj>
              </mc:Choice>
              <mc:Fallback>
                <p:oleObj name="think-cell Slide" r:id="rId47" imgW="408" imgH="408" progId="TCLayout.ActiveDocument.1">
                  <p:embed/>
                  <p:pic>
                    <p:nvPicPr>
                      <p:cNvPr id="3" name="Object 2" hidden="1"/>
                      <p:cNvPicPr/>
                      <p:nvPr/>
                    </p:nvPicPr>
                    <p:blipFill>
                      <a:blip r:embed="rId48"/>
                      <a:stretch>
                        <a:fillRect/>
                      </a:stretch>
                    </p:blipFill>
                    <p:spPr>
                      <a:xfrm>
                        <a:off x="2118" y="1589"/>
                        <a:ext cx="2116" cy="1587"/>
                      </a:xfrm>
                      <a:prstGeom prst="rect">
                        <a:avLst/>
                      </a:prstGeom>
                    </p:spPr>
                  </p:pic>
                </p:oleObj>
              </mc:Fallback>
            </mc:AlternateContent>
          </a:graphicData>
        </a:graphic>
      </p:graphicFrame>
      <p:sp>
        <p:nvSpPr>
          <p:cNvPr id="11" name="Text Placeholder 2">
            <a:extLst>
              <a:ext uri="{FF2B5EF4-FFF2-40B4-BE49-F238E27FC236}">
                <a16:creationId xmlns:a16="http://schemas.microsoft.com/office/drawing/2014/main" id="{34506607-EB73-43D2-BE51-66EA2B0D2F85}"/>
              </a:ext>
            </a:extLst>
          </p:cNvPr>
          <p:cNvSpPr>
            <a:spLocks noGrp="1"/>
          </p:cNvSpPr>
          <p:nvPr>
            <p:ph type="body" idx="1"/>
          </p:nvPr>
        </p:nvSpPr>
        <p:spPr>
          <a:xfrm>
            <a:off x="938784" y="1874520"/>
            <a:ext cx="10643616" cy="4375656"/>
          </a:xfrm>
          <a:prstGeom prst="rect">
            <a:avLst/>
          </a:prstGeom>
          <a:noFill/>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29CBB91F-DEA0-4B10-BA5B-6F6730BF7DB1}"/>
              </a:ext>
            </a:extLst>
          </p:cNvPr>
          <p:cNvSpPr/>
          <p:nvPr/>
        </p:nvSpPr>
        <p:spPr>
          <a:xfrm>
            <a:off x="0" y="0"/>
            <a:ext cx="12192000" cy="1371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0" name="Title Placeholder 1">
            <a:extLst>
              <a:ext uri="{FF2B5EF4-FFF2-40B4-BE49-F238E27FC236}">
                <a16:creationId xmlns:a16="http://schemas.microsoft.com/office/drawing/2014/main" id="{E3BE5EAD-7101-4A5C-91EA-76D1064EDA43}"/>
              </a:ext>
            </a:extLst>
          </p:cNvPr>
          <p:cNvSpPr>
            <a:spLocks noGrp="1"/>
          </p:cNvSpPr>
          <p:nvPr>
            <p:ph type="title"/>
          </p:nvPr>
        </p:nvSpPr>
        <p:spPr>
          <a:xfrm>
            <a:off x="926592" y="502920"/>
            <a:ext cx="10655808" cy="630936"/>
          </a:xfrm>
          <a:prstGeom prst="rect">
            <a:avLst/>
          </a:prstGeom>
        </p:spPr>
        <p:txBody>
          <a:bodyPr vert="horz" lIns="0" tIns="45720" rIns="0" bIns="45720" rtlCol="0" anchor="ctr">
            <a:noAutofit/>
          </a:bodyPr>
          <a:lstStyle/>
          <a:p>
            <a:r>
              <a:rPr lang="en-US"/>
              <a:t>Click to edit Master title style</a:t>
            </a:r>
            <a:endParaRPr lang="en-US" dirty="0"/>
          </a:p>
        </p:txBody>
      </p:sp>
      <p:sp>
        <p:nvSpPr>
          <p:cNvPr id="22" name="Slide Number Placeholder 5">
            <a:extLst>
              <a:ext uri="{FF2B5EF4-FFF2-40B4-BE49-F238E27FC236}">
                <a16:creationId xmlns:a16="http://schemas.microsoft.com/office/drawing/2014/main" id="{0C6CEFB6-0A93-463B-A478-FF601D39B80D}"/>
              </a:ext>
            </a:extLst>
          </p:cNvPr>
          <p:cNvSpPr>
            <a:spLocks noGrp="1"/>
          </p:cNvSpPr>
          <p:nvPr>
            <p:ph type="sldNum" sz="quarter" idx="4"/>
          </p:nvPr>
        </p:nvSpPr>
        <p:spPr>
          <a:xfrm>
            <a:off x="11545824" y="6519672"/>
            <a:ext cx="341376" cy="137160"/>
          </a:xfrm>
          <a:prstGeom prst="rect">
            <a:avLst/>
          </a:prstGeom>
        </p:spPr>
        <p:txBody>
          <a:bodyPr vert="horz" lIns="0" tIns="0" rIns="0" bIns="0" rtlCol="0" anchor="b" anchorCtr="0"/>
          <a:lstStyle>
            <a:lvl1pPr algn="r">
              <a:defRPr sz="700">
                <a:solidFill>
                  <a:schemeClr val="tx1"/>
                </a:solidFill>
              </a:defRPr>
            </a:lvl1pPr>
          </a:lstStyle>
          <a:p>
            <a:fld id="{C7CA7E87-410D-4887-AABD-1ABCEA8A29CF}" type="slidenum">
              <a:rPr lang="en-US" smtClean="0">
                <a:solidFill>
                  <a:srgbClr val="424242"/>
                </a:solidFill>
              </a:rPr>
              <a:pPr/>
              <a:t>‹#›</a:t>
            </a:fld>
            <a:endParaRPr lang="en-US">
              <a:solidFill>
                <a:srgbClr val="424242"/>
              </a:solidFill>
            </a:endParaRPr>
          </a:p>
        </p:txBody>
      </p:sp>
      <p:graphicFrame>
        <p:nvGraphicFramePr>
          <p:cNvPr id="8" name="Object 7" hidden="1"/>
          <p:cNvGraphicFramePr>
            <a:graphicFrameLocks noChangeAspect="1"/>
          </p:cNvGraphicFramePr>
          <p:nvPr userDrawn="1">
            <p:custDataLst>
              <p:tags r:id="rId46"/>
            </p:custDataLst>
            <p:extLst>
              <p:ext uri="{D42A27DB-BD31-4B8C-83A1-F6EECF244321}">
                <p14:modId xmlns:p14="http://schemas.microsoft.com/office/powerpoint/2010/main" val="141646808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4755" name="think-cell Slide" r:id="rId49" imgW="408" imgH="408" progId="TCLayout.ActiveDocument.1">
                  <p:embed/>
                </p:oleObj>
              </mc:Choice>
              <mc:Fallback>
                <p:oleObj name="think-cell Slide" r:id="rId49" imgW="408" imgH="408" progId="TCLayout.ActiveDocument.1">
                  <p:embed/>
                  <p:pic>
                    <p:nvPicPr>
                      <p:cNvPr id="8" name="Object 7" hidden="1"/>
                      <p:cNvPicPr/>
                      <p:nvPr/>
                    </p:nvPicPr>
                    <p:blipFill>
                      <a:blip r:embed="rId48"/>
                      <a:stretch>
                        <a:fillRect/>
                      </a:stretch>
                    </p:blipFill>
                    <p:spPr>
                      <a:xfrm>
                        <a:off x="2118" y="1589"/>
                        <a:ext cx="2116" cy="158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9CBB91F-DEA0-4B10-BA5B-6F6730BF7DB1}"/>
              </a:ext>
            </a:extLst>
          </p:cNvPr>
          <p:cNvSpPr/>
          <p:nvPr userDrawn="1"/>
        </p:nvSpPr>
        <p:spPr>
          <a:xfrm>
            <a:off x="0" y="0"/>
            <a:ext cx="12192000" cy="1371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2240780058"/>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 id="2147484251" r:id="rId13"/>
    <p:sldLayoutId id="2147484252" r:id="rId14"/>
    <p:sldLayoutId id="2147484253" r:id="rId15"/>
    <p:sldLayoutId id="2147484254" r:id="rId16"/>
    <p:sldLayoutId id="2147484255" r:id="rId17"/>
    <p:sldLayoutId id="2147484256" r:id="rId18"/>
    <p:sldLayoutId id="2147484257" r:id="rId19"/>
    <p:sldLayoutId id="2147484258" r:id="rId20"/>
    <p:sldLayoutId id="2147484259" r:id="rId21"/>
    <p:sldLayoutId id="2147484260" r:id="rId22"/>
    <p:sldLayoutId id="2147484261" r:id="rId23"/>
    <p:sldLayoutId id="2147484262" r:id="rId24"/>
    <p:sldLayoutId id="2147484263" r:id="rId25"/>
    <p:sldLayoutId id="2147484264" r:id="rId26"/>
    <p:sldLayoutId id="2147484265" r:id="rId27"/>
    <p:sldLayoutId id="2147484266" r:id="rId28"/>
    <p:sldLayoutId id="2147484267" r:id="rId29"/>
    <p:sldLayoutId id="2147484268" r:id="rId30"/>
    <p:sldLayoutId id="2147484269" r:id="rId31"/>
    <p:sldLayoutId id="2147484270" r:id="rId32"/>
    <p:sldLayoutId id="2147484271" r:id="rId33"/>
    <p:sldLayoutId id="2147484272" r:id="rId34"/>
    <p:sldLayoutId id="2147484273" r:id="rId35"/>
    <p:sldLayoutId id="2147484274" r:id="rId36"/>
    <p:sldLayoutId id="2147484275" r:id="rId37"/>
    <p:sldLayoutId id="2147484276" r:id="rId38"/>
    <p:sldLayoutId id="2147484277" r:id="rId39"/>
    <p:sldLayoutId id="2147484278" r:id="rId40"/>
    <p:sldLayoutId id="2147484279" r:id="rId41"/>
    <p:sldLayoutId id="2147484280" r:id="rId42"/>
  </p:sldLayoutIdLst>
  <p:hf hdr="0" ftr="0" dt="0"/>
  <p:txStyles>
    <p:titleStyle>
      <a:lvl1pPr algn="l"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lnSpc>
          <a:spcPct val="150000"/>
        </a:lnSpc>
        <a:spcBef>
          <a:spcPts val="0"/>
        </a:spcBef>
        <a:buClr>
          <a:schemeClr val="tx1"/>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900"/>
        </a:spcBef>
        <a:buClr>
          <a:schemeClr val="tx1"/>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176" userDrawn="1">
          <p15:clr>
            <a:srgbClr val="F26B43"/>
          </p15:clr>
        </p15:guide>
        <p15:guide id="4" orient="horz" pos="864" userDrawn="1">
          <p15:clr>
            <a:srgbClr val="F26B43"/>
          </p15:clr>
        </p15:guide>
        <p15:guide id="5" orient="horz" pos="3936" userDrawn="1">
          <p15:clr>
            <a:srgbClr val="F26B43"/>
          </p15:clr>
        </p15:guide>
        <p15:guide id="6" pos="587" userDrawn="1">
          <p15:clr>
            <a:srgbClr val="F26B43"/>
          </p15:clr>
        </p15:guide>
        <p15:guide id="7" pos="7296"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46"/>
            </p:custDataLst>
            <p:extLst>
              <p:ext uri="{D42A27DB-BD31-4B8C-83A1-F6EECF244321}">
                <p14:modId xmlns:p14="http://schemas.microsoft.com/office/powerpoint/2010/main" val="253583010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3970" name="think-cell Slide" r:id="rId47" imgW="408" imgH="408" progId="TCLayout.ActiveDocument.1">
                  <p:embed/>
                </p:oleObj>
              </mc:Choice>
              <mc:Fallback>
                <p:oleObj name="think-cell Slide" r:id="rId47" imgW="408" imgH="408" progId="TCLayout.ActiveDocument.1">
                  <p:embed/>
                  <p:pic>
                    <p:nvPicPr>
                      <p:cNvPr id="3" name="Object 2" hidden="1"/>
                      <p:cNvPicPr/>
                      <p:nvPr/>
                    </p:nvPicPr>
                    <p:blipFill>
                      <a:blip r:embed="rId48"/>
                      <a:stretch>
                        <a:fillRect/>
                      </a:stretch>
                    </p:blipFill>
                    <p:spPr>
                      <a:xfrm>
                        <a:off x="2118" y="1589"/>
                        <a:ext cx="2116" cy="1587"/>
                      </a:xfrm>
                      <a:prstGeom prst="rect">
                        <a:avLst/>
                      </a:prstGeom>
                    </p:spPr>
                  </p:pic>
                </p:oleObj>
              </mc:Fallback>
            </mc:AlternateContent>
          </a:graphicData>
        </a:graphic>
      </p:graphicFrame>
      <p:sp>
        <p:nvSpPr>
          <p:cNvPr id="11" name="Text Placeholder 2">
            <a:extLst>
              <a:ext uri="{FF2B5EF4-FFF2-40B4-BE49-F238E27FC236}">
                <a16:creationId xmlns:a16="http://schemas.microsoft.com/office/drawing/2014/main" id="{34506607-EB73-43D2-BE51-66EA2B0D2F85}"/>
              </a:ext>
            </a:extLst>
          </p:cNvPr>
          <p:cNvSpPr>
            <a:spLocks noGrp="1"/>
          </p:cNvSpPr>
          <p:nvPr>
            <p:ph type="body" idx="1"/>
          </p:nvPr>
        </p:nvSpPr>
        <p:spPr>
          <a:xfrm>
            <a:off x="938784" y="1874520"/>
            <a:ext cx="10643616" cy="4375656"/>
          </a:xfrm>
          <a:prstGeom prst="rect">
            <a:avLst/>
          </a:prstGeom>
          <a:noFill/>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29CBB91F-DEA0-4B10-BA5B-6F6730BF7DB1}"/>
              </a:ext>
            </a:extLst>
          </p:cNvPr>
          <p:cNvSpPr/>
          <p:nvPr userDrawn="1"/>
        </p:nvSpPr>
        <p:spPr>
          <a:xfrm>
            <a:off x="0" y="0"/>
            <a:ext cx="12192000" cy="1371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424242"/>
              </a:solidFill>
            </a:endParaRPr>
          </a:p>
        </p:txBody>
      </p:sp>
      <p:sp>
        <p:nvSpPr>
          <p:cNvPr id="10" name="Title Placeholder 1">
            <a:extLst>
              <a:ext uri="{FF2B5EF4-FFF2-40B4-BE49-F238E27FC236}">
                <a16:creationId xmlns:a16="http://schemas.microsoft.com/office/drawing/2014/main" id="{E3BE5EAD-7101-4A5C-91EA-76D1064EDA43}"/>
              </a:ext>
            </a:extLst>
          </p:cNvPr>
          <p:cNvSpPr>
            <a:spLocks noGrp="1"/>
          </p:cNvSpPr>
          <p:nvPr>
            <p:ph type="title"/>
          </p:nvPr>
        </p:nvSpPr>
        <p:spPr>
          <a:xfrm>
            <a:off x="926592" y="502920"/>
            <a:ext cx="10655808" cy="630936"/>
          </a:xfrm>
          <a:prstGeom prst="rect">
            <a:avLst/>
          </a:prstGeom>
        </p:spPr>
        <p:txBody>
          <a:bodyPr vert="horz" lIns="0" tIns="45720" rIns="0" bIns="45720" rtlCol="0" anchor="ctr">
            <a:noAutofit/>
          </a:bodyPr>
          <a:lstStyle/>
          <a:p>
            <a:r>
              <a:rPr lang="en-US"/>
              <a:t>Click to edit Master title style</a:t>
            </a:r>
            <a:endParaRPr lang="en-US" dirty="0"/>
          </a:p>
        </p:txBody>
      </p:sp>
      <p:sp>
        <p:nvSpPr>
          <p:cNvPr id="22" name="Slide Number Placeholder 5">
            <a:extLst>
              <a:ext uri="{FF2B5EF4-FFF2-40B4-BE49-F238E27FC236}">
                <a16:creationId xmlns:a16="http://schemas.microsoft.com/office/drawing/2014/main" id="{0C6CEFB6-0A93-463B-A478-FF601D39B80D}"/>
              </a:ext>
            </a:extLst>
          </p:cNvPr>
          <p:cNvSpPr>
            <a:spLocks noGrp="1"/>
          </p:cNvSpPr>
          <p:nvPr>
            <p:ph type="sldNum" sz="quarter" idx="4"/>
          </p:nvPr>
        </p:nvSpPr>
        <p:spPr>
          <a:xfrm>
            <a:off x="11545824" y="6519672"/>
            <a:ext cx="341376" cy="137160"/>
          </a:xfrm>
          <a:prstGeom prst="rect">
            <a:avLst/>
          </a:prstGeom>
        </p:spPr>
        <p:txBody>
          <a:bodyPr vert="horz" lIns="0" tIns="0" rIns="0" bIns="0" rtlCol="0" anchor="b" anchorCtr="0"/>
          <a:lstStyle>
            <a:lvl1pPr algn="r">
              <a:defRPr sz="700">
                <a:solidFill>
                  <a:schemeClr val="tx1"/>
                </a:solidFill>
              </a:defRPr>
            </a:lvl1pPr>
          </a:lstStyle>
          <a:p>
            <a:fld id="{C7CA7E87-410D-4887-AABD-1ABCEA8A29CF}" type="slidenum">
              <a:rPr lang="en-US" smtClean="0">
                <a:solidFill>
                  <a:srgbClr val="424242"/>
                </a:solidFill>
              </a:rPr>
              <a:pPr/>
              <a:t>‹#›</a:t>
            </a:fld>
            <a:endParaRPr lang="en-US" dirty="0">
              <a:solidFill>
                <a:srgbClr val="424242"/>
              </a:solidFill>
            </a:endParaRPr>
          </a:p>
        </p:txBody>
      </p:sp>
    </p:spTree>
    <p:extLst>
      <p:ext uri="{BB962C8B-B14F-4D97-AF65-F5344CB8AC3E}">
        <p14:creationId xmlns:p14="http://schemas.microsoft.com/office/powerpoint/2010/main" val="64825458"/>
      </p:ext>
    </p:extLst>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 id="2147484295" r:id="rId13"/>
    <p:sldLayoutId id="2147484296" r:id="rId14"/>
    <p:sldLayoutId id="2147484297" r:id="rId15"/>
    <p:sldLayoutId id="2147484298" r:id="rId16"/>
    <p:sldLayoutId id="2147484299" r:id="rId17"/>
    <p:sldLayoutId id="2147484300" r:id="rId18"/>
    <p:sldLayoutId id="2147484301" r:id="rId19"/>
    <p:sldLayoutId id="2147484302" r:id="rId20"/>
    <p:sldLayoutId id="2147484303" r:id="rId21"/>
    <p:sldLayoutId id="2147484304" r:id="rId22"/>
    <p:sldLayoutId id="2147484305" r:id="rId23"/>
    <p:sldLayoutId id="2147484306" r:id="rId24"/>
    <p:sldLayoutId id="2147484307" r:id="rId25"/>
    <p:sldLayoutId id="2147484308" r:id="rId26"/>
    <p:sldLayoutId id="2147484309" r:id="rId27"/>
    <p:sldLayoutId id="2147484310" r:id="rId28"/>
    <p:sldLayoutId id="2147484311" r:id="rId29"/>
    <p:sldLayoutId id="2147484312" r:id="rId30"/>
    <p:sldLayoutId id="2147484313" r:id="rId31"/>
    <p:sldLayoutId id="2147484314" r:id="rId32"/>
    <p:sldLayoutId id="2147484315" r:id="rId33"/>
    <p:sldLayoutId id="2147484316" r:id="rId34"/>
    <p:sldLayoutId id="2147484317" r:id="rId35"/>
    <p:sldLayoutId id="2147484318" r:id="rId36"/>
    <p:sldLayoutId id="2147484319" r:id="rId37"/>
    <p:sldLayoutId id="2147484320" r:id="rId38"/>
    <p:sldLayoutId id="2147484321" r:id="rId39"/>
    <p:sldLayoutId id="2147484322" r:id="rId40"/>
    <p:sldLayoutId id="2147484323" r:id="rId41"/>
    <p:sldLayoutId id="2147484324" r:id="rId42"/>
    <p:sldLayoutId id="2147484325" r:id="rId43"/>
  </p:sldLayoutIdLst>
  <p:hf hdr="0" ftr="0" dt="0"/>
  <p:txStyles>
    <p:titleStyle>
      <a:lvl1pPr algn="l"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lnSpc>
          <a:spcPct val="150000"/>
        </a:lnSpc>
        <a:spcBef>
          <a:spcPts val="0"/>
        </a:spcBef>
        <a:buClr>
          <a:schemeClr val="tx1"/>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900"/>
        </a:spcBef>
        <a:buClr>
          <a:schemeClr val="tx1"/>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176" userDrawn="1">
          <p15:clr>
            <a:srgbClr val="F26B43"/>
          </p15:clr>
        </p15:guide>
        <p15:guide id="4" orient="horz" pos="864" userDrawn="1">
          <p15:clr>
            <a:srgbClr val="F26B43"/>
          </p15:clr>
        </p15:guide>
        <p15:guide id="5" orient="horz" pos="3936" userDrawn="1">
          <p15:clr>
            <a:srgbClr val="F26B43"/>
          </p15:clr>
        </p15:guide>
        <p15:guide id="6" pos="587" userDrawn="1">
          <p15:clr>
            <a:srgbClr val="F26B43"/>
          </p15:clr>
        </p15:guide>
        <p15:guide id="7" pos="7296"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06984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44752"/>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3" descr="Logo: Department of Health &amp; Human Services. USA."/>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cxnSp>
        <p:nvCxnSpPr>
          <p:cNvPr id="7" name="Straight Connector 4" descr="&quot; &quot;"/>
          <p:cNvCxnSpPr/>
          <p:nvPr userDrawn="1"/>
        </p:nvCxnSpPr>
        <p:spPr>
          <a:xfrm flipV="1">
            <a:off x="838200" y="6355807"/>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9" name="Picture 5" title="Health Resources and Services Administration Logo"/>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10537234" y="5980808"/>
            <a:ext cx="1267444" cy="415656"/>
          </a:xfrm>
          <a:prstGeom prst="rect">
            <a:avLst/>
          </a:prstGeom>
          <a:noFill/>
          <a:ln>
            <a:noFill/>
          </a:ln>
        </p:spPr>
      </p:pic>
      <p:sp>
        <p:nvSpPr>
          <p:cNvPr id="8" name="Rectangle 6" descr="&quot; &quot;"/>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7"/>
          <p:cNvSpPr>
            <a:spLocks noGrp="1"/>
          </p:cNvSpPr>
          <p:nvPr>
            <p:ph type="sldNum" sz="quarter" idx="4"/>
          </p:nvPr>
        </p:nvSpPr>
        <p:spPr>
          <a:xfrm>
            <a:off x="9272016" y="6490444"/>
            <a:ext cx="2743200" cy="384048"/>
          </a:xfrm>
          <a:prstGeom prst="rect">
            <a:avLst/>
          </a:prstGeom>
        </p:spPr>
        <p:txBody>
          <a:bodyPr vert="horz" lIns="91440" tIns="45720" rIns="91440" bIns="45720" rtlCol="0" anchor="ctr"/>
          <a:lstStyle>
            <a:lvl1pPr algn="r">
              <a:defRPr sz="1600" b="1">
                <a:solidFill>
                  <a:schemeClr val="bg1"/>
                </a:solidFill>
              </a:defRPr>
            </a:lvl1p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1600972679"/>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44" r:id="rId18"/>
    <p:sldLayoutId id="2147484345" r:id="rId19"/>
    <p:sldLayoutId id="2147484346" r:id="rId20"/>
    <p:sldLayoutId id="2147484347" r:id="rId21"/>
    <p:sldLayoutId id="2147484348" r:id="rId22"/>
    <p:sldLayoutId id="2147484349" r:id="rId23"/>
    <p:sldLayoutId id="2147484350" r:id="rId24"/>
    <p:sldLayoutId id="2147484351" r:id="rId25"/>
    <p:sldLayoutId id="2147484352" r:id="rId26"/>
    <p:sldLayoutId id="2147484353" r:id="rId27"/>
    <p:sldLayoutId id="2147484354" r:id="rId28"/>
    <p:sldLayoutId id="2147484355" r:id="rId29"/>
    <p:sldLayoutId id="2147484356" r:id="rId30"/>
    <p:sldLayoutId id="2147484357" r:id="rId31"/>
    <p:sldLayoutId id="2147484358" r:id="rId32"/>
    <p:sldLayoutId id="2147484359" r:id="rId33"/>
    <p:sldLayoutId id="2147484360" r:id="rId34"/>
    <p:sldLayoutId id="2147484361" r:id="rId35"/>
    <p:sldLayoutId id="2147484362" r:id="rId36"/>
    <p:sldLayoutId id="2147484363" r:id="rId37"/>
  </p:sldLayoutIdLst>
  <p:hf sldNum="0" hdr="0" dt="0"/>
  <p:txStyles>
    <p:titleStyle>
      <a:lvl1pPr algn="l" defTabSz="914400" rtl="0" eaLnBrk="1" latinLnBrk="0" hangingPunct="1">
        <a:lnSpc>
          <a:spcPct val="100000"/>
        </a:lnSpc>
        <a:spcBef>
          <a:spcPct val="0"/>
        </a:spcBef>
        <a:buNone/>
        <a:defRPr sz="4000" b="1" kern="1200">
          <a:solidFill>
            <a:srgbClr val="0F4D7B"/>
          </a:solidFill>
          <a:latin typeface="+mn-lt"/>
          <a:ea typeface="+mj-ea"/>
          <a:cs typeface="+mj-cs"/>
        </a:defRPr>
      </a:lvl1pPr>
    </p:titleStyle>
    <p:bodyStyle>
      <a:lvl1pPr marL="347472" indent="-347472" algn="l" defTabSz="914400" rtl="0" eaLnBrk="1" latinLnBrk="0" hangingPunct="1">
        <a:lnSpc>
          <a:spcPct val="100000"/>
        </a:lnSpc>
        <a:spcBef>
          <a:spcPts val="528"/>
        </a:spcBef>
        <a:buClr>
          <a:srgbClr val="0F4D7B"/>
        </a:buClr>
        <a:buSzPct val="125000"/>
        <a:buFont typeface="Arial" panose="020B0604020202020204" pitchFamily="34" charset="0"/>
        <a:buChar char="•"/>
        <a:defRPr sz="2200" kern="1200">
          <a:solidFill>
            <a:srgbClr val="0F4D7B"/>
          </a:solidFill>
          <a:latin typeface="+mn-lt"/>
          <a:ea typeface="+mn-ea"/>
          <a:cs typeface="+mn-cs"/>
        </a:defRPr>
      </a:lvl1pPr>
      <a:lvl2pPr marL="740664" indent="-283464" algn="l" defTabSz="914400" rtl="0" eaLnBrk="1" latinLnBrk="0" hangingPunct="1">
        <a:lnSpc>
          <a:spcPct val="100000"/>
        </a:lnSpc>
        <a:spcBef>
          <a:spcPts val="480"/>
        </a:spcBef>
        <a:buClr>
          <a:srgbClr val="0F4D7B"/>
        </a:buClr>
        <a:buFont typeface="Wingdings" panose="05000000000000000000" pitchFamily="2" charset="2"/>
        <a:buChar char="§"/>
        <a:defRPr sz="2000" kern="1200">
          <a:solidFill>
            <a:srgbClr val="0F4D7B"/>
          </a:solidFill>
          <a:latin typeface="+mn-lt"/>
          <a:ea typeface="+mn-ea"/>
          <a:cs typeface="+mn-cs"/>
        </a:defRPr>
      </a:lvl2pPr>
      <a:lvl3pPr marL="1143000" indent="-228600" algn="l" defTabSz="914400" rtl="0" eaLnBrk="1" latinLnBrk="0" hangingPunct="1">
        <a:lnSpc>
          <a:spcPct val="100000"/>
        </a:lnSpc>
        <a:spcBef>
          <a:spcPts val="432"/>
        </a:spcBef>
        <a:buClr>
          <a:srgbClr val="0F4D7B"/>
        </a:buClr>
        <a:buFont typeface="Wingdings" panose="05000000000000000000" pitchFamily="2" charset="2"/>
        <a:buChar char="ü"/>
        <a:defRPr sz="1800" kern="1200">
          <a:solidFill>
            <a:srgbClr val="0F4D7B"/>
          </a:solidFill>
          <a:latin typeface="+mn-lt"/>
          <a:ea typeface="+mn-ea"/>
          <a:cs typeface="+mn-cs"/>
        </a:defRPr>
      </a:lvl3pPr>
      <a:lvl4pPr marL="1600200" indent="-228600" algn="l" defTabSz="914400" rtl="0" eaLnBrk="1" latinLnBrk="0" hangingPunct="1">
        <a:lnSpc>
          <a:spcPct val="100000"/>
        </a:lnSpc>
        <a:spcBef>
          <a:spcPts val="400"/>
        </a:spcBef>
        <a:buClr>
          <a:srgbClr val="0F4D7B"/>
        </a:buClr>
        <a:buSzPct val="100000"/>
        <a:buFont typeface="Courier New" panose="02070309020205020404" pitchFamily="49" charset="0"/>
        <a:buChar char="o"/>
        <a:defRPr sz="1600" kern="1200">
          <a:solidFill>
            <a:srgbClr val="0F4D7B"/>
          </a:solidFill>
          <a:latin typeface="+mn-lt"/>
          <a:ea typeface="+mn-ea"/>
          <a:cs typeface="+mn-cs"/>
        </a:defRPr>
      </a:lvl4pPr>
      <a:lvl5pPr marL="2057400" indent="-228600" algn="l" defTabSz="914400" rtl="0" eaLnBrk="1" latinLnBrk="0" hangingPunct="1">
        <a:lnSpc>
          <a:spcPct val="100000"/>
        </a:lnSpc>
        <a:spcBef>
          <a:spcPts val="380"/>
        </a:spcBef>
        <a:buClr>
          <a:srgbClr val="0F4D7B"/>
        </a:buClr>
        <a:buFont typeface="Wingdings" panose="05000000000000000000" pitchFamily="2" charset="2"/>
        <a:buChar char="Ø"/>
        <a:defRPr sz="1400" kern="1200">
          <a:solidFill>
            <a:srgbClr val="0F4D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0161B7-D51D-4FB7-9396-44D0C08751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8470D5-9F23-4B01-988B-C6C7453DC2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92CE2F-BAF2-4BA9-A7AD-144E524D55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B7232-3F69-4427-B952-B40999DF07B6}" type="datetimeFigureOut">
              <a:rPr lang="en-US" smtClean="0"/>
              <a:t>1/14/2022</a:t>
            </a:fld>
            <a:endParaRPr lang="en-US"/>
          </a:p>
        </p:txBody>
      </p:sp>
      <p:sp>
        <p:nvSpPr>
          <p:cNvPr id="5" name="Footer Placeholder 4">
            <a:extLst>
              <a:ext uri="{FF2B5EF4-FFF2-40B4-BE49-F238E27FC236}">
                <a16:creationId xmlns:a16="http://schemas.microsoft.com/office/drawing/2014/main" id="{A6F069F0-245F-4A0D-ABD2-FFF2E5D8D0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E880CC-9B3C-47CA-B8D4-E8ACBCF9CF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B872A-C639-48C8-8D5D-DFD624A6A55F}" type="slidenum">
              <a:rPr lang="en-US" smtClean="0"/>
              <a:t>‹#›</a:t>
            </a:fld>
            <a:endParaRPr lang="en-US"/>
          </a:p>
        </p:txBody>
      </p:sp>
    </p:spTree>
    <p:extLst>
      <p:ext uri="{BB962C8B-B14F-4D97-AF65-F5344CB8AC3E}">
        <p14:creationId xmlns:p14="http://schemas.microsoft.com/office/powerpoint/2010/main" val="3082720857"/>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45"/>
            </p:custDataLst>
            <p:extLst>
              <p:ext uri="{D42A27DB-BD31-4B8C-83A1-F6EECF244321}">
                <p14:modId xmlns:p14="http://schemas.microsoft.com/office/powerpoint/2010/main" val="10145001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242" name="think-cell Slide" r:id="rId47" imgW="408" imgH="408" progId="TCLayout.ActiveDocument.1">
                  <p:embed/>
                </p:oleObj>
              </mc:Choice>
              <mc:Fallback>
                <p:oleObj name="think-cell Slide" r:id="rId47" imgW="408" imgH="408" progId="TCLayout.ActiveDocument.1">
                  <p:embed/>
                  <p:pic>
                    <p:nvPicPr>
                      <p:cNvPr id="3" name="Object 2" hidden="1"/>
                      <p:cNvPicPr/>
                      <p:nvPr/>
                    </p:nvPicPr>
                    <p:blipFill>
                      <a:blip r:embed="rId48"/>
                      <a:stretch>
                        <a:fillRect/>
                      </a:stretch>
                    </p:blipFill>
                    <p:spPr>
                      <a:xfrm>
                        <a:off x="2118" y="1589"/>
                        <a:ext cx="2116" cy="1587"/>
                      </a:xfrm>
                      <a:prstGeom prst="rect">
                        <a:avLst/>
                      </a:prstGeom>
                    </p:spPr>
                  </p:pic>
                </p:oleObj>
              </mc:Fallback>
            </mc:AlternateContent>
          </a:graphicData>
        </a:graphic>
      </p:graphicFrame>
      <p:sp>
        <p:nvSpPr>
          <p:cNvPr id="11" name="Text Placeholder 2">
            <a:extLst>
              <a:ext uri="{FF2B5EF4-FFF2-40B4-BE49-F238E27FC236}">
                <a16:creationId xmlns:a16="http://schemas.microsoft.com/office/drawing/2014/main" id="{34506607-EB73-43D2-BE51-66EA2B0D2F85}"/>
              </a:ext>
            </a:extLst>
          </p:cNvPr>
          <p:cNvSpPr>
            <a:spLocks noGrp="1"/>
          </p:cNvSpPr>
          <p:nvPr>
            <p:ph type="body" idx="1"/>
          </p:nvPr>
        </p:nvSpPr>
        <p:spPr>
          <a:xfrm>
            <a:off x="938784" y="1874520"/>
            <a:ext cx="10643616" cy="4375656"/>
          </a:xfrm>
          <a:prstGeom prst="rect">
            <a:avLst/>
          </a:prstGeom>
          <a:noFill/>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29CBB91F-DEA0-4B10-BA5B-6F6730BF7DB1}"/>
              </a:ext>
            </a:extLst>
          </p:cNvPr>
          <p:cNvSpPr/>
          <p:nvPr/>
        </p:nvSpPr>
        <p:spPr>
          <a:xfrm>
            <a:off x="0" y="0"/>
            <a:ext cx="12192000" cy="1371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10" name="Title Placeholder 1">
            <a:extLst>
              <a:ext uri="{FF2B5EF4-FFF2-40B4-BE49-F238E27FC236}">
                <a16:creationId xmlns:a16="http://schemas.microsoft.com/office/drawing/2014/main" id="{E3BE5EAD-7101-4A5C-91EA-76D1064EDA43}"/>
              </a:ext>
            </a:extLst>
          </p:cNvPr>
          <p:cNvSpPr>
            <a:spLocks noGrp="1"/>
          </p:cNvSpPr>
          <p:nvPr>
            <p:ph type="title"/>
          </p:nvPr>
        </p:nvSpPr>
        <p:spPr>
          <a:xfrm>
            <a:off x="926592" y="502920"/>
            <a:ext cx="10655808" cy="630936"/>
          </a:xfrm>
          <a:prstGeom prst="rect">
            <a:avLst/>
          </a:prstGeom>
        </p:spPr>
        <p:txBody>
          <a:bodyPr vert="horz" lIns="0" tIns="45720" rIns="0" bIns="45720" rtlCol="0" anchor="ctr">
            <a:noAutofit/>
          </a:bodyPr>
          <a:lstStyle/>
          <a:p>
            <a:r>
              <a:rPr lang="en-US"/>
              <a:t>Click to edit Master title style</a:t>
            </a:r>
            <a:endParaRPr lang="en-US" dirty="0"/>
          </a:p>
        </p:txBody>
      </p:sp>
      <p:sp>
        <p:nvSpPr>
          <p:cNvPr id="22" name="Slide Number Placeholder 5">
            <a:extLst>
              <a:ext uri="{FF2B5EF4-FFF2-40B4-BE49-F238E27FC236}">
                <a16:creationId xmlns:a16="http://schemas.microsoft.com/office/drawing/2014/main" id="{0C6CEFB6-0A93-463B-A478-FF601D39B80D}"/>
              </a:ext>
            </a:extLst>
          </p:cNvPr>
          <p:cNvSpPr>
            <a:spLocks noGrp="1"/>
          </p:cNvSpPr>
          <p:nvPr>
            <p:ph type="sldNum" sz="quarter" idx="4"/>
          </p:nvPr>
        </p:nvSpPr>
        <p:spPr>
          <a:xfrm>
            <a:off x="11545824" y="6519672"/>
            <a:ext cx="341376" cy="137160"/>
          </a:xfrm>
          <a:prstGeom prst="rect">
            <a:avLst/>
          </a:prstGeom>
        </p:spPr>
        <p:txBody>
          <a:bodyPr vert="horz" lIns="0" tIns="0" rIns="0" bIns="0" rtlCol="0" anchor="b" anchorCtr="0"/>
          <a:lstStyle>
            <a:lvl1pPr algn="r">
              <a:defRPr sz="700">
                <a:solidFill>
                  <a:schemeClr val="tx1"/>
                </a:solidFill>
              </a:defRPr>
            </a:lvl1pPr>
          </a:lstStyle>
          <a:p>
            <a:fld id="{C7CA7E87-410D-4887-AABD-1ABCEA8A29CF}" type="slidenum">
              <a:rPr lang="en-US" smtClean="0"/>
              <a:pPr/>
              <a:t>‹#›</a:t>
            </a:fld>
            <a:endParaRPr lang="en-US"/>
          </a:p>
        </p:txBody>
      </p:sp>
      <p:graphicFrame>
        <p:nvGraphicFramePr>
          <p:cNvPr id="8" name="Object 7" hidden="1"/>
          <p:cNvGraphicFramePr>
            <a:graphicFrameLocks noChangeAspect="1"/>
          </p:cNvGraphicFramePr>
          <p:nvPr userDrawn="1">
            <p:custDataLst>
              <p:tags r:id="rId46"/>
            </p:custDataLst>
            <p:extLst>
              <p:ext uri="{D42A27DB-BD31-4B8C-83A1-F6EECF244321}">
                <p14:modId xmlns:p14="http://schemas.microsoft.com/office/powerpoint/2010/main" val="10145001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243" name="think-cell Slide" r:id="rId49" imgW="408" imgH="408" progId="TCLayout.ActiveDocument.1">
                  <p:embed/>
                </p:oleObj>
              </mc:Choice>
              <mc:Fallback>
                <p:oleObj name="think-cell Slide" r:id="rId49" imgW="408" imgH="408" progId="TCLayout.ActiveDocument.1">
                  <p:embed/>
                  <p:pic>
                    <p:nvPicPr>
                      <p:cNvPr id="8" name="Object 7" hidden="1"/>
                      <p:cNvPicPr/>
                      <p:nvPr/>
                    </p:nvPicPr>
                    <p:blipFill>
                      <a:blip r:embed="rId48"/>
                      <a:stretch>
                        <a:fillRect/>
                      </a:stretch>
                    </p:blipFill>
                    <p:spPr>
                      <a:xfrm>
                        <a:off x="2118" y="1589"/>
                        <a:ext cx="2116" cy="158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9CBB91F-DEA0-4B10-BA5B-6F6730BF7DB1}"/>
              </a:ext>
            </a:extLst>
          </p:cNvPr>
          <p:cNvSpPr/>
          <p:nvPr userDrawn="1"/>
        </p:nvSpPr>
        <p:spPr>
          <a:xfrm>
            <a:off x="0" y="0"/>
            <a:ext cx="12192000" cy="1371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Tree>
    <p:extLst>
      <p:ext uri="{BB962C8B-B14F-4D97-AF65-F5344CB8AC3E}">
        <p14:creationId xmlns:p14="http://schemas.microsoft.com/office/powerpoint/2010/main" val="277455069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 id="2147483754" r:id="rId27"/>
    <p:sldLayoutId id="2147483755" r:id="rId28"/>
    <p:sldLayoutId id="2147483756" r:id="rId29"/>
    <p:sldLayoutId id="2147483757" r:id="rId30"/>
    <p:sldLayoutId id="2147483758" r:id="rId31"/>
    <p:sldLayoutId id="2147483759" r:id="rId32"/>
    <p:sldLayoutId id="2147483760" r:id="rId33"/>
    <p:sldLayoutId id="2147483761" r:id="rId34"/>
    <p:sldLayoutId id="2147483762" r:id="rId35"/>
    <p:sldLayoutId id="2147483763" r:id="rId36"/>
    <p:sldLayoutId id="2147483764" r:id="rId37"/>
    <p:sldLayoutId id="2147483765" r:id="rId38"/>
    <p:sldLayoutId id="2147483766" r:id="rId39"/>
    <p:sldLayoutId id="2147483767" r:id="rId40"/>
    <p:sldLayoutId id="2147483768" r:id="rId41"/>
    <p:sldLayoutId id="2147483769" r:id="rId42"/>
  </p:sldLayoutIdLst>
  <p:hf hdr="0" ftr="0" dt="0"/>
  <p:txStyles>
    <p:titleStyle>
      <a:lvl1pPr algn="l"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lnSpc>
          <a:spcPct val="150000"/>
        </a:lnSpc>
        <a:spcBef>
          <a:spcPts val="0"/>
        </a:spcBef>
        <a:buClr>
          <a:schemeClr val="tx1"/>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900"/>
        </a:spcBef>
        <a:buClr>
          <a:schemeClr val="tx1"/>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176" userDrawn="1">
          <p15:clr>
            <a:srgbClr val="F26B43"/>
          </p15:clr>
        </p15:guide>
        <p15:guide id="4" orient="horz" pos="864" userDrawn="1">
          <p15:clr>
            <a:srgbClr val="F26B43"/>
          </p15:clr>
        </p15:guide>
        <p15:guide id="5" orient="horz" pos="3936" userDrawn="1">
          <p15:clr>
            <a:srgbClr val="F26B43"/>
          </p15:clr>
        </p15:guide>
        <p15:guide id="6" pos="587" userDrawn="1">
          <p15:clr>
            <a:srgbClr val="F26B43"/>
          </p15:clr>
        </p15:guide>
        <p15:guide id="7" pos="729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45"/>
            </p:custDataLst>
            <p:extLst>
              <p:ext uri="{D42A27DB-BD31-4B8C-83A1-F6EECF244321}">
                <p14:modId xmlns:p14="http://schemas.microsoft.com/office/powerpoint/2010/main" val="23768641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9458" name="think-cell Slide" r:id="rId47" imgW="408" imgH="408" progId="TCLayout.ActiveDocument.1">
                  <p:embed/>
                </p:oleObj>
              </mc:Choice>
              <mc:Fallback>
                <p:oleObj name="think-cell Slide" r:id="rId47" imgW="408" imgH="408" progId="TCLayout.ActiveDocument.1">
                  <p:embed/>
                  <p:pic>
                    <p:nvPicPr>
                      <p:cNvPr id="3" name="Object 2" hidden="1"/>
                      <p:cNvPicPr/>
                      <p:nvPr/>
                    </p:nvPicPr>
                    <p:blipFill>
                      <a:blip r:embed="rId48"/>
                      <a:stretch>
                        <a:fillRect/>
                      </a:stretch>
                    </p:blipFill>
                    <p:spPr>
                      <a:xfrm>
                        <a:off x="2118" y="1589"/>
                        <a:ext cx="2116" cy="1587"/>
                      </a:xfrm>
                      <a:prstGeom prst="rect">
                        <a:avLst/>
                      </a:prstGeom>
                    </p:spPr>
                  </p:pic>
                </p:oleObj>
              </mc:Fallback>
            </mc:AlternateContent>
          </a:graphicData>
        </a:graphic>
      </p:graphicFrame>
      <p:sp>
        <p:nvSpPr>
          <p:cNvPr id="11" name="Text Placeholder 2">
            <a:extLst>
              <a:ext uri="{FF2B5EF4-FFF2-40B4-BE49-F238E27FC236}">
                <a16:creationId xmlns:a16="http://schemas.microsoft.com/office/drawing/2014/main" id="{34506607-EB73-43D2-BE51-66EA2B0D2F85}"/>
              </a:ext>
            </a:extLst>
          </p:cNvPr>
          <p:cNvSpPr>
            <a:spLocks noGrp="1"/>
          </p:cNvSpPr>
          <p:nvPr>
            <p:ph type="body" idx="1"/>
          </p:nvPr>
        </p:nvSpPr>
        <p:spPr>
          <a:xfrm>
            <a:off x="938784" y="1874520"/>
            <a:ext cx="10643616" cy="4375656"/>
          </a:xfrm>
          <a:prstGeom prst="rect">
            <a:avLst/>
          </a:prstGeom>
          <a:noFill/>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29CBB91F-DEA0-4B10-BA5B-6F6730BF7DB1}"/>
              </a:ext>
            </a:extLst>
          </p:cNvPr>
          <p:cNvSpPr/>
          <p:nvPr/>
        </p:nvSpPr>
        <p:spPr>
          <a:xfrm>
            <a:off x="0" y="0"/>
            <a:ext cx="12192000" cy="1371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0" name="Title Placeholder 1">
            <a:extLst>
              <a:ext uri="{FF2B5EF4-FFF2-40B4-BE49-F238E27FC236}">
                <a16:creationId xmlns:a16="http://schemas.microsoft.com/office/drawing/2014/main" id="{E3BE5EAD-7101-4A5C-91EA-76D1064EDA43}"/>
              </a:ext>
            </a:extLst>
          </p:cNvPr>
          <p:cNvSpPr>
            <a:spLocks noGrp="1"/>
          </p:cNvSpPr>
          <p:nvPr>
            <p:ph type="title"/>
          </p:nvPr>
        </p:nvSpPr>
        <p:spPr>
          <a:xfrm>
            <a:off x="926592" y="502920"/>
            <a:ext cx="10655808" cy="630936"/>
          </a:xfrm>
          <a:prstGeom prst="rect">
            <a:avLst/>
          </a:prstGeom>
        </p:spPr>
        <p:txBody>
          <a:bodyPr vert="horz" lIns="0" tIns="45720" rIns="0" bIns="45720" rtlCol="0" anchor="ctr">
            <a:noAutofit/>
          </a:bodyPr>
          <a:lstStyle/>
          <a:p>
            <a:r>
              <a:rPr lang="en-US"/>
              <a:t>Click to edit Master title style</a:t>
            </a:r>
            <a:endParaRPr lang="en-US" dirty="0"/>
          </a:p>
        </p:txBody>
      </p:sp>
      <p:sp>
        <p:nvSpPr>
          <p:cNvPr id="22" name="Slide Number Placeholder 5">
            <a:extLst>
              <a:ext uri="{FF2B5EF4-FFF2-40B4-BE49-F238E27FC236}">
                <a16:creationId xmlns:a16="http://schemas.microsoft.com/office/drawing/2014/main" id="{0C6CEFB6-0A93-463B-A478-FF601D39B80D}"/>
              </a:ext>
            </a:extLst>
          </p:cNvPr>
          <p:cNvSpPr>
            <a:spLocks noGrp="1"/>
          </p:cNvSpPr>
          <p:nvPr>
            <p:ph type="sldNum" sz="quarter" idx="4"/>
          </p:nvPr>
        </p:nvSpPr>
        <p:spPr>
          <a:xfrm>
            <a:off x="11545824" y="6519672"/>
            <a:ext cx="341376" cy="137160"/>
          </a:xfrm>
          <a:prstGeom prst="rect">
            <a:avLst/>
          </a:prstGeom>
        </p:spPr>
        <p:txBody>
          <a:bodyPr vert="horz" lIns="0" tIns="0" rIns="0" bIns="0" rtlCol="0" anchor="b" anchorCtr="0"/>
          <a:lstStyle>
            <a:lvl1pPr algn="r">
              <a:defRPr sz="700">
                <a:solidFill>
                  <a:schemeClr val="tx1"/>
                </a:solidFill>
              </a:defRPr>
            </a:lvl1pPr>
          </a:lstStyle>
          <a:p>
            <a:fld id="{C7CA7E87-410D-4887-AABD-1ABCEA8A29CF}" type="slidenum">
              <a:rPr lang="en-US" smtClean="0">
                <a:solidFill>
                  <a:srgbClr val="424242"/>
                </a:solidFill>
              </a:rPr>
              <a:pPr/>
              <a:t>‹#›</a:t>
            </a:fld>
            <a:endParaRPr lang="en-US">
              <a:solidFill>
                <a:srgbClr val="424242"/>
              </a:solidFill>
            </a:endParaRPr>
          </a:p>
        </p:txBody>
      </p:sp>
      <p:graphicFrame>
        <p:nvGraphicFramePr>
          <p:cNvPr id="8" name="Object 7" hidden="1"/>
          <p:cNvGraphicFramePr>
            <a:graphicFrameLocks noChangeAspect="1"/>
          </p:cNvGraphicFramePr>
          <p:nvPr userDrawn="1">
            <p:custDataLst>
              <p:tags r:id="rId46"/>
            </p:custDataLst>
            <p:extLst>
              <p:ext uri="{D42A27DB-BD31-4B8C-83A1-F6EECF244321}">
                <p14:modId xmlns:p14="http://schemas.microsoft.com/office/powerpoint/2010/main" val="2515076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9459" name="think-cell Slide" r:id="rId49" imgW="408" imgH="408" progId="TCLayout.ActiveDocument.1">
                  <p:embed/>
                </p:oleObj>
              </mc:Choice>
              <mc:Fallback>
                <p:oleObj name="think-cell Slide" r:id="rId49" imgW="408" imgH="408" progId="TCLayout.ActiveDocument.1">
                  <p:embed/>
                  <p:pic>
                    <p:nvPicPr>
                      <p:cNvPr id="8" name="Object 7" hidden="1"/>
                      <p:cNvPicPr/>
                      <p:nvPr/>
                    </p:nvPicPr>
                    <p:blipFill>
                      <a:blip r:embed="rId48"/>
                      <a:stretch>
                        <a:fillRect/>
                      </a:stretch>
                    </p:blipFill>
                    <p:spPr>
                      <a:xfrm>
                        <a:off x="2118" y="1589"/>
                        <a:ext cx="2116" cy="158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9CBB91F-DEA0-4B10-BA5B-6F6730BF7DB1}"/>
              </a:ext>
            </a:extLst>
          </p:cNvPr>
          <p:cNvSpPr/>
          <p:nvPr userDrawn="1"/>
        </p:nvSpPr>
        <p:spPr>
          <a:xfrm>
            <a:off x="0" y="0"/>
            <a:ext cx="12192000" cy="1371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368699997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 id="2147483806" r:id="rId24"/>
    <p:sldLayoutId id="2147483807" r:id="rId25"/>
    <p:sldLayoutId id="2147483808" r:id="rId26"/>
    <p:sldLayoutId id="2147483809" r:id="rId27"/>
    <p:sldLayoutId id="2147483810" r:id="rId28"/>
    <p:sldLayoutId id="2147483811" r:id="rId29"/>
    <p:sldLayoutId id="2147483812" r:id="rId30"/>
    <p:sldLayoutId id="2147483813" r:id="rId31"/>
    <p:sldLayoutId id="2147483814" r:id="rId32"/>
    <p:sldLayoutId id="2147483815" r:id="rId33"/>
    <p:sldLayoutId id="2147483816" r:id="rId34"/>
    <p:sldLayoutId id="2147483817" r:id="rId35"/>
    <p:sldLayoutId id="2147483818" r:id="rId36"/>
    <p:sldLayoutId id="2147483819" r:id="rId37"/>
    <p:sldLayoutId id="2147483820" r:id="rId38"/>
    <p:sldLayoutId id="2147483821" r:id="rId39"/>
    <p:sldLayoutId id="2147483822" r:id="rId40"/>
    <p:sldLayoutId id="2147483823" r:id="rId41"/>
    <p:sldLayoutId id="2147483824" r:id="rId42"/>
  </p:sldLayoutIdLst>
  <p:hf hdr="0" ftr="0" dt="0"/>
  <p:txStyles>
    <p:titleStyle>
      <a:lvl1pPr algn="l"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lnSpc>
          <a:spcPct val="150000"/>
        </a:lnSpc>
        <a:spcBef>
          <a:spcPts val="0"/>
        </a:spcBef>
        <a:buClr>
          <a:schemeClr val="tx1"/>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900"/>
        </a:spcBef>
        <a:buClr>
          <a:schemeClr val="tx1"/>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176" userDrawn="1">
          <p15:clr>
            <a:srgbClr val="F26B43"/>
          </p15:clr>
        </p15:guide>
        <p15:guide id="4" orient="horz" pos="864" userDrawn="1">
          <p15:clr>
            <a:srgbClr val="F26B43"/>
          </p15:clr>
        </p15:guide>
        <p15:guide id="5" orient="horz" pos="3936" userDrawn="1">
          <p15:clr>
            <a:srgbClr val="F26B43"/>
          </p15:clr>
        </p15:guide>
        <p15:guide id="6" pos="587" userDrawn="1">
          <p15:clr>
            <a:srgbClr val="F26B43"/>
          </p15:clr>
        </p15:guide>
        <p15:guide id="7" pos="729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46"/>
            </p:custDataLst>
            <p:extLst>
              <p:ext uri="{D42A27DB-BD31-4B8C-83A1-F6EECF244321}">
                <p14:modId xmlns:p14="http://schemas.microsoft.com/office/powerpoint/2010/main" val="101224437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8674" name="think-cell Slide" r:id="rId48" imgW="408" imgH="408" progId="TCLayout.ActiveDocument.1">
                  <p:embed/>
                </p:oleObj>
              </mc:Choice>
              <mc:Fallback>
                <p:oleObj name="think-cell Slide" r:id="rId48" imgW="408" imgH="408" progId="TCLayout.ActiveDocument.1">
                  <p:embed/>
                  <p:pic>
                    <p:nvPicPr>
                      <p:cNvPr id="3" name="Object 2" hidden="1"/>
                      <p:cNvPicPr/>
                      <p:nvPr/>
                    </p:nvPicPr>
                    <p:blipFill>
                      <a:blip r:embed="rId49"/>
                      <a:stretch>
                        <a:fillRect/>
                      </a:stretch>
                    </p:blipFill>
                    <p:spPr>
                      <a:xfrm>
                        <a:off x="2118" y="1589"/>
                        <a:ext cx="2116" cy="1587"/>
                      </a:xfrm>
                      <a:prstGeom prst="rect">
                        <a:avLst/>
                      </a:prstGeom>
                    </p:spPr>
                  </p:pic>
                </p:oleObj>
              </mc:Fallback>
            </mc:AlternateContent>
          </a:graphicData>
        </a:graphic>
      </p:graphicFrame>
      <p:sp>
        <p:nvSpPr>
          <p:cNvPr id="11" name="Text Placeholder 2">
            <a:extLst>
              <a:ext uri="{FF2B5EF4-FFF2-40B4-BE49-F238E27FC236}">
                <a16:creationId xmlns:a16="http://schemas.microsoft.com/office/drawing/2014/main" id="{34506607-EB73-43D2-BE51-66EA2B0D2F85}"/>
              </a:ext>
            </a:extLst>
          </p:cNvPr>
          <p:cNvSpPr>
            <a:spLocks noGrp="1"/>
          </p:cNvSpPr>
          <p:nvPr>
            <p:ph type="body" idx="1"/>
          </p:nvPr>
        </p:nvSpPr>
        <p:spPr>
          <a:xfrm>
            <a:off x="938784" y="1874520"/>
            <a:ext cx="10643616" cy="4375656"/>
          </a:xfrm>
          <a:prstGeom prst="rect">
            <a:avLst/>
          </a:prstGeom>
          <a:noFill/>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29CBB91F-DEA0-4B10-BA5B-6F6730BF7DB1}"/>
              </a:ext>
            </a:extLst>
          </p:cNvPr>
          <p:cNvSpPr/>
          <p:nvPr/>
        </p:nvSpPr>
        <p:spPr>
          <a:xfrm>
            <a:off x="0" y="0"/>
            <a:ext cx="12192000" cy="1371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0" name="Title Placeholder 1">
            <a:extLst>
              <a:ext uri="{FF2B5EF4-FFF2-40B4-BE49-F238E27FC236}">
                <a16:creationId xmlns:a16="http://schemas.microsoft.com/office/drawing/2014/main" id="{E3BE5EAD-7101-4A5C-91EA-76D1064EDA43}"/>
              </a:ext>
            </a:extLst>
          </p:cNvPr>
          <p:cNvSpPr>
            <a:spLocks noGrp="1"/>
          </p:cNvSpPr>
          <p:nvPr>
            <p:ph type="title"/>
          </p:nvPr>
        </p:nvSpPr>
        <p:spPr>
          <a:xfrm>
            <a:off x="926592" y="502920"/>
            <a:ext cx="10655808" cy="630936"/>
          </a:xfrm>
          <a:prstGeom prst="rect">
            <a:avLst/>
          </a:prstGeom>
        </p:spPr>
        <p:txBody>
          <a:bodyPr vert="horz" lIns="0" tIns="45720" rIns="0" bIns="45720" rtlCol="0" anchor="ctr">
            <a:noAutofit/>
          </a:bodyPr>
          <a:lstStyle/>
          <a:p>
            <a:r>
              <a:rPr lang="en-US"/>
              <a:t>Click to edit Master title style</a:t>
            </a:r>
            <a:endParaRPr lang="en-US" dirty="0"/>
          </a:p>
        </p:txBody>
      </p:sp>
      <p:sp>
        <p:nvSpPr>
          <p:cNvPr id="22" name="Slide Number Placeholder 5">
            <a:extLst>
              <a:ext uri="{FF2B5EF4-FFF2-40B4-BE49-F238E27FC236}">
                <a16:creationId xmlns:a16="http://schemas.microsoft.com/office/drawing/2014/main" id="{0C6CEFB6-0A93-463B-A478-FF601D39B80D}"/>
              </a:ext>
            </a:extLst>
          </p:cNvPr>
          <p:cNvSpPr>
            <a:spLocks noGrp="1"/>
          </p:cNvSpPr>
          <p:nvPr>
            <p:ph type="sldNum" sz="quarter" idx="4"/>
          </p:nvPr>
        </p:nvSpPr>
        <p:spPr>
          <a:xfrm>
            <a:off x="11545824" y="6519672"/>
            <a:ext cx="341376" cy="137160"/>
          </a:xfrm>
          <a:prstGeom prst="rect">
            <a:avLst/>
          </a:prstGeom>
        </p:spPr>
        <p:txBody>
          <a:bodyPr vert="horz" lIns="0" tIns="0" rIns="0" bIns="0" rtlCol="0" anchor="b" anchorCtr="0"/>
          <a:lstStyle>
            <a:lvl1pPr algn="r">
              <a:defRPr sz="700">
                <a:solidFill>
                  <a:schemeClr val="tx1"/>
                </a:solidFill>
              </a:defRPr>
            </a:lvl1pPr>
          </a:lstStyle>
          <a:p>
            <a:fld id="{C7CA7E87-410D-4887-AABD-1ABCEA8A29CF}" type="slidenum">
              <a:rPr lang="en-US" smtClean="0">
                <a:solidFill>
                  <a:srgbClr val="424242"/>
                </a:solidFill>
              </a:rPr>
              <a:pPr/>
              <a:t>‹#›</a:t>
            </a:fld>
            <a:endParaRPr lang="en-US">
              <a:solidFill>
                <a:srgbClr val="424242"/>
              </a:solidFill>
            </a:endParaRPr>
          </a:p>
        </p:txBody>
      </p:sp>
      <p:graphicFrame>
        <p:nvGraphicFramePr>
          <p:cNvPr id="8" name="Object 7" hidden="1"/>
          <p:cNvGraphicFramePr>
            <a:graphicFrameLocks noChangeAspect="1"/>
          </p:cNvGraphicFramePr>
          <p:nvPr userDrawn="1">
            <p:custDataLst>
              <p:tags r:id="rId47"/>
            </p:custDataLst>
            <p:extLst>
              <p:ext uri="{D42A27DB-BD31-4B8C-83A1-F6EECF244321}">
                <p14:modId xmlns:p14="http://schemas.microsoft.com/office/powerpoint/2010/main" val="426151548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8675" name="think-cell Slide" r:id="rId50" imgW="408" imgH="408" progId="TCLayout.ActiveDocument.1">
                  <p:embed/>
                </p:oleObj>
              </mc:Choice>
              <mc:Fallback>
                <p:oleObj name="think-cell Slide" r:id="rId50" imgW="408" imgH="408" progId="TCLayout.ActiveDocument.1">
                  <p:embed/>
                  <p:pic>
                    <p:nvPicPr>
                      <p:cNvPr id="8" name="Object 7" hidden="1"/>
                      <p:cNvPicPr/>
                      <p:nvPr/>
                    </p:nvPicPr>
                    <p:blipFill>
                      <a:blip r:embed="rId49"/>
                      <a:stretch>
                        <a:fillRect/>
                      </a:stretch>
                    </p:blipFill>
                    <p:spPr>
                      <a:xfrm>
                        <a:off x="2118" y="1589"/>
                        <a:ext cx="2116" cy="158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9CBB91F-DEA0-4B10-BA5B-6F6730BF7DB1}"/>
              </a:ext>
            </a:extLst>
          </p:cNvPr>
          <p:cNvSpPr/>
          <p:nvPr userDrawn="1"/>
        </p:nvSpPr>
        <p:spPr>
          <a:xfrm>
            <a:off x="0" y="0"/>
            <a:ext cx="12192000" cy="1371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3745798691"/>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 id="2147483872" r:id="rId18"/>
    <p:sldLayoutId id="2147483873" r:id="rId19"/>
    <p:sldLayoutId id="2147483874" r:id="rId20"/>
    <p:sldLayoutId id="2147483875" r:id="rId21"/>
    <p:sldLayoutId id="2147483876" r:id="rId22"/>
    <p:sldLayoutId id="2147483877" r:id="rId23"/>
    <p:sldLayoutId id="2147483878" r:id="rId24"/>
    <p:sldLayoutId id="2147483879" r:id="rId25"/>
    <p:sldLayoutId id="2147483880" r:id="rId26"/>
    <p:sldLayoutId id="2147483881" r:id="rId27"/>
    <p:sldLayoutId id="2147483882" r:id="rId28"/>
    <p:sldLayoutId id="2147483883" r:id="rId29"/>
    <p:sldLayoutId id="2147483884" r:id="rId30"/>
    <p:sldLayoutId id="2147483885" r:id="rId31"/>
    <p:sldLayoutId id="2147483886" r:id="rId32"/>
    <p:sldLayoutId id="2147483887" r:id="rId33"/>
    <p:sldLayoutId id="2147483888" r:id="rId34"/>
    <p:sldLayoutId id="2147483889" r:id="rId35"/>
    <p:sldLayoutId id="2147483890" r:id="rId36"/>
    <p:sldLayoutId id="2147483891" r:id="rId37"/>
    <p:sldLayoutId id="2147483892" r:id="rId38"/>
    <p:sldLayoutId id="2147483893" r:id="rId39"/>
    <p:sldLayoutId id="2147483894" r:id="rId40"/>
    <p:sldLayoutId id="2147483895" r:id="rId41"/>
    <p:sldLayoutId id="2147483896" r:id="rId42"/>
    <p:sldLayoutId id="2147483897" r:id="rId43"/>
  </p:sldLayoutIdLst>
  <p:hf hdr="0" ftr="0" dt="0"/>
  <p:txStyles>
    <p:titleStyle>
      <a:lvl1pPr algn="l"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lnSpc>
          <a:spcPct val="150000"/>
        </a:lnSpc>
        <a:spcBef>
          <a:spcPts val="0"/>
        </a:spcBef>
        <a:buClr>
          <a:schemeClr val="tx1"/>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900"/>
        </a:spcBef>
        <a:buClr>
          <a:schemeClr val="tx1"/>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176" userDrawn="1">
          <p15:clr>
            <a:srgbClr val="F26B43"/>
          </p15:clr>
        </p15:guide>
        <p15:guide id="4" orient="horz" pos="864" userDrawn="1">
          <p15:clr>
            <a:srgbClr val="F26B43"/>
          </p15:clr>
        </p15:guide>
        <p15:guide id="5" orient="horz" pos="3936" userDrawn="1">
          <p15:clr>
            <a:srgbClr val="F26B43"/>
          </p15:clr>
        </p15:guide>
        <p15:guide id="6" pos="587" userDrawn="1">
          <p15:clr>
            <a:srgbClr val="F26B43"/>
          </p15:clr>
        </p15:guide>
        <p15:guide id="7" pos="729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46"/>
            </p:custDataLst>
            <p:extLst>
              <p:ext uri="{D42A27DB-BD31-4B8C-83A1-F6EECF244321}">
                <p14:modId xmlns:p14="http://schemas.microsoft.com/office/powerpoint/2010/main" val="81003145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7890" name="think-cell Slide" r:id="rId48" imgW="408" imgH="408" progId="TCLayout.ActiveDocument.1">
                  <p:embed/>
                </p:oleObj>
              </mc:Choice>
              <mc:Fallback>
                <p:oleObj name="think-cell Slide" r:id="rId48" imgW="408" imgH="408" progId="TCLayout.ActiveDocument.1">
                  <p:embed/>
                  <p:pic>
                    <p:nvPicPr>
                      <p:cNvPr id="3" name="Object 2" hidden="1"/>
                      <p:cNvPicPr/>
                      <p:nvPr/>
                    </p:nvPicPr>
                    <p:blipFill>
                      <a:blip r:embed="rId49"/>
                      <a:stretch>
                        <a:fillRect/>
                      </a:stretch>
                    </p:blipFill>
                    <p:spPr>
                      <a:xfrm>
                        <a:off x="2118" y="1589"/>
                        <a:ext cx="2116" cy="1587"/>
                      </a:xfrm>
                      <a:prstGeom prst="rect">
                        <a:avLst/>
                      </a:prstGeom>
                    </p:spPr>
                  </p:pic>
                </p:oleObj>
              </mc:Fallback>
            </mc:AlternateContent>
          </a:graphicData>
        </a:graphic>
      </p:graphicFrame>
      <p:sp>
        <p:nvSpPr>
          <p:cNvPr id="11" name="Text Placeholder 2">
            <a:extLst>
              <a:ext uri="{FF2B5EF4-FFF2-40B4-BE49-F238E27FC236}">
                <a16:creationId xmlns:a16="http://schemas.microsoft.com/office/drawing/2014/main" id="{34506607-EB73-43D2-BE51-66EA2B0D2F85}"/>
              </a:ext>
            </a:extLst>
          </p:cNvPr>
          <p:cNvSpPr>
            <a:spLocks noGrp="1"/>
          </p:cNvSpPr>
          <p:nvPr>
            <p:ph type="body" idx="1"/>
          </p:nvPr>
        </p:nvSpPr>
        <p:spPr>
          <a:xfrm>
            <a:off x="938784" y="1874520"/>
            <a:ext cx="10643616" cy="4375656"/>
          </a:xfrm>
          <a:prstGeom prst="rect">
            <a:avLst/>
          </a:prstGeom>
          <a:noFill/>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29CBB91F-DEA0-4B10-BA5B-6F6730BF7DB1}"/>
              </a:ext>
            </a:extLst>
          </p:cNvPr>
          <p:cNvSpPr/>
          <p:nvPr/>
        </p:nvSpPr>
        <p:spPr>
          <a:xfrm>
            <a:off x="0" y="0"/>
            <a:ext cx="12192000" cy="1371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0" name="Title Placeholder 1">
            <a:extLst>
              <a:ext uri="{FF2B5EF4-FFF2-40B4-BE49-F238E27FC236}">
                <a16:creationId xmlns:a16="http://schemas.microsoft.com/office/drawing/2014/main" id="{E3BE5EAD-7101-4A5C-91EA-76D1064EDA43}"/>
              </a:ext>
            </a:extLst>
          </p:cNvPr>
          <p:cNvSpPr>
            <a:spLocks noGrp="1"/>
          </p:cNvSpPr>
          <p:nvPr>
            <p:ph type="title"/>
          </p:nvPr>
        </p:nvSpPr>
        <p:spPr>
          <a:xfrm>
            <a:off x="926592" y="502920"/>
            <a:ext cx="10655808" cy="630936"/>
          </a:xfrm>
          <a:prstGeom prst="rect">
            <a:avLst/>
          </a:prstGeom>
        </p:spPr>
        <p:txBody>
          <a:bodyPr vert="horz" lIns="0" tIns="45720" rIns="0" bIns="45720" rtlCol="0" anchor="ctr">
            <a:noAutofit/>
          </a:bodyPr>
          <a:lstStyle/>
          <a:p>
            <a:r>
              <a:rPr lang="en-US"/>
              <a:t>Click to edit Master title style</a:t>
            </a:r>
            <a:endParaRPr lang="en-US" dirty="0"/>
          </a:p>
        </p:txBody>
      </p:sp>
      <p:sp>
        <p:nvSpPr>
          <p:cNvPr id="22" name="Slide Number Placeholder 5">
            <a:extLst>
              <a:ext uri="{FF2B5EF4-FFF2-40B4-BE49-F238E27FC236}">
                <a16:creationId xmlns:a16="http://schemas.microsoft.com/office/drawing/2014/main" id="{0C6CEFB6-0A93-463B-A478-FF601D39B80D}"/>
              </a:ext>
            </a:extLst>
          </p:cNvPr>
          <p:cNvSpPr>
            <a:spLocks noGrp="1"/>
          </p:cNvSpPr>
          <p:nvPr>
            <p:ph type="sldNum" sz="quarter" idx="4"/>
          </p:nvPr>
        </p:nvSpPr>
        <p:spPr>
          <a:xfrm>
            <a:off x="11545824" y="6519672"/>
            <a:ext cx="341376" cy="137160"/>
          </a:xfrm>
          <a:prstGeom prst="rect">
            <a:avLst/>
          </a:prstGeom>
        </p:spPr>
        <p:txBody>
          <a:bodyPr vert="horz" lIns="0" tIns="0" rIns="0" bIns="0" rtlCol="0" anchor="b" anchorCtr="0"/>
          <a:lstStyle>
            <a:lvl1pPr algn="r">
              <a:defRPr sz="700">
                <a:solidFill>
                  <a:schemeClr val="tx1"/>
                </a:solidFill>
              </a:defRPr>
            </a:lvl1pPr>
          </a:lstStyle>
          <a:p>
            <a:fld id="{C7CA7E87-410D-4887-AABD-1ABCEA8A29CF}" type="slidenum">
              <a:rPr lang="en-US" smtClean="0">
                <a:solidFill>
                  <a:srgbClr val="424242"/>
                </a:solidFill>
              </a:rPr>
              <a:pPr/>
              <a:t>‹#›</a:t>
            </a:fld>
            <a:endParaRPr lang="en-US">
              <a:solidFill>
                <a:srgbClr val="424242"/>
              </a:solidFill>
            </a:endParaRPr>
          </a:p>
        </p:txBody>
      </p:sp>
      <p:graphicFrame>
        <p:nvGraphicFramePr>
          <p:cNvPr id="8" name="Object 7" hidden="1"/>
          <p:cNvGraphicFramePr>
            <a:graphicFrameLocks noChangeAspect="1"/>
          </p:cNvGraphicFramePr>
          <p:nvPr userDrawn="1">
            <p:custDataLst>
              <p:tags r:id="rId47"/>
            </p:custDataLst>
            <p:extLst>
              <p:ext uri="{D42A27DB-BD31-4B8C-83A1-F6EECF244321}">
                <p14:modId xmlns:p14="http://schemas.microsoft.com/office/powerpoint/2010/main" val="277573544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7891" name="think-cell Slide" r:id="rId50" imgW="408" imgH="408" progId="TCLayout.ActiveDocument.1">
                  <p:embed/>
                </p:oleObj>
              </mc:Choice>
              <mc:Fallback>
                <p:oleObj name="think-cell Slide" r:id="rId50" imgW="408" imgH="408" progId="TCLayout.ActiveDocument.1">
                  <p:embed/>
                  <p:pic>
                    <p:nvPicPr>
                      <p:cNvPr id="8" name="Object 7" hidden="1"/>
                      <p:cNvPicPr/>
                      <p:nvPr/>
                    </p:nvPicPr>
                    <p:blipFill>
                      <a:blip r:embed="rId49"/>
                      <a:stretch>
                        <a:fillRect/>
                      </a:stretch>
                    </p:blipFill>
                    <p:spPr>
                      <a:xfrm>
                        <a:off x="2118" y="1589"/>
                        <a:ext cx="2116" cy="158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9CBB91F-DEA0-4B10-BA5B-6F6730BF7DB1}"/>
              </a:ext>
            </a:extLst>
          </p:cNvPr>
          <p:cNvSpPr/>
          <p:nvPr userDrawn="1"/>
        </p:nvSpPr>
        <p:spPr>
          <a:xfrm>
            <a:off x="0" y="0"/>
            <a:ext cx="12192000" cy="1371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1118535723"/>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 id="2147483963" r:id="rId18"/>
    <p:sldLayoutId id="2147483964" r:id="rId19"/>
    <p:sldLayoutId id="2147483965" r:id="rId20"/>
    <p:sldLayoutId id="2147483966" r:id="rId21"/>
    <p:sldLayoutId id="2147483967" r:id="rId22"/>
    <p:sldLayoutId id="2147483968" r:id="rId23"/>
    <p:sldLayoutId id="2147483969" r:id="rId24"/>
    <p:sldLayoutId id="2147483970" r:id="rId25"/>
    <p:sldLayoutId id="2147483971" r:id="rId26"/>
    <p:sldLayoutId id="2147483972" r:id="rId27"/>
    <p:sldLayoutId id="2147483973" r:id="rId28"/>
    <p:sldLayoutId id="2147483974" r:id="rId29"/>
    <p:sldLayoutId id="2147483975" r:id="rId30"/>
    <p:sldLayoutId id="2147483976" r:id="rId31"/>
    <p:sldLayoutId id="2147483977" r:id="rId32"/>
    <p:sldLayoutId id="2147483978" r:id="rId33"/>
    <p:sldLayoutId id="2147483979" r:id="rId34"/>
    <p:sldLayoutId id="2147483980" r:id="rId35"/>
    <p:sldLayoutId id="2147483981" r:id="rId36"/>
    <p:sldLayoutId id="2147483982" r:id="rId37"/>
    <p:sldLayoutId id="2147483983" r:id="rId38"/>
    <p:sldLayoutId id="2147483984" r:id="rId39"/>
    <p:sldLayoutId id="2147483985" r:id="rId40"/>
    <p:sldLayoutId id="2147483986" r:id="rId41"/>
    <p:sldLayoutId id="2147483987" r:id="rId42"/>
    <p:sldLayoutId id="2147483988" r:id="rId43"/>
  </p:sldLayoutIdLst>
  <p:hf hdr="0" ftr="0" dt="0"/>
  <p:txStyles>
    <p:titleStyle>
      <a:lvl1pPr algn="l"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lnSpc>
          <a:spcPct val="150000"/>
        </a:lnSpc>
        <a:spcBef>
          <a:spcPts val="0"/>
        </a:spcBef>
        <a:buClr>
          <a:schemeClr val="tx1"/>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900"/>
        </a:spcBef>
        <a:buClr>
          <a:schemeClr val="tx1"/>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176" userDrawn="1">
          <p15:clr>
            <a:srgbClr val="F26B43"/>
          </p15:clr>
        </p15:guide>
        <p15:guide id="4" orient="horz" pos="864" userDrawn="1">
          <p15:clr>
            <a:srgbClr val="F26B43"/>
          </p15:clr>
        </p15:guide>
        <p15:guide id="5" orient="horz" pos="3936" userDrawn="1">
          <p15:clr>
            <a:srgbClr val="F26B43"/>
          </p15:clr>
        </p15:guide>
        <p15:guide id="6" pos="587" userDrawn="1">
          <p15:clr>
            <a:srgbClr val="F26B43"/>
          </p15:clr>
        </p15:guide>
        <p15:guide id="7" pos="7296"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45"/>
            </p:custDataLst>
            <p:extLst>
              <p:ext uri="{D42A27DB-BD31-4B8C-83A1-F6EECF244321}">
                <p14:modId xmlns:p14="http://schemas.microsoft.com/office/powerpoint/2010/main" val="406986736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7106" name="think-cell Slide" r:id="rId47" imgW="408" imgH="408" progId="TCLayout.ActiveDocument.1">
                  <p:embed/>
                </p:oleObj>
              </mc:Choice>
              <mc:Fallback>
                <p:oleObj name="think-cell Slide" r:id="rId47" imgW="408" imgH="408" progId="TCLayout.ActiveDocument.1">
                  <p:embed/>
                  <p:pic>
                    <p:nvPicPr>
                      <p:cNvPr id="3" name="Object 2" hidden="1"/>
                      <p:cNvPicPr/>
                      <p:nvPr/>
                    </p:nvPicPr>
                    <p:blipFill>
                      <a:blip r:embed="rId48"/>
                      <a:stretch>
                        <a:fillRect/>
                      </a:stretch>
                    </p:blipFill>
                    <p:spPr>
                      <a:xfrm>
                        <a:off x="2118" y="1589"/>
                        <a:ext cx="2116" cy="1587"/>
                      </a:xfrm>
                      <a:prstGeom prst="rect">
                        <a:avLst/>
                      </a:prstGeom>
                    </p:spPr>
                  </p:pic>
                </p:oleObj>
              </mc:Fallback>
            </mc:AlternateContent>
          </a:graphicData>
        </a:graphic>
      </p:graphicFrame>
      <p:sp>
        <p:nvSpPr>
          <p:cNvPr id="11" name="Text Placeholder 2">
            <a:extLst>
              <a:ext uri="{FF2B5EF4-FFF2-40B4-BE49-F238E27FC236}">
                <a16:creationId xmlns:a16="http://schemas.microsoft.com/office/drawing/2014/main" id="{34506607-EB73-43D2-BE51-66EA2B0D2F85}"/>
              </a:ext>
            </a:extLst>
          </p:cNvPr>
          <p:cNvSpPr>
            <a:spLocks noGrp="1"/>
          </p:cNvSpPr>
          <p:nvPr>
            <p:ph type="body" idx="1"/>
          </p:nvPr>
        </p:nvSpPr>
        <p:spPr>
          <a:xfrm>
            <a:off x="938784" y="1874520"/>
            <a:ext cx="10643616" cy="4375656"/>
          </a:xfrm>
          <a:prstGeom prst="rect">
            <a:avLst/>
          </a:prstGeom>
          <a:noFill/>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29CBB91F-DEA0-4B10-BA5B-6F6730BF7DB1}"/>
              </a:ext>
            </a:extLst>
          </p:cNvPr>
          <p:cNvSpPr/>
          <p:nvPr/>
        </p:nvSpPr>
        <p:spPr>
          <a:xfrm>
            <a:off x="0" y="0"/>
            <a:ext cx="12192000" cy="1371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0" name="Title Placeholder 1">
            <a:extLst>
              <a:ext uri="{FF2B5EF4-FFF2-40B4-BE49-F238E27FC236}">
                <a16:creationId xmlns:a16="http://schemas.microsoft.com/office/drawing/2014/main" id="{E3BE5EAD-7101-4A5C-91EA-76D1064EDA43}"/>
              </a:ext>
            </a:extLst>
          </p:cNvPr>
          <p:cNvSpPr>
            <a:spLocks noGrp="1"/>
          </p:cNvSpPr>
          <p:nvPr>
            <p:ph type="title"/>
          </p:nvPr>
        </p:nvSpPr>
        <p:spPr>
          <a:xfrm>
            <a:off x="926592" y="502920"/>
            <a:ext cx="10655808" cy="630936"/>
          </a:xfrm>
          <a:prstGeom prst="rect">
            <a:avLst/>
          </a:prstGeom>
        </p:spPr>
        <p:txBody>
          <a:bodyPr vert="horz" lIns="0" tIns="45720" rIns="0" bIns="45720" rtlCol="0" anchor="ctr">
            <a:noAutofit/>
          </a:bodyPr>
          <a:lstStyle/>
          <a:p>
            <a:r>
              <a:rPr lang="en-US"/>
              <a:t>Click to edit Master title style</a:t>
            </a:r>
            <a:endParaRPr lang="en-US" dirty="0"/>
          </a:p>
        </p:txBody>
      </p:sp>
      <p:sp>
        <p:nvSpPr>
          <p:cNvPr id="22" name="Slide Number Placeholder 5">
            <a:extLst>
              <a:ext uri="{FF2B5EF4-FFF2-40B4-BE49-F238E27FC236}">
                <a16:creationId xmlns:a16="http://schemas.microsoft.com/office/drawing/2014/main" id="{0C6CEFB6-0A93-463B-A478-FF601D39B80D}"/>
              </a:ext>
            </a:extLst>
          </p:cNvPr>
          <p:cNvSpPr>
            <a:spLocks noGrp="1"/>
          </p:cNvSpPr>
          <p:nvPr>
            <p:ph type="sldNum" sz="quarter" idx="4"/>
          </p:nvPr>
        </p:nvSpPr>
        <p:spPr>
          <a:xfrm>
            <a:off x="11545824" y="6519672"/>
            <a:ext cx="341376" cy="137160"/>
          </a:xfrm>
          <a:prstGeom prst="rect">
            <a:avLst/>
          </a:prstGeom>
        </p:spPr>
        <p:txBody>
          <a:bodyPr vert="horz" lIns="0" tIns="0" rIns="0" bIns="0" rtlCol="0" anchor="b" anchorCtr="0"/>
          <a:lstStyle>
            <a:lvl1pPr algn="r">
              <a:defRPr sz="700">
                <a:solidFill>
                  <a:schemeClr val="tx1"/>
                </a:solidFill>
              </a:defRPr>
            </a:lvl1pPr>
          </a:lstStyle>
          <a:p>
            <a:fld id="{C7CA7E87-410D-4887-AABD-1ABCEA8A29CF}" type="slidenum">
              <a:rPr lang="en-US" smtClean="0">
                <a:solidFill>
                  <a:srgbClr val="424242"/>
                </a:solidFill>
              </a:rPr>
              <a:pPr/>
              <a:t>‹#›</a:t>
            </a:fld>
            <a:endParaRPr lang="en-US">
              <a:solidFill>
                <a:srgbClr val="424242"/>
              </a:solidFill>
            </a:endParaRPr>
          </a:p>
        </p:txBody>
      </p:sp>
      <p:graphicFrame>
        <p:nvGraphicFramePr>
          <p:cNvPr id="8" name="Object 7" hidden="1"/>
          <p:cNvGraphicFramePr>
            <a:graphicFrameLocks noChangeAspect="1"/>
          </p:cNvGraphicFramePr>
          <p:nvPr userDrawn="1">
            <p:custDataLst>
              <p:tags r:id="rId46"/>
            </p:custDataLst>
            <p:extLst>
              <p:ext uri="{D42A27DB-BD31-4B8C-83A1-F6EECF244321}">
                <p14:modId xmlns:p14="http://schemas.microsoft.com/office/powerpoint/2010/main" val="234319735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7107" name="think-cell Slide" r:id="rId49" imgW="408" imgH="408" progId="TCLayout.ActiveDocument.1">
                  <p:embed/>
                </p:oleObj>
              </mc:Choice>
              <mc:Fallback>
                <p:oleObj name="think-cell Slide" r:id="rId49" imgW="408" imgH="408" progId="TCLayout.ActiveDocument.1">
                  <p:embed/>
                  <p:pic>
                    <p:nvPicPr>
                      <p:cNvPr id="8" name="Object 7" hidden="1"/>
                      <p:cNvPicPr/>
                      <p:nvPr/>
                    </p:nvPicPr>
                    <p:blipFill>
                      <a:blip r:embed="rId48"/>
                      <a:stretch>
                        <a:fillRect/>
                      </a:stretch>
                    </p:blipFill>
                    <p:spPr>
                      <a:xfrm>
                        <a:off x="2118" y="1589"/>
                        <a:ext cx="2116" cy="158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9CBB91F-DEA0-4B10-BA5B-6F6730BF7DB1}"/>
              </a:ext>
            </a:extLst>
          </p:cNvPr>
          <p:cNvSpPr/>
          <p:nvPr userDrawn="1"/>
        </p:nvSpPr>
        <p:spPr>
          <a:xfrm>
            <a:off x="0" y="0"/>
            <a:ext cx="12192000" cy="1371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658216931"/>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 id="2147484006" r:id="rId17"/>
    <p:sldLayoutId id="2147484007" r:id="rId18"/>
    <p:sldLayoutId id="2147484008" r:id="rId19"/>
    <p:sldLayoutId id="2147484009" r:id="rId20"/>
    <p:sldLayoutId id="2147484010" r:id="rId21"/>
    <p:sldLayoutId id="2147484011" r:id="rId22"/>
    <p:sldLayoutId id="2147484012" r:id="rId23"/>
    <p:sldLayoutId id="2147484013" r:id="rId24"/>
    <p:sldLayoutId id="2147484014" r:id="rId25"/>
    <p:sldLayoutId id="2147484015" r:id="rId26"/>
    <p:sldLayoutId id="2147484016" r:id="rId27"/>
    <p:sldLayoutId id="2147484017" r:id="rId28"/>
    <p:sldLayoutId id="2147484018" r:id="rId29"/>
    <p:sldLayoutId id="2147484019" r:id="rId30"/>
    <p:sldLayoutId id="2147484020" r:id="rId31"/>
    <p:sldLayoutId id="2147484021" r:id="rId32"/>
    <p:sldLayoutId id="2147484022" r:id="rId33"/>
    <p:sldLayoutId id="2147484023" r:id="rId34"/>
    <p:sldLayoutId id="2147484024" r:id="rId35"/>
    <p:sldLayoutId id="2147484025" r:id="rId36"/>
    <p:sldLayoutId id="2147484026" r:id="rId37"/>
    <p:sldLayoutId id="2147484027" r:id="rId38"/>
    <p:sldLayoutId id="2147484028" r:id="rId39"/>
    <p:sldLayoutId id="2147484029" r:id="rId40"/>
    <p:sldLayoutId id="2147484030" r:id="rId41"/>
    <p:sldLayoutId id="2147484031" r:id="rId42"/>
  </p:sldLayoutIdLst>
  <p:hf hdr="0" ftr="0" dt="0"/>
  <p:txStyles>
    <p:titleStyle>
      <a:lvl1pPr algn="l"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lnSpc>
          <a:spcPct val="150000"/>
        </a:lnSpc>
        <a:spcBef>
          <a:spcPts val="0"/>
        </a:spcBef>
        <a:buClr>
          <a:schemeClr val="tx1"/>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900"/>
        </a:spcBef>
        <a:buClr>
          <a:schemeClr val="tx1"/>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176" userDrawn="1">
          <p15:clr>
            <a:srgbClr val="F26B43"/>
          </p15:clr>
        </p15:guide>
        <p15:guide id="4" orient="horz" pos="864" userDrawn="1">
          <p15:clr>
            <a:srgbClr val="F26B43"/>
          </p15:clr>
        </p15:guide>
        <p15:guide id="5" orient="horz" pos="3936" userDrawn="1">
          <p15:clr>
            <a:srgbClr val="F26B43"/>
          </p15:clr>
        </p15:guide>
        <p15:guide id="6" pos="587" userDrawn="1">
          <p15:clr>
            <a:srgbClr val="F26B43"/>
          </p15:clr>
        </p15:guide>
        <p15:guide id="7" pos="7296"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45"/>
            </p:custDataLst>
            <p:extLst>
              <p:ext uri="{D42A27DB-BD31-4B8C-83A1-F6EECF244321}">
                <p14:modId xmlns:p14="http://schemas.microsoft.com/office/powerpoint/2010/main" val="255906413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6322" name="think-cell Slide" r:id="rId47" imgW="408" imgH="408" progId="TCLayout.ActiveDocument.1">
                  <p:embed/>
                </p:oleObj>
              </mc:Choice>
              <mc:Fallback>
                <p:oleObj name="think-cell Slide" r:id="rId47" imgW="408" imgH="408" progId="TCLayout.ActiveDocument.1">
                  <p:embed/>
                  <p:pic>
                    <p:nvPicPr>
                      <p:cNvPr id="3" name="Object 2" hidden="1"/>
                      <p:cNvPicPr/>
                      <p:nvPr/>
                    </p:nvPicPr>
                    <p:blipFill>
                      <a:blip r:embed="rId48"/>
                      <a:stretch>
                        <a:fillRect/>
                      </a:stretch>
                    </p:blipFill>
                    <p:spPr>
                      <a:xfrm>
                        <a:off x="2118" y="1589"/>
                        <a:ext cx="2116" cy="1587"/>
                      </a:xfrm>
                      <a:prstGeom prst="rect">
                        <a:avLst/>
                      </a:prstGeom>
                    </p:spPr>
                  </p:pic>
                </p:oleObj>
              </mc:Fallback>
            </mc:AlternateContent>
          </a:graphicData>
        </a:graphic>
      </p:graphicFrame>
      <p:sp>
        <p:nvSpPr>
          <p:cNvPr id="11" name="Text Placeholder 2">
            <a:extLst>
              <a:ext uri="{FF2B5EF4-FFF2-40B4-BE49-F238E27FC236}">
                <a16:creationId xmlns:a16="http://schemas.microsoft.com/office/drawing/2014/main" id="{34506607-EB73-43D2-BE51-66EA2B0D2F85}"/>
              </a:ext>
            </a:extLst>
          </p:cNvPr>
          <p:cNvSpPr>
            <a:spLocks noGrp="1"/>
          </p:cNvSpPr>
          <p:nvPr>
            <p:ph type="body" idx="1"/>
          </p:nvPr>
        </p:nvSpPr>
        <p:spPr>
          <a:xfrm>
            <a:off x="938784" y="1874520"/>
            <a:ext cx="10643616" cy="4375656"/>
          </a:xfrm>
          <a:prstGeom prst="rect">
            <a:avLst/>
          </a:prstGeom>
          <a:noFill/>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29CBB91F-DEA0-4B10-BA5B-6F6730BF7DB1}"/>
              </a:ext>
            </a:extLst>
          </p:cNvPr>
          <p:cNvSpPr/>
          <p:nvPr/>
        </p:nvSpPr>
        <p:spPr>
          <a:xfrm>
            <a:off x="0" y="0"/>
            <a:ext cx="12192000" cy="1371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0" name="Title Placeholder 1">
            <a:extLst>
              <a:ext uri="{FF2B5EF4-FFF2-40B4-BE49-F238E27FC236}">
                <a16:creationId xmlns:a16="http://schemas.microsoft.com/office/drawing/2014/main" id="{E3BE5EAD-7101-4A5C-91EA-76D1064EDA43}"/>
              </a:ext>
            </a:extLst>
          </p:cNvPr>
          <p:cNvSpPr>
            <a:spLocks noGrp="1"/>
          </p:cNvSpPr>
          <p:nvPr>
            <p:ph type="title"/>
          </p:nvPr>
        </p:nvSpPr>
        <p:spPr>
          <a:xfrm>
            <a:off x="926592" y="502920"/>
            <a:ext cx="10655808" cy="630936"/>
          </a:xfrm>
          <a:prstGeom prst="rect">
            <a:avLst/>
          </a:prstGeom>
        </p:spPr>
        <p:txBody>
          <a:bodyPr vert="horz" lIns="0" tIns="45720" rIns="0" bIns="45720" rtlCol="0" anchor="ctr">
            <a:noAutofit/>
          </a:bodyPr>
          <a:lstStyle/>
          <a:p>
            <a:r>
              <a:rPr lang="en-US"/>
              <a:t>Click to edit Master title style</a:t>
            </a:r>
            <a:endParaRPr lang="en-US" dirty="0"/>
          </a:p>
        </p:txBody>
      </p:sp>
      <p:sp>
        <p:nvSpPr>
          <p:cNvPr id="22" name="Slide Number Placeholder 5">
            <a:extLst>
              <a:ext uri="{FF2B5EF4-FFF2-40B4-BE49-F238E27FC236}">
                <a16:creationId xmlns:a16="http://schemas.microsoft.com/office/drawing/2014/main" id="{0C6CEFB6-0A93-463B-A478-FF601D39B80D}"/>
              </a:ext>
            </a:extLst>
          </p:cNvPr>
          <p:cNvSpPr>
            <a:spLocks noGrp="1"/>
          </p:cNvSpPr>
          <p:nvPr>
            <p:ph type="sldNum" sz="quarter" idx="4"/>
          </p:nvPr>
        </p:nvSpPr>
        <p:spPr>
          <a:xfrm>
            <a:off x="11545824" y="6519672"/>
            <a:ext cx="341376" cy="137160"/>
          </a:xfrm>
          <a:prstGeom prst="rect">
            <a:avLst/>
          </a:prstGeom>
        </p:spPr>
        <p:txBody>
          <a:bodyPr vert="horz" lIns="0" tIns="0" rIns="0" bIns="0" rtlCol="0" anchor="b" anchorCtr="0"/>
          <a:lstStyle>
            <a:lvl1pPr algn="r">
              <a:defRPr sz="700">
                <a:solidFill>
                  <a:schemeClr val="tx1"/>
                </a:solidFill>
              </a:defRPr>
            </a:lvl1pPr>
          </a:lstStyle>
          <a:p>
            <a:fld id="{C7CA7E87-410D-4887-AABD-1ABCEA8A29CF}" type="slidenum">
              <a:rPr lang="en-US" smtClean="0">
                <a:solidFill>
                  <a:srgbClr val="424242"/>
                </a:solidFill>
              </a:rPr>
              <a:pPr/>
              <a:t>‹#›</a:t>
            </a:fld>
            <a:endParaRPr lang="en-US">
              <a:solidFill>
                <a:srgbClr val="424242"/>
              </a:solidFill>
            </a:endParaRPr>
          </a:p>
        </p:txBody>
      </p:sp>
      <p:graphicFrame>
        <p:nvGraphicFramePr>
          <p:cNvPr id="8" name="Object 7" hidden="1"/>
          <p:cNvGraphicFramePr>
            <a:graphicFrameLocks noChangeAspect="1"/>
          </p:cNvGraphicFramePr>
          <p:nvPr userDrawn="1">
            <p:custDataLst>
              <p:tags r:id="rId46"/>
            </p:custDataLst>
            <p:extLst>
              <p:ext uri="{D42A27DB-BD31-4B8C-83A1-F6EECF244321}">
                <p14:modId xmlns:p14="http://schemas.microsoft.com/office/powerpoint/2010/main" val="378893065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6323" name="think-cell Slide" r:id="rId49" imgW="408" imgH="408" progId="TCLayout.ActiveDocument.1">
                  <p:embed/>
                </p:oleObj>
              </mc:Choice>
              <mc:Fallback>
                <p:oleObj name="think-cell Slide" r:id="rId49" imgW="408" imgH="408" progId="TCLayout.ActiveDocument.1">
                  <p:embed/>
                  <p:pic>
                    <p:nvPicPr>
                      <p:cNvPr id="8" name="Object 7" hidden="1"/>
                      <p:cNvPicPr/>
                      <p:nvPr/>
                    </p:nvPicPr>
                    <p:blipFill>
                      <a:blip r:embed="rId48"/>
                      <a:stretch>
                        <a:fillRect/>
                      </a:stretch>
                    </p:blipFill>
                    <p:spPr>
                      <a:xfrm>
                        <a:off x="2118" y="1589"/>
                        <a:ext cx="2116" cy="158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9CBB91F-DEA0-4B10-BA5B-6F6730BF7DB1}"/>
              </a:ext>
            </a:extLst>
          </p:cNvPr>
          <p:cNvSpPr/>
          <p:nvPr userDrawn="1"/>
        </p:nvSpPr>
        <p:spPr>
          <a:xfrm>
            <a:off x="0" y="0"/>
            <a:ext cx="12192000" cy="1371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3646706070"/>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 id="2147484059" r:id="rId14"/>
    <p:sldLayoutId id="2147484060" r:id="rId15"/>
    <p:sldLayoutId id="2147484061" r:id="rId16"/>
    <p:sldLayoutId id="2147484062" r:id="rId17"/>
    <p:sldLayoutId id="2147484063" r:id="rId18"/>
    <p:sldLayoutId id="2147484064" r:id="rId19"/>
    <p:sldLayoutId id="2147484065" r:id="rId20"/>
    <p:sldLayoutId id="2147484066" r:id="rId21"/>
    <p:sldLayoutId id="2147484067" r:id="rId22"/>
    <p:sldLayoutId id="2147484068" r:id="rId23"/>
    <p:sldLayoutId id="2147484069" r:id="rId24"/>
    <p:sldLayoutId id="2147484070" r:id="rId25"/>
    <p:sldLayoutId id="2147484071" r:id="rId26"/>
    <p:sldLayoutId id="2147484072" r:id="rId27"/>
    <p:sldLayoutId id="2147484073" r:id="rId28"/>
    <p:sldLayoutId id="2147484074" r:id="rId29"/>
    <p:sldLayoutId id="2147484075" r:id="rId30"/>
    <p:sldLayoutId id="2147484076" r:id="rId31"/>
    <p:sldLayoutId id="2147484077" r:id="rId32"/>
    <p:sldLayoutId id="2147484078" r:id="rId33"/>
    <p:sldLayoutId id="2147484079" r:id="rId34"/>
    <p:sldLayoutId id="2147484080" r:id="rId35"/>
    <p:sldLayoutId id="2147484081" r:id="rId36"/>
    <p:sldLayoutId id="2147484082" r:id="rId37"/>
    <p:sldLayoutId id="2147484083" r:id="rId38"/>
    <p:sldLayoutId id="2147484084" r:id="rId39"/>
    <p:sldLayoutId id="2147484085" r:id="rId40"/>
    <p:sldLayoutId id="2147484086" r:id="rId41"/>
    <p:sldLayoutId id="2147484087" r:id="rId42"/>
  </p:sldLayoutIdLst>
  <p:hf hdr="0" ftr="0" dt="0"/>
  <p:txStyles>
    <p:titleStyle>
      <a:lvl1pPr algn="l"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lnSpc>
          <a:spcPct val="150000"/>
        </a:lnSpc>
        <a:spcBef>
          <a:spcPts val="0"/>
        </a:spcBef>
        <a:buClr>
          <a:schemeClr val="tx1"/>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900"/>
        </a:spcBef>
        <a:buClr>
          <a:schemeClr val="tx1"/>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176" userDrawn="1">
          <p15:clr>
            <a:srgbClr val="F26B43"/>
          </p15:clr>
        </p15:guide>
        <p15:guide id="4" orient="horz" pos="864" userDrawn="1">
          <p15:clr>
            <a:srgbClr val="F26B43"/>
          </p15:clr>
        </p15:guide>
        <p15:guide id="5" orient="horz" pos="3936" userDrawn="1">
          <p15:clr>
            <a:srgbClr val="F26B43"/>
          </p15:clr>
        </p15:guide>
        <p15:guide id="6" pos="587" userDrawn="1">
          <p15:clr>
            <a:srgbClr val="F26B43"/>
          </p15:clr>
        </p15:guide>
        <p15:guide id="7" pos="7296"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45"/>
            </p:custDataLst>
            <p:extLst>
              <p:ext uri="{D42A27DB-BD31-4B8C-83A1-F6EECF244321}">
                <p14:modId xmlns:p14="http://schemas.microsoft.com/office/powerpoint/2010/main" val="7320030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5538" name="think-cell Slide" r:id="rId47" imgW="408" imgH="408" progId="TCLayout.ActiveDocument.1">
                  <p:embed/>
                </p:oleObj>
              </mc:Choice>
              <mc:Fallback>
                <p:oleObj name="think-cell Slide" r:id="rId47" imgW="408" imgH="408" progId="TCLayout.ActiveDocument.1">
                  <p:embed/>
                  <p:pic>
                    <p:nvPicPr>
                      <p:cNvPr id="3" name="Object 2" hidden="1"/>
                      <p:cNvPicPr/>
                      <p:nvPr/>
                    </p:nvPicPr>
                    <p:blipFill>
                      <a:blip r:embed="rId48"/>
                      <a:stretch>
                        <a:fillRect/>
                      </a:stretch>
                    </p:blipFill>
                    <p:spPr>
                      <a:xfrm>
                        <a:off x="2118" y="1589"/>
                        <a:ext cx="2116" cy="1587"/>
                      </a:xfrm>
                      <a:prstGeom prst="rect">
                        <a:avLst/>
                      </a:prstGeom>
                    </p:spPr>
                  </p:pic>
                </p:oleObj>
              </mc:Fallback>
            </mc:AlternateContent>
          </a:graphicData>
        </a:graphic>
      </p:graphicFrame>
      <p:sp>
        <p:nvSpPr>
          <p:cNvPr id="11" name="Text Placeholder 2">
            <a:extLst>
              <a:ext uri="{FF2B5EF4-FFF2-40B4-BE49-F238E27FC236}">
                <a16:creationId xmlns:a16="http://schemas.microsoft.com/office/drawing/2014/main" id="{34506607-EB73-43D2-BE51-66EA2B0D2F85}"/>
              </a:ext>
            </a:extLst>
          </p:cNvPr>
          <p:cNvSpPr>
            <a:spLocks noGrp="1"/>
          </p:cNvSpPr>
          <p:nvPr>
            <p:ph type="body" idx="1"/>
          </p:nvPr>
        </p:nvSpPr>
        <p:spPr>
          <a:xfrm>
            <a:off x="938784" y="1874520"/>
            <a:ext cx="10643616" cy="4375656"/>
          </a:xfrm>
          <a:prstGeom prst="rect">
            <a:avLst/>
          </a:prstGeom>
          <a:noFill/>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29CBB91F-DEA0-4B10-BA5B-6F6730BF7DB1}"/>
              </a:ext>
            </a:extLst>
          </p:cNvPr>
          <p:cNvSpPr/>
          <p:nvPr/>
        </p:nvSpPr>
        <p:spPr>
          <a:xfrm>
            <a:off x="0" y="0"/>
            <a:ext cx="12192000" cy="1371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
        <p:nvSpPr>
          <p:cNvPr id="10" name="Title Placeholder 1">
            <a:extLst>
              <a:ext uri="{FF2B5EF4-FFF2-40B4-BE49-F238E27FC236}">
                <a16:creationId xmlns:a16="http://schemas.microsoft.com/office/drawing/2014/main" id="{E3BE5EAD-7101-4A5C-91EA-76D1064EDA43}"/>
              </a:ext>
            </a:extLst>
          </p:cNvPr>
          <p:cNvSpPr>
            <a:spLocks noGrp="1"/>
          </p:cNvSpPr>
          <p:nvPr>
            <p:ph type="title"/>
          </p:nvPr>
        </p:nvSpPr>
        <p:spPr>
          <a:xfrm>
            <a:off x="926592" y="502920"/>
            <a:ext cx="10655808" cy="630936"/>
          </a:xfrm>
          <a:prstGeom prst="rect">
            <a:avLst/>
          </a:prstGeom>
        </p:spPr>
        <p:txBody>
          <a:bodyPr vert="horz" lIns="0" tIns="45720" rIns="0" bIns="45720" rtlCol="0" anchor="ctr">
            <a:noAutofit/>
          </a:bodyPr>
          <a:lstStyle/>
          <a:p>
            <a:r>
              <a:rPr lang="en-US"/>
              <a:t>Click to edit Master title style</a:t>
            </a:r>
            <a:endParaRPr lang="en-US" dirty="0"/>
          </a:p>
        </p:txBody>
      </p:sp>
      <p:sp>
        <p:nvSpPr>
          <p:cNvPr id="22" name="Slide Number Placeholder 5">
            <a:extLst>
              <a:ext uri="{FF2B5EF4-FFF2-40B4-BE49-F238E27FC236}">
                <a16:creationId xmlns:a16="http://schemas.microsoft.com/office/drawing/2014/main" id="{0C6CEFB6-0A93-463B-A478-FF601D39B80D}"/>
              </a:ext>
            </a:extLst>
          </p:cNvPr>
          <p:cNvSpPr>
            <a:spLocks noGrp="1"/>
          </p:cNvSpPr>
          <p:nvPr>
            <p:ph type="sldNum" sz="quarter" idx="4"/>
          </p:nvPr>
        </p:nvSpPr>
        <p:spPr>
          <a:xfrm>
            <a:off x="11545824" y="6519672"/>
            <a:ext cx="341376" cy="137160"/>
          </a:xfrm>
          <a:prstGeom prst="rect">
            <a:avLst/>
          </a:prstGeom>
        </p:spPr>
        <p:txBody>
          <a:bodyPr vert="horz" lIns="0" tIns="0" rIns="0" bIns="0" rtlCol="0" anchor="b" anchorCtr="0"/>
          <a:lstStyle>
            <a:lvl1pPr algn="r">
              <a:defRPr sz="700">
                <a:solidFill>
                  <a:schemeClr val="tx1"/>
                </a:solidFill>
              </a:defRPr>
            </a:lvl1pPr>
          </a:lstStyle>
          <a:p>
            <a:fld id="{C7CA7E87-410D-4887-AABD-1ABCEA8A29CF}" type="slidenum">
              <a:rPr lang="en-US" smtClean="0">
                <a:solidFill>
                  <a:srgbClr val="424242"/>
                </a:solidFill>
              </a:rPr>
              <a:pPr/>
              <a:t>‹#›</a:t>
            </a:fld>
            <a:endParaRPr lang="en-US">
              <a:solidFill>
                <a:srgbClr val="424242"/>
              </a:solidFill>
            </a:endParaRPr>
          </a:p>
        </p:txBody>
      </p:sp>
      <p:graphicFrame>
        <p:nvGraphicFramePr>
          <p:cNvPr id="8" name="Object 7" hidden="1"/>
          <p:cNvGraphicFramePr>
            <a:graphicFrameLocks noChangeAspect="1"/>
          </p:cNvGraphicFramePr>
          <p:nvPr userDrawn="1">
            <p:custDataLst>
              <p:tags r:id="rId46"/>
            </p:custDataLst>
            <p:extLst>
              <p:ext uri="{D42A27DB-BD31-4B8C-83A1-F6EECF244321}">
                <p14:modId xmlns:p14="http://schemas.microsoft.com/office/powerpoint/2010/main" val="411235851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5539" name="think-cell Slide" r:id="rId49" imgW="408" imgH="408" progId="TCLayout.ActiveDocument.1">
                  <p:embed/>
                </p:oleObj>
              </mc:Choice>
              <mc:Fallback>
                <p:oleObj name="think-cell Slide" r:id="rId49" imgW="408" imgH="408" progId="TCLayout.ActiveDocument.1">
                  <p:embed/>
                  <p:pic>
                    <p:nvPicPr>
                      <p:cNvPr id="8" name="Object 7" hidden="1"/>
                      <p:cNvPicPr/>
                      <p:nvPr/>
                    </p:nvPicPr>
                    <p:blipFill>
                      <a:blip r:embed="rId48"/>
                      <a:stretch>
                        <a:fillRect/>
                      </a:stretch>
                    </p:blipFill>
                    <p:spPr>
                      <a:xfrm>
                        <a:off x="2118" y="1589"/>
                        <a:ext cx="2116" cy="158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9CBB91F-DEA0-4B10-BA5B-6F6730BF7DB1}"/>
              </a:ext>
            </a:extLst>
          </p:cNvPr>
          <p:cNvSpPr/>
          <p:nvPr userDrawn="1"/>
        </p:nvSpPr>
        <p:spPr>
          <a:xfrm>
            <a:off x="0" y="0"/>
            <a:ext cx="12192000" cy="1371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rgbClr val="424242"/>
              </a:solidFill>
            </a:endParaRPr>
          </a:p>
        </p:txBody>
      </p:sp>
    </p:spTree>
    <p:extLst>
      <p:ext uri="{BB962C8B-B14F-4D97-AF65-F5344CB8AC3E}">
        <p14:creationId xmlns:p14="http://schemas.microsoft.com/office/powerpoint/2010/main" val="1430409093"/>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 id="2147484100" r:id="rId12"/>
    <p:sldLayoutId id="2147484101" r:id="rId13"/>
    <p:sldLayoutId id="2147484102" r:id="rId14"/>
    <p:sldLayoutId id="2147484103" r:id="rId15"/>
    <p:sldLayoutId id="2147484104" r:id="rId16"/>
    <p:sldLayoutId id="2147484105" r:id="rId17"/>
    <p:sldLayoutId id="2147484106" r:id="rId18"/>
    <p:sldLayoutId id="2147484107" r:id="rId19"/>
    <p:sldLayoutId id="2147484108" r:id="rId20"/>
    <p:sldLayoutId id="2147484109" r:id="rId21"/>
    <p:sldLayoutId id="2147484110" r:id="rId22"/>
    <p:sldLayoutId id="2147484111" r:id="rId23"/>
    <p:sldLayoutId id="2147484112" r:id="rId24"/>
    <p:sldLayoutId id="2147484113" r:id="rId25"/>
    <p:sldLayoutId id="2147484114" r:id="rId26"/>
    <p:sldLayoutId id="2147484115" r:id="rId27"/>
    <p:sldLayoutId id="2147484116" r:id="rId28"/>
    <p:sldLayoutId id="2147484117" r:id="rId29"/>
    <p:sldLayoutId id="2147484118" r:id="rId30"/>
    <p:sldLayoutId id="2147484119" r:id="rId31"/>
    <p:sldLayoutId id="2147484120" r:id="rId32"/>
    <p:sldLayoutId id="2147484121" r:id="rId33"/>
    <p:sldLayoutId id="2147484122" r:id="rId34"/>
    <p:sldLayoutId id="2147484123" r:id="rId35"/>
    <p:sldLayoutId id="2147484124" r:id="rId36"/>
    <p:sldLayoutId id="2147484125" r:id="rId37"/>
    <p:sldLayoutId id="2147484126" r:id="rId38"/>
    <p:sldLayoutId id="2147484127" r:id="rId39"/>
    <p:sldLayoutId id="2147484128" r:id="rId40"/>
    <p:sldLayoutId id="2147484129" r:id="rId41"/>
    <p:sldLayoutId id="2147484130" r:id="rId42"/>
  </p:sldLayoutIdLst>
  <p:hf hdr="0" ftr="0" dt="0"/>
  <p:txStyles>
    <p:titleStyle>
      <a:lvl1pPr algn="l"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lnSpc>
          <a:spcPct val="150000"/>
        </a:lnSpc>
        <a:spcBef>
          <a:spcPts val="0"/>
        </a:spcBef>
        <a:buClr>
          <a:schemeClr val="tx1"/>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900"/>
        </a:spcBef>
        <a:buClr>
          <a:schemeClr val="tx1"/>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900"/>
        </a:spcBef>
        <a:buClr>
          <a:schemeClr val="tx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176" userDrawn="1">
          <p15:clr>
            <a:srgbClr val="F26B43"/>
          </p15:clr>
        </p15:guide>
        <p15:guide id="4" orient="horz" pos="864" userDrawn="1">
          <p15:clr>
            <a:srgbClr val="F26B43"/>
          </p15:clr>
        </p15:guide>
        <p15:guide id="5" orient="horz" pos="3936" userDrawn="1">
          <p15:clr>
            <a:srgbClr val="F26B43"/>
          </p15:clr>
        </p15:guide>
        <p15:guide id="6" pos="587" userDrawn="1">
          <p15:clr>
            <a:srgbClr val="F26B43"/>
          </p15:clr>
        </p15:guide>
        <p15:guide id="7" pos="7296"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Optum_RGB_PP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8000" y="6151576"/>
            <a:ext cx="2144184"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7487" y="152400"/>
            <a:ext cx="1096856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5" y="990602"/>
            <a:ext cx="10970684"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11176000" y="6543675"/>
            <a:ext cx="406400" cy="15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lnSpc>
                <a:spcPct val="100000"/>
              </a:lnSpc>
              <a:defRPr sz="800" b="0">
                <a:solidFill>
                  <a:schemeClr val="tx1"/>
                </a:solidFill>
              </a:defRPr>
            </a:lvl1pPr>
          </a:lstStyle>
          <a:p>
            <a:pPr eaLnBrk="0" fontAlgn="base" hangingPunct="0">
              <a:spcBef>
                <a:spcPct val="0"/>
              </a:spcBef>
              <a:spcAft>
                <a:spcPct val="0"/>
              </a:spcAft>
              <a:defRPr/>
            </a:pPr>
            <a:fld id="{D97C373F-A606-4DC9-8960-B4962F439ED4}" type="slidenum">
              <a:rPr lang="en-US">
                <a:solidFill>
                  <a:srgbClr val="63666A"/>
                </a:solidFill>
                <a:ea typeface="Geneva" charset="-128"/>
              </a:rPr>
              <a:pPr eaLnBrk="0" fontAlgn="base" hangingPunct="0">
                <a:spcBef>
                  <a:spcPct val="0"/>
                </a:spcBef>
                <a:spcAft>
                  <a:spcPct val="0"/>
                </a:spcAft>
                <a:defRPr/>
              </a:pPr>
              <a:t>‹#›</a:t>
            </a:fld>
            <a:endParaRPr lang="en-US" dirty="0">
              <a:solidFill>
                <a:srgbClr val="63666A"/>
              </a:solidFill>
              <a:ea typeface="Geneva" charset="-128"/>
            </a:endParaRPr>
          </a:p>
        </p:txBody>
      </p:sp>
      <p:sp>
        <p:nvSpPr>
          <p:cNvPr id="2" name="Line 9"/>
          <p:cNvSpPr>
            <a:spLocks noChangeShapeType="1"/>
          </p:cNvSpPr>
          <p:nvPr/>
        </p:nvSpPr>
        <p:spPr bwMode="auto">
          <a:xfrm>
            <a:off x="609600" y="838200"/>
            <a:ext cx="10972800"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lnSpc>
                <a:spcPct val="95000"/>
              </a:lnSpc>
              <a:spcBef>
                <a:spcPct val="0"/>
              </a:spcBef>
              <a:spcAft>
                <a:spcPct val="0"/>
              </a:spcAft>
            </a:pPr>
            <a:endParaRPr lang="en-US" sz="1400" b="1" dirty="0">
              <a:solidFill>
                <a:srgbClr val="FFFFFF"/>
              </a:solidFill>
              <a:ea typeface="Geneva" charset="-128"/>
            </a:endParaRPr>
          </a:p>
        </p:txBody>
      </p:sp>
      <p:pic>
        <p:nvPicPr>
          <p:cNvPr id="1031" name="Picture 12" descr="Optum_ColorBand-02"/>
          <p:cNvPicPr preferRelativeResize="0">
            <a:picLocks noChangeAspect="1" noChangeArrowheads="1"/>
          </p:cNvPicPr>
          <p:nvPr/>
        </p:nvPicPr>
        <p:blipFill>
          <a:blip r:embed="rId15" cstate="print">
            <a:extLst>
              <a:ext uri="{28A0092B-C50C-407E-A947-70E740481C1C}">
                <a14:useLocalDpi xmlns:a14="http://schemas.microsoft.com/office/drawing/2010/main" val="0"/>
              </a:ext>
            </a:extLst>
          </a:blip>
          <a:srcRect t="6000"/>
          <a:stretch>
            <a:fillRect/>
          </a:stretch>
        </p:blipFill>
        <p:spPr bwMode="auto">
          <a:xfrm>
            <a:off x="2794000" y="6429388"/>
            <a:ext cx="87884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14"/>
          <p:cNvSpPr txBox="1">
            <a:spLocks noChangeArrowheads="1"/>
          </p:cNvSpPr>
          <p:nvPr/>
        </p:nvSpPr>
        <p:spPr bwMode="auto">
          <a:xfrm>
            <a:off x="8636000" y="6553200"/>
            <a:ext cx="2540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1400" b="1">
                <a:solidFill>
                  <a:schemeClr val="bg1"/>
                </a:solidFill>
                <a:latin typeface="Arial" charset="0"/>
                <a:ea typeface="Geneva" charset="0"/>
                <a:cs typeface="Arial Unicode MS" charset="0"/>
              </a:defRPr>
            </a:lvl1pPr>
            <a:lvl2pPr marL="742950" indent="-285750">
              <a:defRPr sz="1400" b="1">
                <a:solidFill>
                  <a:schemeClr val="bg1"/>
                </a:solidFill>
                <a:latin typeface="Arial" charset="0"/>
                <a:ea typeface="Arial Unicode MS" charset="0"/>
                <a:cs typeface="Arial Unicode MS" charset="0"/>
              </a:defRPr>
            </a:lvl2pPr>
            <a:lvl3pPr marL="1143000" indent="-228600">
              <a:defRPr sz="1400" b="1">
                <a:solidFill>
                  <a:schemeClr val="bg1"/>
                </a:solidFill>
                <a:latin typeface="Arial" charset="0"/>
                <a:ea typeface="Arial Unicode MS" charset="0"/>
                <a:cs typeface="Arial Unicode MS" charset="0"/>
              </a:defRPr>
            </a:lvl3pPr>
            <a:lvl4pPr marL="1600200" indent="-228600">
              <a:defRPr sz="1400" b="1">
                <a:solidFill>
                  <a:schemeClr val="bg1"/>
                </a:solidFill>
                <a:latin typeface="Arial" charset="0"/>
                <a:ea typeface="Arial Unicode MS" charset="0"/>
                <a:cs typeface="Arial Unicode MS" charset="0"/>
              </a:defRPr>
            </a:lvl4pPr>
            <a:lvl5pPr marL="2057400" indent="-228600">
              <a:defRPr sz="1400" b="1">
                <a:solidFill>
                  <a:schemeClr val="bg1"/>
                </a:solidFill>
                <a:latin typeface="Arial" charset="0"/>
                <a:ea typeface="Arial Unicode MS" charset="0"/>
                <a:cs typeface="Arial Unicode MS" charset="0"/>
              </a:defRPr>
            </a:lvl5pPr>
            <a:lvl6pPr marL="2514600" indent="-228600" algn="ctr" eaLnBrk="0" fontAlgn="base" hangingPunct="0">
              <a:lnSpc>
                <a:spcPct val="95000"/>
              </a:lnSpc>
              <a:spcBef>
                <a:spcPct val="0"/>
              </a:spcBef>
              <a:spcAft>
                <a:spcPct val="0"/>
              </a:spcAft>
              <a:defRPr sz="1400" b="1">
                <a:solidFill>
                  <a:schemeClr val="bg1"/>
                </a:solidFill>
                <a:latin typeface="Arial" charset="0"/>
                <a:ea typeface="Arial Unicode MS" charset="0"/>
                <a:cs typeface="Arial Unicode MS" charset="0"/>
              </a:defRPr>
            </a:lvl6pPr>
            <a:lvl7pPr marL="2971800" indent="-228600" algn="ctr" eaLnBrk="0" fontAlgn="base" hangingPunct="0">
              <a:lnSpc>
                <a:spcPct val="95000"/>
              </a:lnSpc>
              <a:spcBef>
                <a:spcPct val="0"/>
              </a:spcBef>
              <a:spcAft>
                <a:spcPct val="0"/>
              </a:spcAft>
              <a:defRPr sz="1400" b="1">
                <a:solidFill>
                  <a:schemeClr val="bg1"/>
                </a:solidFill>
                <a:latin typeface="Arial" charset="0"/>
                <a:ea typeface="Arial Unicode MS" charset="0"/>
                <a:cs typeface="Arial Unicode MS" charset="0"/>
              </a:defRPr>
            </a:lvl7pPr>
            <a:lvl8pPr marL="3429000" indent="-228600" algn="ctr" eaLnBrk="0" fontAlgn="base" hangingPunct="0">
              <a:lnSpc>
                <a:spcPct val="95000"/>
              </a:lnSpc>
              <a:spcBef>
                <a:spcPct val="0"/>
              </a:spcBef>
              <a:spcAft>
                <a:spcPct val="0"/>
              </a:spcAft>
              <a:defRPr sz="1400" b="1">
                <a:solidFill>
                  <a:schemeClr val="bg1"/>
                </a:solidFill>
                <a:latin typeface="Arial" charset="0"/>
                <a:ea typeface="Arial Unicode MS" charset="0"/>
                <a:cs typeface="Arial Unicode MS" charset="0"/>
              </a:defRPr>
            </a:lvl8pPr>
            <a:lvl9pPr marL="3886200" indent="-228600" algn="ctr" eaLnBrk="0" fontAlgn="base" hangingPunct="0">
              <a:lnSpc>
                <a:spcPct val="95000"/>
              </a:lnSpc>
              <a:spcBef>
                <a:spcPct val="0"/>
              </a:spcBef>
              <a:spcAft>
                <a:spcPct val="0"/>
              </a:spcAft>
              <a:defRPr sz="1400" b="1">
                <a:solidFill>
                  <a:schemeClr val="bg1"/>
                </a:solidFill>
                <a:latin typeface="Arial" charset="0"/>
                <a:ea typeface="Arial Unicode MS" charset="0"/>
                <a:cs typeface="Arial Unicode MS" charset="0"/>
              </a:defRPr>
            </a:lvl9pPr>
          </a:lstStyle>
          <a:p>
            <a:pPr eaLnBrk="0" fontAlgn="base" hangingPunct="0">
              <a:spcBef>
                <a:spcPct val="0"/>
              </a:spcBef>
              <a:spcAft>
                <a:spcPct val="0"/>
              </a:spcAft>
              <a:defRPr/>
            </a:pPr>
            <a:r>
              <a:rPr lang="en-US" sz="700" b="0" dirty="0">
                <a:solidFill>
                  <a:srgbClr val="63666A"/>
                </a:solidFill>
              </a:rPr>
              <a:t>Propriety and Confidential. Do not distribute.</a:t>
            </a:r>
          </a:p>
        </p:txBody>
      </p:sp>
    </p:spTree>
    <p:extLst>
      <p:ext uri="{BB962C8B-B14F-4D97-AF65-F5344CB8AC3E}">
        <p14:creationId xmlns:p14="http://schemas.microsoft.com/office/powerpoint/2010/main" val="1218175962"/>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Lst>
  <p:transition>
    <p:fade/>
  </p:transition>
  <p:hf hdr="0" ftr="0" dt="0"/>
  <p:txStyles>
    <p:titleStyle>
      <a:lvl1pPr algn="l" rtl="0" eaLnBrk="0" fontAlgn="base" hangingPunct="0">
        <a:spcBef>
          <a:spcPct val="0"/>
        </a:spcBef>
        <a:spcAft>
          <a:spcPct val="0"/>
        </a:spcAft>
        <a:defRPr>
          <a:solidFill>
            <a:schemeClr val="tx1"/>
          </a:solidFill>
          <a:latin typeface="+mj-lt"/>
          <a:ea typeface="Geneva" charset="0"/>
          <a:cs typeface="+mj-cs"/>
        </a:defRPr>
      </a:lvl1pPr>
      <a:lvl2pPr algn="l" rtl="0" eaLnBrk="0" fontAlgn="base" hangingPunct="0">
        <a:spcBef>
          <a:spcPct val="0"/>
        </a:spcBef>
        <a:spcAft>
          <a:spcPct val="0"/>
        </a:spcAft>
        <a:defRPr>
          <a:solidFill>
            <a:schemeClr val="tx1"/>
          </a:solidFill>
          <a:latin typeface="Arial" charset="0"/>
          <a:ea typeface="Geneva" charset="0"/>
          <a:cs typeface="Arial Unicode MS" charset="0"/>
        </a:defRPr>
      </a:lvl2pPr>
      <a:lvl3pPr algn="l" rtl="0" eaLnBrk="0" fontAlgn="base" hangingPunct="0">
        <a:spcBef>
          <a:spcPct val="0"/>
        </a:spcBef>
        <a:spcAft>
          <a:spcPct val="0"/>
        </a:spcAft>
        <a:defRPr>
          <a:solidFill>
            <a:schemeClr val="tx1"/>
          </a:solidFill>
          <a:latin typeface="Arial" charset="0"/>
          <a:ea typeface="Geneva" charset="0"/>
          <a:cs typeface="Arial Unicode MS" charset="0"/>
        </a:defRPr>
      </a:lvl3pPr>
      <a:lvl4pPr algn="l" rtl="0" eaLnBrk="0" fontAlgn="base" hangingPunct="0">
        <a:spcBef>
          <a:spcPct val="0"/>
        </a:spcBef>
        <a:spcAft>
          <a:spcPct val="0"/>
        </a:spcAft>
        <a:defRPr>
          <a:solidFill>
            <a:schemeClr val="tx1"/>
          </a:solidFill>
          <a:latin typeface="Arial" charset="0"/>
          <a:ea typeface="Geneva" charset="0"/>
          <a:cs typeface="Arial Unicode MS" charset="0"/>
        </a:defRPr>
      </a:lvl4pPr>
      <a:lvl5pPr algn="l" rtl="0" eaLnBrk="0" fontAlgn="base" hangingPunct="0">
        <a:spcBef>
          <a:spcPct val="0"/>
        </a:spcBef>
        <a:spcAft>
          <a:spcPct val="0"/>
        </a:spcAft>
        <a:defRPr>
          <a:solidFill>
            <a:schemeClr val="tx1"/>
          </a:solidFill>
          <a:latin typeface="Arial" charset="0"/>
          <a:ea typeface="Geneva" charset="0"/>
          <a:cs typeface="Arial Unicode MS" charset="0"/>
        </a:defRPr>
      </a:lvl5pPr>
      <a:lvl6pPr marL="457200" algn="l" rtl="0" fontAlgn="base">
        <a:spcBef>
          <a:spcPct val="0"/>
        </a:spcBef>
        <a:spcAft>
          <a:spcPct val="0"/>
        </a:spcAft>
        <a:defRPr>
          <a:solidFill>
            <a:schemeClr val="tx1"/>
          </a:solidFill>
          <a:latin typeface="Arial" charset="0"/>
          <a:ea typeface="Arial Unicode MS" charset="0"/>
          <a:cs typeface="Arial Unicode MS" charset="0"/>
        </a:defRPr>
      </a:lvl6pPr>
      <a:lvl7pPr marL="914400" algn="l" rtl="0" fontAlgn="base">
        <a:spcBef>
          <a:spcPct val="0"/>
        </a:spcBef>
        <a:spcAft>
          <a:spcPct val="0"/>
        </a:spcAft>
        <a:defRPr>
          <a:solidFill>
            <a:schemeClr val="tx1"/>
          </a:solidFill>
          <a:latin typeface="Arial" charset="0"/>
          <a:ea typeface="Arial Unicode MS" charset="0"/>
          <a:cs typeface="Arial Unicode MS" charset="0"/>
        </a:defRPr>
      </a:lvl7pPr>
      <a:lvl8pPr marL="1371600" algn="l" rtl="0" fontAlgn="base">
        <a:spcBef>
          <a:spcPct val="0"/>
        </a:spcBef>
        <a:spcAft>
          <a:spcPct val="0"/>
        </a:spcAft>
        <a:defRPr>
          <a:solidFill>
            <a:schemeClr val="tx1"/>
          </a:solidFill>
          <a:latin typeface="Arial" charset="0"/>
          <a:ea typeface="Arial Unicode MS" charset="0"/>
          <a:cs typeface="Arial Unicode MS" charset="0"/>
        </a:defRPr>
      </a:lvl8pPr>
      <a:lvl9pPr marL="1828800" algn="l" rtl="0" fontAlgn="base">
        <a:spcBef>
          <a:spcPct val="0"/>
        </a:spcBef>
        <a:spcAft>
          <a:spcPct val="0"/>
        </a:spcAft>
        <a:defRPr>
          <a:solidFill>
            <a:schemeClr val="tx1"/>
          </a:solidFill>
          <a:latin typeface="Arial" charset="0"/>
          <a:ea typeface="Arial Unicode MS" charset="0"/>
          <a:cs typeface="Arial Unicode MS" charset="0"/>
        </a:defRPr>
      </a:lvl9pPr>
    </p:titleStyle>
    <p:bodyStyle>
      <a:lvl1pPr marL="342900" indent="-342900" algn="l" rtl="0" eaLnBrk="0" fontAlgn="base" hangingPunct="0">
        <a:lnSpc>
          <a:spcPct val="95000"/>
        </a:lnSpc>
        <a:spcBef>
          <a:spcPct val="0"/>
        </a:spcBef>
        <a:spcAft>
          <a:spcPct val="35000"/>
        </a:spcAft>
        <a:buClr>
          <a:schemeClr val="accent1"/>
        </a:buClr>
        <a:defRPr sz="1400">
          <a:solidFill>
            <a:schemeClr val="tx1"/>
          </a:solidFill>
          <a:latin typeface="+mn-lt"/>
          <a:ea typeface="Geneva" charset="0"/>
          <a:cs typeface="+mn-cs"/>
        </a:defRPr>
      </a:lvl1pPr>
      <a:lvl2pPr marL="152400" indent="-150813" algn="l" rtl="0" eaLnBrk="0" fontAlgn="base" hangingPunct="0">
        <a:lnSpc>
          <a:spcPct val="95000"/>
        </a:lnSpc>
        <a:spcBef>
          <a:spcPct val="0"/>
        </a:spcBef>
        <a:spcAft>
          <a:spcPct val="35000"/>
        </a:spcAft>
        <a:buClr>
          <a:schemeClr val="accent1"/>
        </a:buClr>
        <a:buSzPct val="90000"/>
        <a:buFont typeface="Arial" pitchFamily="34" charset="0"/>
        <a:buChar char="•"/>
        <a:defRPr sz="1400">
          <a:solidFill>
            <a:schemeClr val="tx1"/>
          </a:solidFill>
          <a:latin typeface="+mn-lt"/>
          <a:ea typeface="+mn-ea"/>
          <a:cs typeface="+mn-cs"/>
        </a:defRPr>
      </a:lvl2pPr>
      <a:lvl3pPr marL="355600" indent="-177800" algn="l" rtl="0" eaLnBrk="0" fontAlgn="base" hangingPunct="0">
        <a:lnSpc>
          <a:spcPct val="95000"/>
        </a:lnSpc>
        <a:spcBef>
          <a:spcPct val="0"/>
        </a:spcBef>
        <a:spcAft>
          <a:spcPct val="35000"/>
        </a:spcAft>
        <a:buChar char="–"/>
        <a:defRPr sz="1400">
          <a:solidFill>
            <a:schemeClr val="tx1"/>
          </a:solidFill>
          <a:latin typeface="+mn-lt"/>
          <a:ea typeface="+mn-ea"/>
          <a:cs typeface="+mn-cs"/>
        </a:defRPr>
      </a:lvl3pPr>
      <a:lvl4pPr marL="641350" indent="-171450" algn="l" rtl="0" eaLnBrk="0" fontAlgn="base" hangingPunct="0">
        <a:lnSpc>
          <a:spcPct val="95000"/>
        </a:lnSpc>
        <a:spcBef>
          <a:spcPct val="0"/>
        </a:spcBef>
        <a:spcAft>
          <a:spcPct val="35000"/>
        </a:spcAft>
        <a:buChar char="–"/>
        <a:defRPr sz="1400">
          <a:solidFill>
            <a:schemeClr val="tx1"/>
          </a:solidFill>
          <a:latin typeface="+mn-lt"/>
          <a:ea typeface="+mn-ea"/>
          <a:cs typeface="+mn-cs"/>
        </a:defRPr>
      </a:lvl4pPr>
      <a:lvl5pPr marL="927100" indent="-171450" algn="l" rtl="0" eaLnBrk="0" fontAlgn="base" hangingPunct="0">
        <a:lnSpc>
          <a:spcPct val="95000"/>
        </a:lnSpc>
        <a:spcBef>
          <a:spcPct val="0"/>
        </a:spcBef>
        <a:spcAft>
          <a:spcPct val="35000"/>
        </a:spcAft>
        <a:buChar char="»"/>
        <a:defRPr sz="1400">
          <a:solidFill>
            <a:schemeClr val="tx1"/>
          </a:solidFill>
          <a:latin typeface="+mn-lt"/>
          <a:ea typeface="+mn-ea"/>
          <a:cs typeface="+mn-cs"/>
        </a:defRPr>
      </a:lvl5pPr>
      <a:lvl6pPr marL="1384300" indent="-171450" algn="l" rtl="0" fontAlgn="base">
        <a:lnSpc>
          <a:spcPct val="95000"/>
        </a:lnSpc>
        <a:spcBef>
          <a:spcPct val="0"/>
        </a:spcBef>
        <a:spcAft>
          <a:spcPct val="35000"/>
        </a:spcAft>
        <a:buChar char="»"/>
        <a:defRPr sz="1400">
          <a:solidFill>
            <a:schemeClr val="tx1"/>
          </a:solidFill>
          <a:latin typeface="+mn-lt"/>
          <a:ea typeface="+mn-ea"/>
          <a:cs typeface="+mn-cs"/>
        </a:defRPr>
      </a:lvl6pPr>
      <a:lvl7pPr marL="1841500" indent="-171450" algn="l" rtl="0" fontAlgn="base">
        <a:lnSpc>
          <a:spcPct val="95000"/>
        </a:lnSpc>
        <a:spcBef>
          <a:spcPct val="0"/>
        </a:spcBef>
        <a:spcAft>
          <a:spcPct val="35000"/>
        </a:spcAft>
        <a:buChar char="»"/>
        <a:defRPr sz="1400">
          <a:solidFill>
            <a:schemeClr val="tx1"/>
          </a:solidFill>
          <a:latin typeface="+mn-lt"/>
          <a:ea typeface="+mn-ea"/>
          <a:cs typeface="+mn-cs"/>
        </a:defRPr>
      </a:lvl7pPr>
      <a:lvl8pPr marL="2298700" indent="-171450" algn="l" rtl="0" fontAlgn="base">
        <a:lnSpc>
          <a:spcPct val="95000"/>
        </a:lnSpc>
        <a:spcBef>
          <a:spcPct val="0"/>
        </a:spcBef>
        <a:spcAft>
          <a:spcPct val="35000"/>
        </a:spcAft>
        <a:buChar char="»"/>
        <a:defRPr sz="1400">
          <a:solidFill>
            <a:schemeClr val="tx1"/>
          </a:solidFill>
          <a:latin typeface="+mn-lt"/>
          <a:ea typeface="+mn-ea"/>
          <a:cs typeface="+mn-cs"/>
        </a:defRPr>
      </a:lvl8pPr>
      <a:lvl9pPr marL="2755900" indent="-171450" algn="l" rtl="0" fontAlgn="base">
        <a:lnSpc>
          <a:spcPct val="95000"/>
        </a:lnSpc>
        <a:spcBef>
          <a:spcPct val="0"/>
        </a:spcBef>
        <a:spcAft>
          <a:spcPct val="35000"/>
        </a:spcAft>
        <a:buChar char="»"/>
        <a:defRPr sz="1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9.xml"/><Relationship Id="rId1" Type="http://schemas.openxmlformats.org/officeDocument/2006/relationships/slideLayout" Target="../slideLayouts/slideLayout436.xml"/></Relationships>
</file>

<file path=ppt/slides/_rels/slide11.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0.xml"/><Relationship Id="rId1" Type="http://schemas.openxmlformats.org/officeDocument/2006/relationships/slideLayout" Target="../slideLayouts/slideLayout436.xml"/></Relationships>
</file>

<file path=ppt/slides/_rels/slide12.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1.xml"/><Relationship Id="rId1" Type="http://schemas.openxmlformats.org/officeDocument/2006/relationships/slideLayout" Target="../slideLayouts/slideLayout436.xml"/></Relationships>
</file>

<file path=ppt/slides/_rels/slide13.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2.xml"/><Relationship Id="rId1" Type="http://schemas.openxmlformats.org/officeDocument/2006/relationships/slideLayout" Target="../slideLayouts/slideLayout436.xml"/></Relationships>
</file>

<file path=ppt/slides/_rels/slide14.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3.xml"/><Relationship Id="rId1" Type="http://schemas.openxmlformats.org/officeDocument/2006/relationships/slideLayout" Target="../slideLayouts/slideLayout436.xml"/></Relationships>
</file>

<file path=ppt/slides/_rels/slide15.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4.xml"/><Relationship Id="rId1" Type="http://schemas.openxmlformats.org/officeDocument/2006/relationships/slideLayout" Target="../slideLayouts/slideLayout436.xml"/></Relationships>
</file>

<file path=ppt/slides/_rels/slide16.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5.xml"/><Relationship Id="rId1" Type="http://schemas.openxmlformats.org/officeDocument/2006/relationships/slideLayout" Target="../slideLayouts/slideLayout436.xml"/></Relationships>
</file>

<file path=ppt/slides/_rels/slide17.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6.xml"/><Relationship Id="rId1" Type="http://schemas.openxmlformats.org/officeDocument/2006/relationships/slideLayout" Target="../slideLayouts/slideLayout4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7.xml"/></Relationships>
</file>

<file path=ppt/slides/_rels/slide19.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17.xml"/><Relationship Id="rId1" Type="http://schemas.openxmlformats.org/officeDocument/2006/relationships/slideLayout" Target="../slideLayouts/slideLayout4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7.xml"/></Relationships>
</file>

<file path=ppt/slides/_rels/slide20.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8.xml"/><Relationship Id="rId1" Type="http://schemas.openxmlformats.org/officeDocument/2006/relationships/slideLayout" Target="../slideLayouts/slideLayout436.xml"/></Relationships>
</file>

<file path=ppt/slides/_rels/slide21.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19.xml"/><Relationship Id="rId1" Type="http://schemas.openxmlformats.org/officeDocument/2006/relationships/slideLayout" Target="../slideLayouts/slideLayout436.xml"/></Relationships>
</file>

<file path=ppt/slides/_rels/slide22.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20.xml"/><Relationship Id="rId1" Type="http://schemas.openxmlformats.org/officeDocument/2006/relationships/slideLayout" Target="../slideLayouts/slideLayout436.xml"/></Relationships>
</file>

<file path=ppt/slides/_rels/slide23.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21.xml"/><Relationship Id="rId1" Type="http://schemas.openxmlformats.org/officeDocument/2006/relationships/slideLayout" Target="../slideLayouts/slideLayout436.xml"/></Relationships>
</file>

<file path=ppt/slides/_rels/slide24.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22.xml"/><Relationship Id="rId1" Type="http://schemas.openxmlformats.org/officeDocument/2006/relationships/slideLayout" Target="../slideLayouts/slideLayout436.xml"/></Relationships>
</file>

<file path=ppt/slides/_rels/slide25.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23.xml"/><Relationship Id="rId1" Type="http://schemas.openxmlformats.org/officeDocument/2006/relationships/slideLayout" Target="../slideLayouts/slideLayout436.xml"/></Relationships>
</file>

<file path=ppt/slides/_rels/slide26.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24.xml"/><Relationship Id="rId1" Type="http://schemas.openxmlformats.org/officeDocument/2006/relationships/slideLayout" Target="../slideLayouts/slideLayout436.xml"/></Relationships>
</file>

<file path=ppt/slides/_rels/slide27.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25.xml"/><Relationship Id="rId1" Type="http://schemas.openxmlformats.org/officeDocument/2006/relationships/slideLayout" Target="../slideLayouts/slideLayout436.xml"/></Relationships>
</file>

<file path=ppt/slides/_rels/slide28.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26.xml"/><Relationship Id="rId1" Type="http://schemas.openxmlformats.org/officeDocument/2006/relationships/slideLayout" Target="../slideLayouts/slideLayout436.xml"/></Relationships>
</file>

<file path=ppt/slides/_rels/slide29.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27.xml"/><Relationship Id="rId1" Type="http://schemas.openxmlformats.org/officeDocument/2006/relationships/slideLayout" Target="../slideLayouts/slideLayout436.xml"/></Relationships>
</file>

<file path=ppt/slides/_rels/slide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xml"/><Relationship Id="rId1" Type="http://schemas.openxmlformats.org/officeDocument/2006/relationships/slideLayout" Target="../slideLayouts/slideLayout436.xml"/></Relationships>
</file>

<file path=ppt/slides/_rels/slide30.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28.xml"/><Relationship Id="rId1" Type="http://schemas.openxmlformats.org/officeDocument/2006/relationships/slideLayout" Target="../slideLayouts/slideLayout436.xml"/></Relationships>
</file>

<file path=ppt/slides/_rels/slide31.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29.xml"/><Relationship Id="rId1" Type="http://schemas.openxmlformats.org/officeDocument/2006/relationships/slideLayout" Target="../slideLayouts/slideLayout436.xml"/></Relationships>
</file>

<file path=ppt/slides/_rels/slide32.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30.xml"/><Relationship Id="rId1" Type="http://schemas.openxmlformats.org/officeDocument/2006/relationships/slideLayout" Target="../slideLayouts/slideLayout436.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436.xml"/></Relationships>
</file>

<file path=ppt/slides/_rels/slide34.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32.xml"/><Relationship Id="rId1" Type="http://schemas.openxmlformats.org/officeDocument/2006/relationships/slideLayout" Target="../slideLayouts/slideLayout436.xml"/></Relationships>
</file>

<file path=ppt/slides/_rels/slide35.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33.xml"/><Relationship Id="rId1" Type="http://schemas.openxmlformats.org/officeDocument/2006/relationships/slideLayout" Target="../slideLayouts/slideLayout436.xml"/><Relationship Id="rId4" Type="http://schemas.openxmlformats.org/officeDocument/2006/relationships/image" Target="../media/image48.tmp"/></Relationships>
</file>

<file path=ppt/slides/_rels/slide36.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34.xml"/><Relationship Id="rId1" Type="http://schemas.openxmlformats.org/officeDocument/2006/relationships/slideLayout" Target="../slideLayouts/slideLayout436.xml"/></Relationships>
</file>

<file path=ppt/slides/_rels/slide37.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notesSlide" Target="../notesSlides/notesSlide35.xml"/><Relationship Id="rId1" Type="http://schemas.openxmlformats.org/officeDocument/2006/relationships/slideLayout" Target="../slideLayouts/slideLayout436.xml"/></Relationships>
</file>

<file path=ppt/slides/_rels/slide38.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36.xml"/><Relationship Id="rId1" Type="http://schemas.openxmlformats.org/officeDocument/2006/relationships/slideLayout" Target="../slideLayouts/slideLayout436.xml"/></Relationships>
</file>

<file path=ppt/slides/_rels/slide39.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37.xml"/><Relationship Id="rId1" Type="http://schemas.openxmlformats.org/officeDocument/2006/relationships/slideLayout" Target="../slideLayouts/slideLayout436.xml"/></Relationships>
</file>

<file path=ppt/slides/_rels/slide4.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3.xml"/><Relationship Id="rId1" Type="http://schemas.openxmlformats.org/officeDocument/2006/relationships/slideLayout" Target="../slideLayouts/slideLayout436.xml"/></Relationships>
</file>

<file path=ppt/slides/_rels/slide40.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38.xml"/><Relationship Id="rId1" Type="http://schemas.openxmlformats.org/officeDocument/2006/relationships/slideLayout" Target="../slideLayouts/slideLayout436.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436.xml"/></Relationships>
</file>

<file path=ppt/slides/_rels/slide42.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notesSlide" Target="../notesSlides/notesSlide40.xml"/><Relationship Id="rId1" Type="http://schemas.openxmlformats.org/officeDocument/2006/relationships/slideLayout" Target="../slideLayouts/slideLayout436.xml"/></Relationships>
</file>

<file path=ppt/slides/_rels/slide43.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notesSlide" Target="../notesSlides/notesSlide41.xml"/><Relationship Id="rId1" Type="http://schemas.openxmlformats.org/officeDocument/2006/relationships/slideLayout" Target="../slideLayouts/slideLayout436.xml"/></Relationships>
</file>

<file path=ppt/slides/_rels/slide44.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42.xml"/><Relationship Id="rId1" Type="http://schemas.openxmlformats.org/officeDocument/2006/relationships/slideLayout" Target="../slideLayouts/slideLayout436.xml"/></Relationships>
</file>

<file path=ppt/slides/_rels/slide45.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43.xml"/><Relationship Id="rId1" Type="http://schemas.openxmlformats.org/officeDocument/2006/relationships/slideLayout" Target="../slideLayouts/slideLayout436.xml"/></Relationships>
</file>

<file path=ppt/slides/_rels/slide46.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notesSlide" Target="../notesSlides/notesSlide44.xml"/><Relationship Id="rId1" Type="http://schemas.openxmlformats.org/officeDocument/2006/relationships/slideLayout" Target="../slideLayouts/slideLayout436.xml"/></Relationships>
</file>

<file path=ppt/slides/_rels/slide47.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notesSlide" Target="../notesSlides/notesSlide45.xml"/><Relationship Id="rId1" Type="http://schemas.openxmlformats.org/officeDocument/2006/relationships/slideLayout" Target="../slideLayouts/slideLayout436.xml"/></Relationships>
</file>

<file path=ppt/slides/_rels/slide48.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notesSlide" Target="../notesSlides/notesSlide46.xml"/><Relationship Id="rId1" Type="http://schemas.openxmlformats.org/officeDocument/2006/relationships/slideLayout" Target="../slideLayouts/slideLayout436.xml"/></Relationships>
</file>

<file path=ppt/slides/_rels/slide49.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notesSlide" Target="../notesSlides/notesSlide47.xml"/><Relationship Id="rId1" Type="http://schemas.openxmlformats.org/officeDocument/2006/relationships/slideLayout" Target="../slideLayouts/slideLayout436.xml"/></Relationships>
</file>

<file path=ppt/slides/_rels/slide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4.xml"/><Relationship Id="rId1" Type="http://schemas.openxmlformats.org/officeDocument/2006/relationships/slideLayout" Target="../slideLayouts/slideLayout436.xml"/></Relationships>
</file>

<file path=ppt/slides/_rels/slide50.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notesSlide" Target="../notesSlides/notesSlide48.xml"/><Relationship Id="rId1" Type="http://schemas.openxmlformats.org/officeDocument/2006/relationships/slideLayout" Target="../slideLayouts/slideLayout436.xml"/><Relationship Id="rId4" Type="http://schemas.openxmlformats.org/officeDocument/2006/relationships/image" Target="../media/image62.tmp"/></Relationships>
</file>

<file path=ppt/slides/_rels/slide51.xml.rels><?xml version="1.0" encoding="UTF-8" standalone="yes"?>
<Relationships xmlns="http://schemas.openxmlformats.org/package/2006/relationships"><Relationship Id="rId2" Type="http://schemas.openxmlformats.org/officeDocument/2006/relationships/image" Target="../media/image63.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5.xml"/><Relationship Id="rId1" Type="http://schemas.openxmlformats.org/officeDocument/2006/relationships/slideLayout" Target="../slideLayouts/slideLayout436.xml"/></Relationships>
</file>

<file path=ppt/slides/_rels/slide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6.xml"/><Relationship Id="rId1" Type="http://schemas.openxmlformats.org/officeDocument/2006/relationships/slideLayout" Target="../slideLayouts/slideLayout436.xml"/></Relationships>
</file>

<file path=ppt/slides/_rels/slide8.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7.xml"/><Relationship Id="rId1" Type="http://schemas.openxmlformats.org/officeDocument/2006/relationships/slideLayout" Target="../slideLayouts/slideLayout436.xml"/></Relationships>
</file>

<file path=ppt/slides/_rels/slide9.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8.xml"/><Relationship Id="rId1" Type="http://schemas.openxmlformats.org/officeDocument/2006/relationships/slideLayout" Target="../slideLayouts/slideLayout4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651631-58B3-45E6-BE32-58FFB39996C1}"/>
              </a:ext>
            </a:extLst>
          </p:cNvPr>
          <p:cNvSpPr>
            <a:spLocks noGrp="1"/>
          </p:cNvSpPr>
          <p:nvPr>
            <p:ph type="body" sz="quarter" idx="10"/>
          </p:nvPr>
        </p:nvSpPr>
        <p:spPr>
          <a:xfrm>
            <a:off x="914401" y="4460299"/>
            <a:ext cx="10608705" cy="1044575"/>
          </a:xfrm>
        </p:spPr>
        <p:txBody>
          <a:bodyPr>
            <a:normAutofit fontScale="77500" lnSpcReduction="20000"/>
          </a:bodyPr>
          <a:lstStyle/>
          <a:p>
            <a:r>
              <a:rPr lang="en-US" sz="7200" dirty="0"/>
              <a:t>Provider Relief Fund (PRF)</a:t>
            </a:r>
          </a:p>
        </p:txBody>
      </p:sp>
      <p:pic>
        <p:nvPicPr>
          <p:cNvPr id="106500" name="Picture 4" descr="https://hub.uhg.com/sites/hub/Resources/Brand/UnitedHealth-Group-Brand/ImagesLifestyle/Veer_FAN9002099.jpg"/>
          <p:cNvPicPr>
            <a:picLocks noChangeAspect="1" noChangeArrowheads="1"/>
          </p:cNvPicPr>
          <p:nvPr/>
        </p:nvPicPr>
        <p:blipFill rotWithShape="1">
          <a:blip r:embed="rId2">
            <a:extLst>
              <a:ext uri="{28A0092B-C50C-407E-A947-70E740481C1C}">
                <a14:useLocalDpi xmlns:a14="http://schemas.microsoft.com/office/drawing/2010/main" val="0"/>
              </a:ext>
            </a:extLst>
          </a:blip>
          <a:srcRect t="39038" b="-1"/>
          <a:stretch/>
        </p:blipFill>
        <p:spPr bwMode="auto">
          <a:xfrm>
            <a:off x="0" y="634266"/>
            <a:ext cx="12192000" cy="4050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47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ttestation and Payments Confirmation - Rendering/Service Address and Billing Address sections">
            <a:extLst>
              <a:ext uri="{FF2B5EF4-FFF2-40B4-BE49-F238E27FC236}">
                <a16:creationId xmlns:a16="http://schemas.microsoft.com/office/drawing/2014/main" id="{1A5D71C2-6618-4560-89DA-6626DD4EF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294" y="549628"/>
            <a:ext cx="8694199" cy="5232770"/>
          </a:xfrm>
          <a:prstGeom prst="rect">
            <a:avLst/>
          </a:prstGeom>
        </p:spPr>
      </p:pic>
      <p:sp>
        <p:nvSpPr>
          <p:cNvPr id="3" name="TextBox 2">
            <a:extLst>
              <a:ext uri="{FF2B5EF4-FFF2-40B4-BE49-F238E27FC236}">
                <a16:creationId xmlns:a16="http://schemas.microsoft.com/office/drawing/2014/main" id="{AB7CFD4A-C7A3-423E-96A2-327A2919775B}"/>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7" name="TextBox 6">
            <a:extLst>
              <a:ext uri="{FF2B5EF4-FFF2-40B4-BE49-F238E27FC236}">
                <a16:creationId xmlns:a16="http://schemas.microsoft.com/office/drawing/2014/main" id="{22012109-A208-436D-B7AE-3F39E4F28854}"/>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984696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firmation page">
            <a:extLst>
              <a:ext uri="{FF2B5EF4-FFF2-40B4-BE49-F238E27FC236}">
                <a16:creationId xmlns:a16="http://schemas.microsoft.com/office/drawing/2014/main" id="{F3EB36A3-198E-40A6-80CF-8BBC9FF41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3908" y="1103372"/>
            <a:ext cx="8137317" cy="5050258"/>
          </a:xfrm>
          <a:prstGeom prst="rect">
            <a:avLst/>
          </a:prstGeom>
        </p:spPr>
      </p:pic>
      <p:sp>
        <p:nvSpPr>
          <p:cNvPr id="4" name="TextBox 3">
            <a:extLst>
              <a:ext uri="{FF2B5EF4-FFF2-40B4-BE49-F238E27FC236}">
                <a16:creationId xmlns:a16="http://schemas.microsoft.com/office/drawing/2014/main" id="{431DC70C-8CA9-458E-8CFE-A9045ECC3B5F}"/>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7" name="TextBox 6">
            <a:extLst>
              <a:ext uri="{FF2B5EF4-FFF2-40B4-BE49-F238E27FC236}">
                <a16:creationId xmlns:a16="http://schemas.microsoft.com/office/drawing/2014/main" id="{3114CFA2-9C75-4BC3-9A3A-5CAFAB9E850B}"/>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3535692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F and ARPA–R attestation portal: Attest CHK Payment&#10;Step 3 Verify Payment Information - Verify Payment Informaton">
            <a:extLst>
              <a:ext uri="{FF2B5EF4-FFF2-40B4-BE49-F238E27FC236}">
                <a16:creationId xmlns:a16="http://schemas.microsoft.com/office/drawing/2014/main" id="{7BA0FF55-E848-4D44-855A-A085EEA44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504" y="1612814"/>
            <a:ext cx="8191774" cy="4555426"/>
          </a:xfrm>
          <a:prstGeom prst="rect">
            <a:avLst/>
          </a:prstGeom>
        </p:spPr>
      </p:pic>
      <p:sp>
        <p:nvSpPr>
          <p:cNvPr id="3" name="Title 1">
            <a:extLst>
              <a:ext uri="{FF2B5EF4-FFF2-40B4-BE49-F238E27FC236}">
                <a16:creationId xmlns:a16="http://schemas.microsoft.com/office/drawing/2014/main" id="{DE0BF997-FA5E-4D4F-8C45-BC19B0DCA4D2}"/>
              </a:ext>
            </a:extLst>
          </p:cNvPr>
          <p:cNvSpPr txBox="1">
            <a:spLocks/>
          </p:cNvSpPr>
          <p:nvPr/>
        </p:nvSpPr>
        <p:spPr>
          <a:xfrm>
            <a:off x="527388" y="920486"/>
            <a:ext cx="11175253" cy="630936"/>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100000"/>
              </a:lnSpc>
              <a:spcBef>
                <a:spcPct val="0"/>
              </a:spcBef>
              <a:buNone/>
              <a:defRPr sz="4000" b="1" kern="1200">
                <a:solidFill>
                  <a:srgbClr val="0F4D7B"/>
                </a:solidFill>
                <a:latin typeface="+mn-lt"/>
                <a:ea typeface="+mj-ea"/>
                <a:cs typeface="+mj-cs"/>
              </a:defRPr>
            </a:lvl1pPr>
          </a:lstStyle>
          <a:p>
            <a:r>
              <a:rPr lang="en-US" sz="2800" dirty="0">
                <a:solidFill>
                  <a:srgbClr val="1F497D"/>
                </a:solidFill>
                <a:effectLst/>
                <a:latin typeface="Calibri" panose="020F0502020204030204" pitchFamily="34" charset="0"/>
                <a:ea typeface="Times New Roman" panose="02020603050405020304" pitchFamily="18" charset="0"/>
              </a:rPr>
              <a:t>PRF and ARPA–R attestation portal</a:t>
            </a:r>
            <a:r>
              <a:rPr lang="en-US" sz="2800" dirty="0"/>
              <a:t>: Attest CHK Payment</a:t>
            </a:r>
            <a:br>
              <a:rPr lang="en-US" sz="2800" dirty="0"/>
            </a:br>
            <a:endParaRPr lang="en-US" sz="2400" dirty="0">
              <a:solidFill>
                <a:schemeClr val="bg1">
                  <a:lumMod val="85000"/>
                </a:schemeClr>
              </a:solidFill>
            </a:endParaRPr>
          </a:p>
        </p:txBody>
      </p:sp>
      <p:sp>
        <p:nvSpPr>
          <p:cNvPr id="5" name="TextBox 4">
            <a:extLst>
              <a:ext uri="{FF2B5EF4-FFF2-40B4-BE49-F238E27FC236}">
                <a16:creationId xmlns:a16="http://schemas.microsoft.com/office/drawing/2014/main" id="{0F226E67-D826-472E-AE95-A62D21D4A907}"/>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8" name="TextBox 7">
            <a:extLst>
              <a:ext uri="{FF2B5EF4-FFF2-40B4-BE49-F238E27FC236}">
                <a16:creationId xmlns:a16="http://schemas.microsoft.com/office/drawing/2014/main" id="{74C33419-493E-4306-A278-0613BBD2BD99}"/>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869216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ep 4 Attestations page - Attestations ">
            <a:extLst>
              <a:ext uri="{FF2B5EF4-FFF2-40B4-BE49-F238E27FC236}">
                <a16:creationId xmlns:a16="http://schemas.microsoft.com/office/drawing/2014/main" id="{696EC450-1BAB-4EFD-ADFF-6EC3B302B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184" y="522101"/>
            <a:ext cx="9070872" cy="5326500"/>
          </a:xfrm>
          <a:prstGeom prst="rect">
            <a:avLst/>
          </a:prstGeom>
        </p:spPr>
      </p:pic>
      <p:sp>
        <p:nvSpPr>
          <p:cNvPr id="4" name="TextBox 3">
            <a:extLst>
              <a:ext uri="{FF2B5EF4-FFF2-40B4-BE49-F238E27FC236}">
                <a16:creationId xmlns:a16="http://schemas.microsoft.com/office/drawing/2014/main" id="{C07ADA89-413A-499B-BB7E-CA6C6416F9AF}"/>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7" name="TextBox 6">
            <a:extLst>
              <a:ext uri="{FF2B5EF4-FFF2-40B4-BE49-F238E27FC236}">
                <a16:creationId xmlns:a16="http://schemas.microsoft.com/office/drawing/2014/main" id="{4D22928A-AF7B-41C3-A659-C3CA8CBA6442}"/>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950034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testation and Payment Confirmation Page - Payment Terms Attestation">
            <a:extLst>
              <a:ext uri="{FF2B5EF4-FFF2-40B4-BE49-F238E27FC236}">
                <a16:creationId xmlns:a16="http://schemas.microsoft.com/office/drawing/2014/main" id="{6F232A5E-A68D-40AB-B957-C668AAD9D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913" y="353839"/>
            <a:ext cx="7633981" cy="5658577"/>
          </a:xfrm>
          <a:prstGeom prst="rect">
            <a:avLst/>
          </a:prstGeom>
        </p:spPr>
      </p:pic>
      <p:sp>
        <p:nvSpPr>
          <p:cNvPr id="3" name="TextBox 2">
            <a:extLst>
              <a:ext uri="{FF2B5EF4-FFF2-40B4-BE49-F238E27FC236}">
                <a16:creationId xmlns:a16="http://schemas.microsoft.com/office/drawing/2014/main" id="{F2A41D1D-ADF2-4E02-978C-245D7CD574E3}"/>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8" name="TextBox 7">
            <a:extLst>
              <a:ext uri="{FF2B5EF4-FFF2-40B4-BE49-F238E27FC236}">
                <a16:creationId xmlns:a16="http://schemas.microsoft.com/office/drawing/2014/main" id="{D084CA9E-0180-4162-B31A-282062CC9356}"/>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857252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testation and Payment Confirmation Page - Contact Information section">
            <a:extLst>
              <a:ext uri="{FF2B5EF4-FFF2-40B4-BE49-F238E27FC236}">
                <a16:creationId xmlns:a16="http://schemas.microsoft.com/office/drawing/2014/main" id="{FFA8772F-C61D-43BC-AEF9-49186734F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047" y="838900"/>
            <a:ext cx="9047339" cy="4923478"/>
          </a:xfrm>
          <a:prstGeom prst="rect">
            <a:avLst/>
          </a:prstGeom>
        </p:spPr>
      </p:pic>
      <p:sp>
        <p:nvSpPr>
          <p:cNvPr id="6" name="TextBox 5">
            <a:extLst>
              <a:ext uri="{FF2B5EF4-FFF2-40B4-BE49-F238E27FC236}">
                <a16:creationId xmlns:a16="http://schemas.microsoft.com/office/drawing/2014/main" id="{C970077F-ED77-4C8B-8DC2-E37C333795F9}"/>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
        <p:nvSpPr>
          <p:cNvPr id="7" name="TextBox 6">
            <a:extLst>
              <a:ext uri="{FF2B5EF4-FFF2-40B4-BE49-F238E27FC236}">
                <a16:creationId xmlns:a16="http://schemas.microsoft.com/office/drawing/2014/main" id="{59CB4E46-E3B7-47C0-A448-836537723CAF}"/>
              </a:ext>
            </a:extLst>
          </p:cNvPr>
          <p:cNvSpPr txBox="1"/>
          <p:nvPr/>
        </p:nvSpPr>
        <p:spPr>
          <a:xfrm>
            <a:off x="7415104" y="39446"/>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Tree>
    <p:extLst>
      <p:ext uri="{BB962C8B-B14F-4D97-AF65-F5344CB8AC3E}">
        <p14:creationId xmlns:p14="http://schemas.microsoft.com/office/powerpoint/2010/main" val="4227264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ttestation and Payment Confirmation  page- Rendering/Service Address and Billing Address sections">
            <a:extLst>
              <a:ext uri="{FF2B5EF4-FFF2-40B4-BE49-F238E27FC236}">
                <a16:creationId xmlns:a16="http://schemas.microsoft.com/office/drawing/2014/main" id="{04D8502C-48BC-4E1D-BE80-75E26B05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402" y="699818"/>
            <a:ext cx="9192876" cy="5041797"/>
          </a:xfrm>
          <a:prstGeom prst="rect">
            <a:avLst/>
          </a:prstGeom>
        </p:spPr>
      </p:pic>
      <p:sp>
        <p:nvSpPr>
          <p:cNvPr id="4" name="TextBox 3">
            <a:extLst>
              <a:ext uri="{FF2B5EF4-FFF2-40B4-BE49-F238E27FC236}">
                <a16:creationId xmlns:a16="http://schemas.microsoft.com/office/drawing/2014/main" id="{4F681AF5-A57D-47BA-AF3C-3981E376EC29}"/>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7" name="TextBox 6">
            <a:extLst>
              <a:ext uri="{FF2B5EF4-FFF2-40B4-BE49-F238E27FC236}">
                <a16:creationId xmlns:a16="http://schemas.microsoft.com/office/drawing/2014/main" id="{5F996322-489B-4EBE-824F-EFFE523DF2CB}"/>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457920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firmation page">
            <a:extLst>
              <a:ext uri="{FF2B5EF4-FFF2-40B4-BE49-F238E27FC236}">
                <a16:creationId xmlns:a16="http://schemas.microsoft.com/office/drawing/2014/main" id="{0359392E-5A5D-4D7F-ABD3-BB740BA5F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237" y="835622"/>
            <a:ext cx="8983005" cy="4783569"/>
          </a:xfrm>
          <a:prstGeom prst="rect">
            <a:avLst/>
          </a:prstGeom>
        </p:spPr>
      </p:pic>
      <p:sp>
        <p:nvSpPr>
          <p:cNvPr id="3" name="TextBox 2">
            <a:extLst>
              <a:ext uri="{FF2B5EF4-FFF2-40B4-BE49-F238E27FC236}">
                <a16:creationId xmlns:a16="http://schemas.microsoft.com/office/drawing/2014/main" id="{82ABA25C-9941-456D-AB80-0F1280B085D2}"/>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7" name="TextBox 6">
            <a:extLst>
              <a:ext uri="{FF2B5EF4-FFF2-40B4-BE49-F238E27FC236}">
                <a16:creationId xmlns:a16="http://schemas.microsoft.com/office/drawing/2014/main" id="{15D0404D-6423-413A-9581-22ABCD3A67DC}"/>
              </a:ext>
            </a:extLst>
          </p:cNvPr>
          <p:cNvSpPr txBox="1"/>
          <p:nvPr/>
        </p:nvSpPr>
        <p:spPr>
          <a:xfrm rot="19621684">
            <a:off x="1382450" y="2955668"/>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2744019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09800"/>
            <a:ext cx="10515600" cy="1947672"/>
          </a:xfrm>
        </p:spPr>
        <p:txBody>
          <a:bodyPr>
            <a:normAutofit/>
          </a:bodyPr>
          <a:lstStyle/>
          <a:p>
            <a:r>
              <a:rPr lang="en-US" sz="4800" dirty="0">
                <a:solidFill>
                  <a:srgbClr val="1F497D"/>
                </a:solidFill>
                <a:effectLst/>
                <a:latin typeface="Calibri" panose="020F0502020204030204" pitchFamily="34" charset="0"/>
                <a:ea typeface="Times New Roman" panose="02020603050405020304" pitchFamily="18" charset="0"/>
              </a:rPr>
              <a:t>PRF </a:t>
            </a:r>
            <a:r>
              <a:rPr lang="en-US" sz="4800">
                <a:solidFill>
                  <a:srgbClr val="1F497D"/>
                </a:solidFill>
                <a:effectLst/>
                <a:latin typeface="Calibri" panose="020F0502020204030204" pitchFamily="34" charset="0"/>
                <a:ea typeface="Times New Roman" panose="02020603050405020304" pitchFamily="18" charset="0"/>
              </a:rPr>
              <a:t>Phase 4/ARPA</a:t>
            </a:r>
            <a:r>
              <a:rPr lang="en-US" sz="4800" dirty="0">
                <a:solidFill>
                  <a:srgbClr val="1F497D"/>
                </a:solidFill>
                <a:effectLst/>
                <a:latin typeface="Calibri" panose="020F0502020204030204" pitchFamily="34" charset="0"/>
                <a:ea typeface="Times New Roman" panose="02020603050405020304" pitchFamily="18" charset="0"/>
              </a:rPr>
              <a:t>–</a:t>
            </a:r>
            <a:r>
              <a:rPr lang="en-US" sz="4800">
                <a:solidFill>
                  <a:srgbClr val="1F497D"/>
                </a:solidFill>
                <a:effectLst/>
                <a:latin typeface="Calibri" panose="020F0502020204030204" pitchFamily="34" charset="0"/>
                <a:ea typeface="Times New Roman" panose="02020603050405020304" pitchFamily="18" charset="0"/>
              </a:rPr>
              <a:t>R Application </a:t>
            </a:r>
            <a:r>
              <a:rPr lang="en-US" sz="4800" dirty="0">
                <a:solidFill>
                  <a:srgbClr val="1F497D"/>
                </a:solidFill>
                <a:latin typeface="Calibri" panose="020F0502020204030204" pitchFamily="34" charset="0"/>
                <a:ea typeface="Times New Roman" panose="02020603050405020304" pitchFamily="18" charset="0"/>
              </a:rPr>
              <a:t>P</a:t>
            </a:r>
            <a:r>
              <a:rPr lang="en-US" sz="4800">
                <a:solidFill>
                  <a:srgbClr val="1F497D"/>
                </a:solidFill>
                <a:effectLst/>
                <a:latin typeface="Calibri" panose="020F0502020204030204" pitchFamily="34" charset="0"/>
                <a:ea typeface="Times New Roman" panose="02020603050405020304" pitchFamily="18" charset="0"/>
              </a:rPr>
              <a:t>ortal</a:t>
            </a:r>
            <a:endParaRPr lang="en-US" sz="4800" dirty="0"/>
          </a:p>
        </p:txBody>
      </p:sp>
    </p:spTree>
    <p:extLst>
      <p:ext uri="{BB962C8B-B14F-4D97-AF65-F5344CB8AC3E}">
        <p14:creationId xmlns:p14="http://schemas.microsoft.com/office/powerpoint/2010/main" val="2102242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nding Page - Overview tab">
            <a:extLst>
              <a:ext uri="{FF2B5EF4-FFF2-40B4-BE49-F238E27FC236}">
                <a16:creationId xmlns:a16="http://schemas.microsoft.com/office/drawing/2014/main" id="{C94BD61A-790C-4181-80DA-03930E9A3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873" y="393788"/>
            <a:ext cx="8225189" cy="5819778"/>
          </a:xfrm>
          <a:prstGeom prst="rect">
            <a:avLst/>
          </a:prstGeom>
        </p:spPr>
      </p:pic>
      <p:sp>
        <p:nvSpPr>
          <p:cNvPr id="5" name="TextBox 4">
            <a:extLst>
              <a:ext uri="{FF2B5EF4-FFF2-40B4-BE49-F238E27FC236}">
                <a16:creationId xmlns:a16="http://schemas.microsoft.com/office/drawing/2014/main" id="{CCBE3BAE-1726-4DFA-9DF3-2C61D42F9A3D}"/>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
        <p:nvSpPr>
          <p:cNvPr id="6" name="TextBox 5">
            <a:extLst>
              <a:ext uri="{FF2B5EF4-FFF2-40B4-BE49-F238E27FC236}">
                <a16:creationId xmlns:a16="http://schemas.microsoft.com/office/drawing/2014/main" id="{C5E52692-2A69-4D2E-8B32-8A26C8C82860}"/>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Tree>
    <p:extLst>
      <p:ext uri="{BB962C8B-B14F-4D97-AF65-F5344CB8AC3E}">
        <p14:creationId xmlns:p14="http://schemas.microsoft.com/office/powerpoint/2010/main" val="1777459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09800"/>
            <a:ext cx="10515600" cy="1947672"/>
          </a:xfrm>
        </p:spPr>
        <p:txBody>
          <a:bodyPr>
            <a:normAutofit/>
          </a:bodyPr>
          <a:lstStyle/>
          <a:p>
            <a:r>
              <a:rPr lang="en-US" sz="4800" dirty="0">
                <a:solidFill>
                  <a:srgbClr val="1F497D"/>
                </a:solidFill>
                <a:effectLst/>
                <a:latin typeface="Calibri" panose="020F0502020204030204" pitchFamily="34" charset="0"/>
                <a:ea typeface="Times New Roman" panose="02020603050405020304" pitchFamily="18" charset="0"/>
              </a:rPr>
              <a:t>PRF and ARPA–R Attestation Portal</a:t>
            </a:r>
            <a:endParaRPr lang="en-US" sz="4800" dirty="0"/>
          </a:p>
        </p:txBody>
      </p:sp>
    </p:spTree>
    <p:extLst>
      <p:ext uri="{BB962C8B-B14F-4D97-AF65-F5344CB8AC3E}">
        <p14:creationId xmlns:p14="http://schemas.microsoft.com/office/powerpoint/2010/main" val="252051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nding Page - Set Up One Healthcare ID">
            <a:extLst>
              <a:ext uri="{FF2B5EF4-FFF2-40B4-BE49-F238E27FC236}">
                <a16:creationId xmlns:a16="http://schemas.microsoft.com/office/drawing/2014/main" id="{474A66CB-B58E-4971-AFA1-2F8EB987A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477" y="252551"/>
            <a:ext cx="8606340" cy="5995015"/>
          </a:xfrm>
          <a:prstGeom prst="rect">
            <a:avLst/>
          </a:prstGeom>
        </p:spPr>
      </p:pic>
      <p:sp>
        <p:nvSpPr>
          <p:cNvPr id="5" name="TextBox 4">
            <a:extLst>
              <a:ext uri="{FF2B5EF4-FFF2-40B4-BE49-F238E27FC236}">
                <a16:creationId xmlns:a16="http://schemas.microsoft.com/office/drawing/2014/main" id="{D9EC5387-AC3D-44C4-885E-80FABD122D44}"/>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
        <p:nvSpPr>
          <p:cNvPr id="6" name="TextBox 5">
            <a:extLst>
              <a:ext uri="{FF2B5EF4-FFF2-40B4-BE49-F238E27FC236}">
                <a16:creationId xmlns:a16="http://schemas.microsoft.com/office/drawing/2014/main" id="{10DD7769-D36B-471E-8A31-E1B98D69BCEE}"/>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Tree>
    <p:extLst>
      <p:ext uri="{BB962C8B-B14F-4D97-AF65-F5344CB8AC3E}">
        <p14:creationId xmlns:p14="http://schemas.microsoft.com/office/powerpoint/2010/main" val="2667622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anding Page - What You Need">
            <a:extLst>
              <a:ext uri="{FF2B5EF4-FFF2-40B4-BE49-F238E27FC236}">
                <a16:creationId xmlns:a16="http://schemas.microsoft.com/office/drawing/2014/main" id="{F8C1D379-73C0-42AE-BF94-9B660BCE1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640" y="452847"/>
            <a:ext cx="8307872" cy="5729062"/>
          </a:xfrm>
          <a:prstGeom prst="rect">
            <a:avLst/>
          </a:prstGeom>
        </p:spPr>
      </p:pic>
      <p:sp>
        <p:nvSpPr>
          <p:cNvPr id="4" name="TextBox 3">
            <a:extLst>
              <a:ext uri="{FF2B5EF4-FFF2-40B4-BE49-F238E27FC236}">
                <a16:creationId xmlns:a16="http://schemas.microsoft.com/office/drawing/2014/main" id="{C1B36CEE-E74C-4DFB-AC7B-CDAA28728D79}"/>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
        <p:nvSpPr>
          <p:cNvPr id="5" name="TextBox 4">
            <a:extLst>
              <a:ext uri="{FF2B5EF4-FFF2-40B4-BE49-F238E27FC236}">
                <a16:creationId xmlns:a16="http://schemas.microsoft.com/office/drawing/2014/main" id="{00A4FD55-62BE-46F4-8E4E-EEB2193BF562}"/>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Tree>
    <p:extLst>
      <p:ext uri="{BB962C8B-B14F-4D97-AF65-F5344CB8AC3E}">
        <p14:creationId xmlns:p14="http://schemas.microsoft.com/office/powerpoint/2010/main" val="1311377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nding Page - Resources and Support tab">
            <a:extLst>
              <a:ext uri="{FF2B5EF4-FFF2-40B4-BE49-F238E27FC236}">
                <a16:creationId xmlns:a16="http://schemas.microsoft.com/office/drawing/2014/main" id="{0C471082-2C07-416E-9E42-2B16FF1AA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170" y="635726"/>
            <a:ext cx="8022874" cy="5355771"/>
          </a:xfrm>
          <a:prstGeom prst="rect">
            <a:avLst/>
          </a:prstGeom>
        </p:spPr>
      </p:pic>
      <p:sp>
        <p:nvSpPr>
          <p:cNvPr id="5" name="TextBox 4">
            <a:extLst>
              <a:ext uri="{FF2B5EF4-FFF2-40B4-BE49-F238E27FC236}">
                <a16:creationId xmlns:a16="http://schemas.microsoft.com/office/drawing/2014/main" id="{8E2CDDA6-D631-4E79-AC31-11A62CBCD95C}"/>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
        <p:nvSpPr>
          <p:cNvPr id="6" name="TextBox 5">
            <a:extLst>
              <a:ext uri="{FF2B5EF4-FFF2-40B4-BE49-F238E27FC236}">
                <a16:creationId xmlns:a16="http://schemas.microsoft.com/office/drawing/2014/main" id="{AE6C8362-BAA8-4AF7-ABD7-1FB0939F1B00}"/>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Tree>
    <p:extLst>
      <p:ext uri="{BB962C8B-B14F-4D97-AF65-F5344CB8AC3E}">
        <p14:creationId xmlns:p14="http://schemas.microsoft.com/office/powerpoint/2010/main" val="1865230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zation Dashboard">
            <a:extLst>
              <a:ext uri="{FF2B5EF4-FFF2-40B4-BE49-F238E27FC236}">
                <a16:creationId xmlns:a16="http://schemas.microsoft.com/office/drawing/2014/main" id="{0CB09477-9BF9-4BA2-9696-5FB6AE57FABC}"/>
              </a:ext>
            </a:extLst>
          </p:cNvPr>
          <p:cNvPicPr/>
          <p:nvPr/>
        </p:nvPicPr>
        <p:blipFill>
          <a:blip r:embed="rId3">
            <a:extLst>
              <a:ext uri="{28A0092B-C50C-407E-A947-70E740481C1C}">
                <a14:useLocalDpi xmlns:a14="http://schemas.microsoft.com/office/drawing/2010/main" val="0"/>
              </a:ext>
            </a:extLst>
          </a:blip>
          <a:stretch>
            <a:fillRect/>
          </a:stretch>
        </p:blipFill>
        <p:spPr>
          <a:xfrm>
            <a:off x="1040236" y="536896"/>
            <a:ext cx="8808440" cy="5629012"/>
          </a:xfrm>
          <a:prstGeom prst="rect">
            <a:avLst/>
          </a:prstGeom>
        </p:spPr>
      </p:pic>
      <p:sp>
        <p:nvSpPr>
          <p:cNvPr id="5" name="TextBox 4">
            <a:extLst>
              <a:ext uri="{FF2B5EF4-FFF2-40B4-BE49-F238E27FC236}">
                <a16:creationId xmlns:a16="http://schemas.microsoft.com/office/drawing/2014/main" id="{EC41CEB9-1D6A-420D-80AD-D7D2C328DB56}"/>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
        <p:nvSpPr>
          <p:cNvPr id="6" name="TextBox 5">
            <a:extLst>
              <a:ext uri="{FF2B5EF4-FFF2-40B4-BE49-F238E27FC236}">
                <a16:creationId xmlns:a16="http://schemas.microsoft.com/office/drawing/2014/main" id="{F8543E17-799C-444A-A03D-A4F7F66AD8DF}"/>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Tree>
    <p:extLst>
      <p:ext uri="{BB962C8B-B14F-4D97-AF65-F5344CB8AC3E}">
        <p14:creationId xmlns:p14="http://schemas.microsoft.com/office/powerpoint/2010/main" val="1838186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gram Administrator Attestation">
            <a:extLst>
              <a:ext uri="{FF2B5EF4-FFF2-40B4-BE49-F238E27FC236}">
                <a16:creationId xmlns:a16="http://schemas.microsoft.com/office/drawing/2014/main" id="{B7D93631-B69E-4CB2-9951-B1CEB2C8452B}"/>
              </a:ext>
            </a:extLst>
          </p:cNvPr>
          <p:cNvPicPr/>
          <p:nvPr/>
        </p:nvPicPr>
        <p:blipFill>
          <a:blip r:embed="rId3">
            <a:extLst>
              <a:ext uri="{28A0092B-C50C-407E-A947-70E740481C1C}">
                <a14:useLocalDpi xmlns:a14="http://schemas.microsoft.com/office/drawing/2010/main" val="0"/>
              </a:ext>
            </a:extLst>
          </a:blip>
          <a:stretch>
            <a:fillRect/>
          </a:stretch>
        </p:blipFill>
        <p:spPr>
          <a:xfrm>
            <a:off x="2013358" y="629175"/>
            <a:ext cx="7557782" cy="5140348"/>
          </a:xfrm>
          <a:prstGeom prst="rect">
            <a:avLst/>
          </a:prstGeom>
        </p:spPr>
      </p:pic>
      <p:sp>
        <p:nvSpPr>
          <p:cNvPr id="4" name="TextBox 3">
            <a:extLst>
              <a:ext uri="{FF2B5EF4-FFF2-40B4-BE49-F238E27FC236}">
                <a16:creationId xmlns:a16="http://schemas.microsoft.com/office/drawing/2014/main" id="{75A78878-E760-4CEA-8774-1D8BCADDD476}"/>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6" name="TextBox 5">
            <a:extLst>
              <a:ext uri="{FF2B5EF4-FFF2-40B4-BE49-F238E27FC236}">
                <a16:creationId xmlns:a16="http://schemas.microsoft.com/office/drawing/2014/main" id="{BAB2E87A-6F4D-4C03-BD24-E6636139F22B}"/>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2984570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x Validation Page - Tax Validation section">
            <a:extLst>
              <a:ext uri="{FF2B5EF4-FFF2-40B4-BE49-F238E27FC236}">
                <a16:creationId xmlns:a16="http://schemas.microsoft.com/office/drawing/2014/main" id="{40C0D6D1-5BDD-40B9-B4EF-28CB5208770E}"/>
              </a:ext>
            </a:extLst>
          </p:cNvPr>
          <p:cNvPicPr/>
          <p:nvPr/>
        </p:nvPicPr>
        <p:blipFill>
          <a:blip r:embed="rId3">
            <a:extLst>
              <a:ext uri="{28A0092B-C50C-407E-A947-70E740481C1C}">
                <a14:useLocalDpi xmlns:a14="http://schemas.microsoft.com/office/drawing/2010/main" val="0"/>
              </a:ext>
            </a:extLst>
          </a:blip>
          <a:stretch>
            <a:fillRect/>
          </a:stretch>
        </p:blipFill>
        <p:spPr>
          <a:xfrm>
            <a:off x="2206305" y="453006"/>
            <a:ext cx="7314501" cy="5407083"/>
          </a:xfrm>
          <a:prstGeom prst="rect">
            <a:avLst/>
          </a:prstGeom>
        </p:spPr>
      </p:pic>
      <p:sp>
        <p:nvSpPr>
          <p:cNvPr id="4" name="TextBox 3">
            <a:extLst>
              <a:ext uri="{FF2B5EF4-FFF2-40B4-BE49-F238E27FC236}">
                <a16:creationId xmlns:a16="http://schemas.microsoft.com/office/drawing/2014/main" id="{9B718467-E157-4530-AF55-C38C5287AEFD}"/>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6" name="TextBox 5">
            <a:extLst>
              <a:ext uri="{FF2B5EF4-FFF2-40B4-BE49-F238E27FC236}">
                <a16:creationId xmlns:a16="http://schemas.microsoft.com/office/drawing/2014/main" id="{4A9DACB4-5084-4119-B29E-3E671A9A56A9}"/>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3906385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x Validation Page - Tax Validation section">
            <a:extLst>
              <a:ext uri="{FF2B5EF4-FFF2-40B4-BE49-F238E27FC236}">
                <a16:creationId xmlns:a16="http://schemas.microsoft.com/office/drawing/2014/main" id="{13E3395A-8847-45BF-A553-0FB375682A22}"/>
              </a:ext>
            </a:extLst>
          </p:cNvPr>
          <p:cNvPicPr/>
          <p:nvPr/>
        </p:nvPicPr>
        <p:blipFill>
          <a:blip r:embed="rId3">
            <a:extLst>
              <a:ext uri="{28A0092B-C50C-407E-A947-70E740481C1C}">
                <a14:useLocalDpi xmlns:a14="http://schemas.microsoft.com/office/drawing/2010/main" val="0"/>
              </a:ext>
            </a:extLst>
          </a:blip>
          <a:stretch>
            <a:fillRect/>
          </a:stretch>
        </p:blipFill>
        <p:spPr>
          <a:xfrm>
            <a:off x="1568742" y="1096860"/>
            <a:ext cx="7692705" cy="4664279"/>
          </a:xfrm>
          <a:prstGeom prst="rect">
            <a:avLst/>
          </a:prstGeom>
        </p:spPr>
      </p:pic>
      <p:sp>
        <p:nvSpPr>
          <p:cNvPr id="5" name="TextBox 4">
            <a:extLst>
              <a:ext uri="{FF2B5EF4-FFF2-40B4-BE49-F238E27FC236}">
                <a16:creationId xmlns:a16="http://schemas.microsoft.com/office/drawing/2014/main" id="{FF98FDAB-D479-4233-A11A-07032A152441}"/>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
        <p:nvSpPr>
          <p:cNvPr id="6" name="TextBox 5">
            <a:extLst>
              <a:ext uri="{FF2B5EF4-FFF2-40B4-BE49-F238E27FC236}">
                <a16:creationId xmlns:a16="http://schemas.microsoft.com/office/drawing/2014/main" id="{EAFEAEED-225C-4D6C-9A37-8420C6E47EC2}"/>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Tree>
    <p:extLst>
      <p:ext uri="{BB962C8B-B14F-4D97-AF65-F5344CB8AC3E}">
        <p14:creationId xmlns:p14="http://schemas.microsoft.com/office/powerpoint/2010/main" val="1490591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dress Page - Organization TIN Address">
            <a:extLst>
              <a:ext uri="{FF2B5EF4-FFF2-40B4-BE49-F238E27FC236}">
                <a16:creationId xmlns:a16="http://schemas.microsoft.com/office/drawing/2014/main" id="{B960AECC-5E25-46C1-819C-6E7BF357F9D1}"/>
              </a:ext>
            </a:extLst>
          </p:cNvPr>
          <p:cNvPicPr/>
          <p:nvPr/>
        </p:nvPicPr>
        <p:blipFill>
          <a:blip r:embed="rId3">
            <a:extLst>
              <a:ext uri="{28A0092B-C50C-407E-A947-70E740481C1C}">
                <a14:useLocalDpi xmlns:a14="http://schemas.microsoft.com/office/drawing/2010/main" val="0"/>
              </a:ext>
            </a:extLst>
          </a:blip>
          <a:stretch>
            <a:fillRect/>
          </a:stretch>
        </p:blipFill>
        <p:spPr>
          <a:xfrm>
            <a:off x="1971413" y="444618"/>
            <a:ext cx="7071919" cy="5528344"/>
          </a:xfrm>
          <a:prstGeom prst="rect">
            <a:avLst/>
          </a:prstGeom>
        </p:spPr>
      </p:pic>
      <p:sp>
        <p:nvSpPr>
          <p:cNvPr id="5" name="TextBox 4">
            <a:extLst>
              <a:ext uri="{FF2B5EF4-FFF2-40B4-BE49-F238E27FC236}">
                <a16:creationId xmlns:a16="http://schemas.microsoft.com/office/drawing/2014/main" id="{D6C743DF-8019-4DFB-9C44-A907763ABABF}"/>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
        <p:nvSpPr>
          <p:cNvPr id="6" name="TextBox 5">
            <a:extLst>
              <a:ext uri="{FF2B5EF4-FFF2-40B4-BE49-F238E27FC236}">
                <a16:creationId xmlns:a16="http://schemas.microsoft.com/office/drawing/2014/main" id="{FC409B77-0ABE-4550-92A5-3DE0F2B943F7}"/>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Tree>
    <p:extLst>
      <p:ext uri="{BB962C8B-B14F-4D97-AF65-F5344CB8AC3E}">
        <p14:creationId xmlns:p14="http://schemas.microsoft.com/office/powerpoint/2010/main" val="1105899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ddress page - Billing Company Section">
            <a:extLst>
              <a:ext uri="{FF2B5EF4-FFF2-40B4-BE49-F238E27FC236}">
                <a16:creationId xmlns:a16="http://schemas.microsoft.com/office/drawing/2014/main" id="{0A6A4DD9-80BF-491E-8F29-EA270C1D660E}"/>
              </a:ext>
            </a:extLst>
          </p:cNvPr>
          <p:cNvPicPr/>
          <p:nvPr/>
        </p:nvPicPr>
        <p:blipFill>
          <a:blip r:embed="rId3">
            <a:extLst>
              <a:ext uri="{28A0092B-C50C-407E-A947-70E740481C1C}">
                <a14:useLocalDpi xmlns:a14="http://schemas.microsoft.com/office/drawing/2010/main" val="0"/>
              </a:ext>
            </a:extLst>
          </a:blip>
          <a:stretch>
            <a:fillRect/>
          </a:stretch>
        </p:blipFill>
        <p:spPr>
          <a:xfrm>
            <a:off x="2030136" y="878003"/>
            <a:ext cx="7146721" cy="5101994"/>
          </a:xfrm>
          <a:prstGeom prst="rect">
            <a:avLst/>
          </a:prstGeom>
        </p:spPr>
      </p:pic>
      <p:sp>
        <p:nvSpPr>
          <p:cNvPr id="4" name="TextBox 3">
            <a:extLst>
              <a:ext uri="{FF2B5EF4-FFF2-40B4-BE49-F238E27FC236}">
                <a16:creationId xmlns:a16="http://schemas.microsoft.com/office/drawing/2014/main" id="{9A431A6A-C694-4D87-94C1-8EE1893197E1}"/>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
        <p:nvSpPr>
          <p:cNvPr id="6" name="TextBox 5">
            <a:extLst>
              <a:ext uri="{FF2B5EF4-FFF2-40B4-BE49-F238E27FC236}">
                <a16:creationId xmlns:a16="http://schemas.microsoft.com/office/drawing/2014/main" id="{32F4D403-FB23-4691-9D2B-7FD9BB4A837D}"/>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Tree>
    <p:extLst>
      <p:ext uri="{BB962C8B-B14F-4D97-AF65-F5344CB8AC3E}">
        <p14:creationId xmlns:p14="http://schemas.microsoft.com/office/powerpoint/2010/main" val="1369810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vider Details Page - Practice Information Section">
            <a:extLst>
              <a:ext uri="{FF2B5EF4-FFF2-40B4-BE49-F238E27FC236}">
                <a16:creationId xmlns:a16="http://schemas.microsoft.com/office/drawing/2014/main" id="{95E2DFB1-08E8-46C6-8E75-09CB8E61B978}"/>
              </a:ext>
            </a:extLst>
          </p:cNvPr>
          <p:cNvPicPr/>
          <p:nvPr/>
        </p:nvPicPr>
        <p:blipFill>
          <a:blip r:embed="rId3">
            <a:extLst>
              <a:ext uri="{28A0092B-C50C-407E-A947-70E740481C1C}">
                <a14:useLocalDpi xmlns:a14="http://schemas.microsoft.com/office/drawing/2010/main" val="0"/>
              </a:ext>
            </a:extLst>
          </a:blip>
          <a:stretch>
            <a:fillRect/>
          </a:stretch>
        </p:blipFill>
        <p:spPr>
          <a:xfrm>
            <a:off x="1744910" y="794857"/>
            <a:ext cx="7407479" cy="5268286"/>
          </a:xfrm>
          <a:prstGeom prst="rect">
            <a:avLst/>
          </a:prstGeom>
        </p:spPr>
      </p:pic>
      <p:sp>
        <p:nvSpPr>
          <p:cNvPr id="4" name="TextBox 3">
            <a:extLst>
              <a:ext uri="{FF2B5EF4-FFF2-40B4-BE49-F238E27FC236}">
                <a16:creationId xmlns:a16="http://schemas.microsoft.com/office/drawing/2014/main" id="{A9B94754-24D1-415F-B320-0FBA4B858C19}"/>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6" name="TextBox 5">
            <a:extLst>
              <a:ext uri="{FF2B5EF4-FFF2-40B4-BE49-F238E27FC236}">
                <a16:creationId xmlns:a16="http://schemas.microsoft.com/office/drawing/2014/main" id="{367585B5-BC12-4C42-ADBD-6D527835FCB6}"/>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367081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ep 1 Eligibility">
            <a:extLst>
              <a:ext uri="{FF2B5EF4-FFF2-40B4-BE49-F238E27FC236}">
                <a16:creationId xmlns:a16="http://schemas.microsoft.com/office/drawing/2014/main" id="{C0780C81-6604-455C-8D07-3CC0FEBA1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1" y="523647"/>
            <a:ext cx="6920032" cy="5556449"/>
          </a:xfrm>
          <a:prstGeom prst="rect">
            <a:avLst/>
          </a:prstGeom>
        </p:spPr>
      </p:pic>
      <p:sp>
        <p:nvSpPr>
          <p:cNvPr id="4" name="TextBox 3">
            <a:extLst>
              <a:ext uri="{FF2B5EF4-FFF2-40B4-BE49-F238E27FC236}">
                <a16:creationId xmlns:a16="http://schemas.microsoft.com/office/drawing/2014/main" id="{2E0EA8CC-5B56-4344-920B-4849D1753E9D}"/>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
        <p:nvSpPr>
          <p:cNvPr id="5" name="TextBox 4">
            <a:extLst>
              <a:ext uri="{FF2B5EF4-FFF2-40B4-BE49-F238E27FC236}">
                <a16:creationId xmlns:a16="http://schemas.microsoft.com/office/drawing/2014/main" id="{E4071215-8A3A-46CD-BD98-A8D326B1650A}"/>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Tree>
    <p:extLst>
      <p:ext uri="{BB962C8B-B14F-4D97-AF65-F5344CB8AC3E}">
        <p14:creationId xmlns:p14="http://schemas.microsoft.com/office/powerpoint/2010/main" val="1768409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vider Details Page - Group/Individual Information Section; Registration Type - Group">
            <a:extLst>
              <a:ext uri="{FF2B5EF4-FFF2-40B4-BE49-F238E27FC236}">
                <a16:creationId xmlns:a16="http://schemas.microsoft.com/office/drawing/2014/main" id="{64216639-9E3D-4B43-AA36-DA2DFEAF178C}"/>
              </a:ext>
            </a:extLst>
          </p:cNvPr>
          <p:cNvPicPr/>
          <p:nvPr/>
        </p:nvPicPr>
        <p:blipFill>
          <a:blip r:embed="rId3">
            <a:extLst>
              <a:ext uri="{28A0092B-C50C-407E-A947-70E740481C1C}">
                <a14:useLocalDpi xmlns:a14="http://schemas.microsoft.com/office/drawing/2010/main" val="0"/>
              </a:ext>
            </a:extLst>
          </a:blip>
          <a:stretch>
            <a:fillRect/>
          </a:stretch>
        </p:blipFill>
        <p:spPr>
          <a:xfrm>
            <a:off x="1426128" y="453005"/>
            <a:ext cx="8246378" cy="5597751"/>
          </a:xfrm>
          <a:prstGeom prst="rect">
            <a:avLst/>
          </a:prstGeom>
        </p:spPr>
      </p:pic>
      <p:sp>
        <p:nvSpPr>
          <p:cNvPr id="3" name="TextBox 2">
            <a:extLst>
              <a:ext uri="{FF2B5EF4-FFF2-40B4-BE49-F238E27FC236}">
                <a16:creationId xmlns:a16="http://schemas.microsoft.com/office/drawing/2014/main" id="{A79318B1-4A34-4B1A-99CA-F4C3F2D0A13F}"/>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6" name="TextBox 5">
            <a:extLst>
              <a:ext uri="{FF2B5EF4-FFF2-40B4-BE49-F238E27FC236}">
                <a16:creationId xmlns:a16="http://schemas.microsoft.com/office/drawing/2014/main" id="{A9826E6D-56B3-46A9-8104-DCA96009658D}"/>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2982788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vider Details Page - Group/Individual Information Section; Registration Type - Individual">
            <a:extLst>
              <a:ext uri="{FF2B5EF4-FFF2-40B4-BE49-F238E27FC236}">
                <a16:creationId xmlns:a16="http://schemas.microsoft.com/office/drawing/2014/main" id="{FC7E208B-ABA8-46AE-9A0D-A98BC0EB3FB9}"/>
              </a:ext>
            </a:extLst>
          </p:cNvPr>
          <p:cNvPicPr/>
          <p:nvPr/>
        </p:nvPicPr>
        <p:blipFill>
          <a:blip r:embed="rId3">
            <a:extLst>
              <a:ext uri="{28A0092B-C50C-407E-A947-70E740481C1C}">
                <a14:useLocalDpi xmlns:a14="http://schemas.microsoft.com/office/drawing/2010/main" val="0"/>
              </a:ext>
            </a:extLst>
          </a:blip>
          <a:stretch>
            <a:fillRect/>
          </a:stretch>
        </p:blipFill>
        <p:spPr>
          <a:xfrm>
            <a:off x="1778465" y="829489"/>
            <a:ext cx="7406780" cy="5199021"/>
          </a:xfrm>
          <a:prstGeom prst="rect">
            <a:avLst/>
          </a:prstGeom>
        </p:spPr>
      </p:pic>
      <p:sp>
        <p:nvSpPr>
          <p:cNvPr id="4" name="TextBox 3">
            <a:extLst>
              <a:ext uri="{FF2B5EF4-FFF2-40B4-BE49-F238E27FC236}">
                <a16:creationId xmlns:a16="http://schemas.microsoft.com/office/drawing/2014/main" id="{E78BBD75-5A55-41F3-A93F-CAF166A9C6E8}"/>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6" name="TextBox 5">
            <a:extLst>
              <a:ext uri="{FF2B5EF4-FFF2-40B4-BE49-F238E27FC236}">
                <a16:creationId xmlns:a16="http://schemas.microsoft.com/office/drawing/2014/main" id="{A244DEC4-6215-47AC-BECE-157BB506D8AD}"/>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3721011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firmation">
            <a:extLst>
              <a:ext uri="{FF2B5EF4-FFF2-40B4-BE49-F238E27FC236}">
                <a16:creationId xmlns:a16="http://schemas.microsoft.com/office/drawing/2014/main" id="{86CB342A-BC39-4254-8C3D-66993C2D3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362" y="952154"/>
            <a:ext cx="8059275" cy="4953691"/>
          </a:xfrm>
          <a:prstGeom prst="rect">
            <a:avLst/>
          </a:prstGeom>
        </p:spPr>
      </p:pic>
      <p:sp>
        <p:nvSpPr>
          <p:cNvPr id="3" name="TextBox 2">
            <a:extLst>
              <a:ext uri="{FF2B5EF4-FFF2-40B4-BE49-F238E27FC236}">
                <a16:creationId xmlns:a16="http://schemas.microsoft.com/office/drawing/2014/main" id="{952C089C-E924-431F-8E34-3F9AF8064B3D}"/>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6" name="TextBox 5">
            <a:extLst>
              <a:ext uri="{FF2B5EF4-FFF2-40B4-BE49-F238E27FC236}">
                <a16:creationId xmlns:a16="http://schemas.microsoft.com/office/drawing/2014/main" id="{660ABFE3-6042-4CAE-9846-EC2245F30BC7}"/>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3107631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rganization TIN Dashboard">
            <a:extLst>
              <a:ext uri="{FF2B5EF4-FFF2-40B4-BE49-F238E27FC236}">
                <a16:creationId xmlns:a16="http://schemas.microsoft.com/office/drawing/2014/main" id="{3E5F1C2E-EB56-4E90-AA35-2C33AD48416A}"/>
              </a:ext>
            </a:extLst>
          </p:cNvPr>
          <p:cNvPicPr/>
          <p:nvPr/>
        </p:nvPicPr>
        <p:blipFill rotWithShape="1">
          <a:blip r:embed="rId3"/>
          <a:srcRect l="19815" t="13409" r="20973" b="3887"/>
          <a:stretch/>
        </p:blipFill>
        <p:spPr bwMode="auto">
          <a:xfrm>
            <a:off x="1669409" y="453006"/>
            <a:ext cx="7363204" cy="5593250"/>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2BF54E72-8E55-42B2-8ACB-32C8BEE23D76}"/>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6" name="TextBox 5">
            <a:extLst>
              <a:ext uri="{FF2B5EF4-FFF2-40B4-BE49-F238E27FC236}">
                <a16:creationId xmlns:a16="http://schemas.microsoft.com/office/drawing/2014/main" id="{22BEA379-A59C-479E-902B-A30F4B47388E}"/>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1025936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rganization TIN Dashboard">
            <a:extLst>
              <a:ext uri="{FF2B5EF4-FFF2-40B4-BE49-F238E27FC236}">
                <a16:creationId xmlns:a16="http://schemas.microsoft.com/office/drawing/2014/main" id="{43B776B4-DC80-41E7-B6ED-1FA92ECE6BCF}"/>
              </a:ext>
            </a:extLst>
          </p:cNvPr>
          <p:cNvPicPr/>
          <p:nvPr/>
        </p:nvPicPr>
        <p:blipFill>
          <a:blip r:embed="rId3">
            <a:extLst>
              <a:ext uri="{28A0092B-C50C-407E-A947-70E740481C1C}">
                <a14:useLocalDpi xmlns:a14="http://schemas.microsoft.com/office/drawing/2010/main" val="0"/>
              </a:ext>
            </a:extLst>
          </a:blip>
          <a:stretch>
            <a:fillRect/>
          </a:stretch>
        </p:blipFill>
        <p:spPr>
          <a:xfrm>
            <a:off x="2004969" y="494950"/>
            <a:ext cx="6953774" cy="5672717"/>
          </a:xfrm>
          <a:prstGeom prst="rect">
            <a:avLst/>
          </a:prstGeom>
        </p:spPr>
      </p:pic>
      <p:sp>
        <p:nvSpPr>
          <p:cNvPr id="4" name="TextBox 3">
            <a:extLst>
              <a:ext uri="{FF2B5EF4-FFF2-40B4-BE49-F238E27FC236}">
                <a16:creationId xmlns:a16="http://schemas.microsoft.com/office/drawing/2014/main" id="{0AE3FE16-52C5-4C56-A77B-EF288917B1E0}"/>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6" name="TextBox 5">
            <a:extLst>
              <a:ext uri="{FF2B5EF4-FFF2-40B4-BE49-F238E27FC236}">
                <a16:creationId xmlns:a16="http://schemas.microsoft.com/office/drawing/2014/main" id="{B14D4B11-BD72-4B13-8B94-C1C14E93F7CB}"/>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1112543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55BED5-3A92-4039-8862-FA49A0969DD7}"/>
              </a:ext>
            </a:extLst>
          </p:cNvPr>
          <p:cNvSpPr txBox="1"/>
          <p:nvPr/>
        </p:nvSpPr>
        <p:spPr>
          <a:xfrm>
            <a:off x="1524000" y="4782657"/>
            <a:ext cx="4806891" cy="369332"/>
          </a:xfrm>
          <a:prstGeom prst="rect">
            <a:avLst/>
          </a:prstGeom>
          <a:noFill/>
        </p:spPr>
        <p:txBody>
          <a:bodyPr wrap="square" rtlCol="0">
            <a:spAutoFit/>
          </a:bodyPr>
          <a:lstStyle/>
          <a:p>
            <a:r>
              <a:rPr lang="en-US" dirty="0">
                <a:solidFill>
                  <a:schemeClr val="accent1">
                    <a:lumMod val="75000"/>
                  </a:schemeClr>
                </a:solidFill>
              </a:rPr>
              <a:t>Subsequent Process owned by DocuSign</a:t>
            </a:r>
          </a:p>
        </p:txBody>
      </p:sp>
      <p:pic>
        <p:nvPicPr>
          <p:cNvPr id="3" name="Picture 2" descr="DocuSign - Access Code">
            <a:extLst>
              <a:ext uri="{FF2B5EF4-FFF2-40B4-BE49-F238E27FC236}">
                <a16:creationId xmlns:a16="http://schemas.microsoft.com/office/drawing/2014/main" id="{0FDD27FE-5D2C-494B-A96D-FD339E624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15" y="365146"/>
            <a:ext cx="7461162" cy="2722003"/>
          </a:xfrm>
          <a:prstGeom prst="rect">
            <a:avLst/>
          </a:prstGeom>
        </p:spPr>
      </p:pic>
      <p:pic>
        <p:nvPicPr>
          <p:cNvPr id="8" name="Picture 7" descr="DocuSign Access Code email screen">
            <a:extLst>
              <a:ext uri="{FF2B5EF4-FFF2-40B4-BE49-F238E27FC236}">
                <a16:creationId xmlns:a16="http://schemas.microsoft.com/office/drawing/2014/main" id="{6EA0C8EF-FC51-40EF-88C5-DA71E57C8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7013" y="2097248"/>
            <a:ext cx="3659324" cy="4052005"/>
          </a:xfrm>
          <a:prstGeom prst="rect">
            <a:avLst/>
          </a:prstGeom>
        </p:spPr>
      </p:pic>
      <p:sp>
        <p:nvSpPr>
          <p:cNvPr id="7" name="TextBox 6">
            <a:extLst>
              <a:ext uri="{FF2B5EF4-FFF2-40B4-BE49-F238E27FC236}">
                <a16:creationId xmlns:a16="http://schemas.microsoft.com/office/drawing/2014/main" id="{39635EDA-894B-45D4-9827-55DC1EF296EE}"/>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
        <p:nvSpPr>
          <p:cNvPr id="9" name="TextBox 8">
            <a:extLst>
              <a:ext uri="{FF2B5EF4-FFF2-40B4-BE49-F238E27FC236}">
                <a16:creationId xmlns:a16="http://schemas.microsoft.com/office/drawing/2014/main" id="{3F579F34-2C4A-485F-B6A2-B2DE1CD2EC33}"/>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Tree>
    <p:extLst>
      <p:ext uri="{BB962C8B-B14F-4D97-AF65-F5344CB8AC3E}">
        <p14:creationId xmlns:p14="http://schemas.microsoft.com/office/powerpoint/2010/main" val="2953528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CD9A14-7777-4140-8E41-046C9AF68FA0}"/>
              </a:ext>
            </a:extLst>
          </p:cNvPr>
          <p:cNvSpPr txBox="1"/>
          <p:nvPr/>
        </p:nvSpPr>
        <p:spPr>
          <a:xfrm rot="16200000">
            <a:off x="-917196" y="2450520"/>
            <a:ext cx="4806891" cy="369332"/>
          </a:xfrm>
          <a:prstGeom prst="rect">
            <a:avLst/>
          </a:prstGeom>
          <a:noFill/>
        </p:spPr>
        <p:txBody>
          <a:bodyPr wrap="square" rtlCol="0">
            <a:spAutoFit/>
          </a:bodyPr>
          <a:lstStyle/>
          <a:p>
            <a:r>
              <a:rPr lang="en-US" dirty="0">
                <a:solidFill>
                  <a:schemeClr val="accent1">
                    <a:lumMod val="75000"/>
                  </a:schemeClr>
                </a:solidFill>
              </a:rPr>
              <a:t>Process owned by DocuSign</a:t>
            </a:r>
          </a:p>
        </p:txBody>
      </p:sp>
      <p:sp>
        <p:nvSpPr>
          <p:cNvPr id="7" name="TextBox 6">
            <a:extLst>
              <a:ext uri="{FF2B5EF4-FFF2-40B4-BE49-F238E27FC236}">
                <a16:creationId xmlns:a16="http://schemas.microsoft.com/office/drawing/2014/main" id="{DC70FBF3-038A-4BE6-94B2-8D5D5E6F2859}"/>
              </a:ext>
            </a:extLst>
          </p:cNvPr>
          <p:cNvSpPr txBox="1"/>
          <p:nvPr/>
        </p:nvSpPr>
        <p:spPr>
          <a:xfrm>
            <a:off x="3047301" y="3246431"/>
            <a:ext cx="6094602" cy="369332"/>
          </a:xfrm>
          <a:prstGeom prst="rect">
            <a:avLst/>
          </a:prstGeom>
          <a:noFill/>
        </p:spPr>
        <p:txBody>
          <a:bodyPr wrap="square">
            <a:spAutoFit/>
          </a:bodyPr>
          <a:lstStyle/>
          <a:p>
            <a:r>
              <a:rPr lang="en-US" b="0" i="0" dirty="0">
                <a:solidFill>
                  <a:srgbClr val="FFFFFF"/>
                </a:solidFill>
                <a:effectLst/>
                <a:latin typeface="Helvetica" panose="020B0604020202020204" pitchFamily="34" charset="0"/>
              </a:rPr>
              <a:t>47bcc58d</a:t>
            </a:r>
            <a:endParaRPr lang="en-US" dirty="0"/>
          </a:p>
        </p:txBody>
      </p:sp>
      <p:pic>
        <p:nvPicPr>
          <p:cNvPr id="9" name="Picture 8" descr="DocuSign Powerform">
            <a:extLst>
              <a:ext uri="{FF2B5EF4-FFF2-40B4-BE49-F238E27FC236}">
                <a16:creationId xmlns:a16="http://schemas.microsoft.com/office/drawing/2014/main" id="{67FCFCCA-74C8-4EED-A539-0502CEE95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9537" y="545284"/>
            <a:ext cx="7843638" cy="5687736"/>
          </a:xfrm>
          <a:prstGeom prst="rect">
            <a:avLst/>
          </a:prstGeom>
        </p:spPr>
      </p:pic>
      <p:sp>
        <p:nvSpPr>
          <p:cNvPr id="10" name="TextBox 9">
            <a:extLst>
              <a:ext uri="{FF2B5EF4-FFF2-40B4-BE49-F238E27FC236}">
                <a16:creationId xmlns:a16="http://schemas.microsoft.com/office/drawing/2014/main" id="{8B986A82-F6EF-4C0E-B74B-EF696255EDDE}"/>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8" name="TextBox 7">
            <a:extLst>
              <a:ext uri="{FF2B5EF4-FFF2-40B4-BE49-F238E27FC236}">
                <a16:creationId xmlns:a16="http://schemas.microsoft.com/office/drawing/2014/main" id="{576BB6C6-B181-48F6-A289-6094A5636415}"/>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2413203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011839-DEC2-4BE4-B5F6-996F381ABB46}"/>
              </a:ext>
            </a:extLst>
          </p:cNvPr>
          <p:cNvSpPr txBox="1"/>
          <p:nvPr/>
        </p:nvSpPr>
        <p:spPr>
          <a:xfrm rot="16200000">
            <a:off x="-917196" y="2450520"/>
            <a:ext cx="4806891" cy="369332"/>
          </a:xfrm>
          <a:prstGeom prst="rect">
            <a:avLst/>
          </a:prstGeom>
          <a:noFill/>
        </p:spPr>
        <p:txBody>
          <a:bodyPr wrap="square" rtlCol="0">
            <a:spAutoFit/>
          </a:bodyPr>
          <a:lstStyle/>
          <a:p>
            <a:r>
              <a:rPr lang="en-US" dirty="0">
                <a:solidFill>
                  <a:schemeClr val="accent1">
                    <a:lumMod val="75000"/>
                  </a:schemeClr>
                </a:solidFill>
              </a:rPr>
              <a:t>Process owned by DocuSign</a:t>
            </a:r>
          </a:p>
        </p:txBody>
      </p:sp>
      <p:pic>
        <p:nvPicPr>
          <p:cNvPr id="5" name="Picture 4" descr="DocuSign Powerform">
            <a:extLst>
              <a:ext uri="{FF2B5EF4-FFF2-40B4-BE49-F238E27FC236}">
                <a16:creationId xmlns:a16="http://schemas.microsoft.com/office/drawing/2014/main" id="{EA7F8A0A-AD6C-45A5-98F9-9F295CB79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806" y="573637"/>
            <a:ext cx="8228427" cy="5667771"/>
          </a:xfrm>
          <a:prstGeom prst="rect">
            <a:avLst/>
          </a:prstGeom>
        </p:spPr>
      </p:pic>
      <p:sp>
        <p:nvSpPr>
          <p:cNvPr id="6" name="TextBox 5">
            <a:extLst>
              <a:ext uri="{FF2B5EF4-FFF2-40B4-BE49-F238E27FC236}">
                <a16:creationId xmlns:a16="http://schemas.microsoft.com/office/drawing/2014/main" id="{490C7225-BC86-49EC-B9A8-1BC3B5C84EAE}"/>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
        <p:nvSpPr>
          <p:cNvPr id="7" name="TextBox 6">
            <a:extLst>
              <a:ext uri="{FF2B5EF4-FFF2-40B4-BE49-F238E27FC236}">
                <a16:creationId xmlns:a16="http://schemas.microsoft.com/office/drawing/2014/main" id="{F03132C8-2AB3-4321-8446-A6F7B5F1ADE1}"/>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Tree>
    <p:extLst>
      <p:ext uri="{BB962C8B-B14F-4D97-AF65-F5344CB8AC3E}">
        <p14:creationId xmlns:p14="http://schemas.microsoft.com/office/powerpoint/2010/main" val="4185889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011839-DEC2-4BE4-B5F6-996F381ABB46}"/>
              </a:ext>
            </a:extLst>
          </p:cNvPr>
          <p:cNvSpPr txBox="1"/>
          <p:nvPr/>
        </p:nvSpPr>
        <p:spPr>
          <a:xfrm rot="16200000">
            <a:off x="-917196" y="2450520"/>
            <a:ext cx="4806891" cy="369332"/>
          </a:xfrm>
          <a:prstGeom prst="rect">
            <a:avLst/>
          </a:prstGeom>
          <a:noFill/>
        </p:spPr>
        <p:txBody>
          <a:bodyPr wrap="square" rtlCol="0">
            <a:spAutoFit/>
          </a:bodyPr>
          <a:lstStyle/>
          <a:p>
            <a:r>
              <a:rPr lang="en-US" dirty="0">
                <a:solidFill>
                  <a:schemeClr val="accent1">
                    <a:lumMod val="75000"/>
                  </a:schemeClr>
                </a:solidFill>
              </a:rPr>
              <a:t>Process owned by DocuSign</a:t>
            </a:r>
          </a:p>
        </p:txBody>
      </p:sp>
      <p:pic>
        <p:nvPicPr>
          <p:cNvPr id="4" name="Picture 3" descr="DocuSign Powerform">
            <a:extLst>
              <a:ext uri="{FF2B5EF4-FFF2-40B4-BE49-F238E27FC236}">
                <a16:creationId xmlns:a16="http://schemas.microsoft.com/office/drawing/2014/main" id="{12BC3C02-358B-4ACC-B323-909565855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298" y="326982"/>
            <a:ext cx="8022504" cy="5822148"/>
          </a:xfrm>
          <a:prstGeom prst="rect">
            <a:avLst/>
          </a:prstGeom>
        </p:spPr>
      </p:pic>
      <p:sp>
        <p:nvSpPr>
          <p:cNvPr id="6" name="TextBox 5">
            <a:extLst>
              <a:ext uri="{FF2B5EF4-FFF2-40B4-BE49-F238E27FC236}">
                <a16:creationId xmlns:a16="http://schemas.microsoft.com/office/drawing/2014/main" id="{BC9D5094-A594-4325-B034-1AF296435BBA}"/>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
        <p:nvSpPr>
          <p:cNvPr id="7" name="TextBox 6">
            <a:extLst>
              <a:ext uri="{FF2B5EF4-FFF2-40B4-BE49-F238E27FC236}">
                <a16:creationId xmlns:a16="http://schemas.microsoft.com/office/drawing/2014/main" id="{74249908-325D-43F4-B55A-03FE623DBCA1}"/>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Tree>
    <p:extLst>
      <p:ext uri="{BB962C8B-B14F-4D97-AF65-F5344CB8AC3E}">
        <p14:creationId xmlns:p14="http://schemas.microsoft.com/office/powerpoint/2010/main" val="713877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rganization TIN Dashboard">
            <a:extLst>
              <a:ext uri="{FF2B5EF4-FFF2-40B4-BE49-F238E27FC236}">
                <a16:creationId xmlns:a16="http://schemas.microsoft.com/office/drawing/2014/main" id="{43B776B4-DC80-41E7-B6ED-1FA92ECE6BCF}"/>
              </a:ext>
            </a:extLst>
          </p:cNvPr>
          <p:cNvPicPr/>
          <p:nvPr/>
        </p:nvPicPr>
        <p:blipFill>
          <a:blip r:embed="rId3">
            <a:extLst>
              <a:ext uri="{28A0092B-C50C-407E-A947-70E740481C1C}">
                <a14:useLocalDpi xmlns:a14="http://schemas.microsoft.com/office/drawing/2010/main" val="0"/>
              </a:ext>
            </a:extLst>
          </a:blip>
          <a:stretch>
            <a:fillRect/>
          </a:stretch>
        </p:blipFill>
        <p:spPr>
          <a:xfrm>
            <a:off x="2004969" y="494950"/>
            <a:ext cx="6953774" cy="5672717"/>
          </a:xfrm>
          <a:prstGeom prst="rect">
            <a:avLst/>
          </a:prstGeom>
        </p:spPr>
      </p:pic>
      <p:sp>
        <p:nvSpPr>
          <p:cNvPr id="4" name="TextBox 3">
            <a:extLst>
              <a:ext uri="{FF2B5EF4-FFF2-40B4-BE49-F238E27FC236}">
                <a16:creationId xmlns:a16="http://schemas.microsoft.com/office/drawing/2014/main" id="{DD0FB790-CD77-4F40-9056-2013E233541D}"/>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6" name="TextBox 5">
            <a:extLst>
              <a:ext uri="{FF2B5EF4-FFF2-40B4-BE49-F238E27FC236}">
                <a16:creationId xmlns:a16="http://schemas.microsoft.com/office/drawing/2014/main" id="{EBEF45FA-4056-491D-AA63-98089B4611FB}"/>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367423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ivacy Act Statement">
            <a:extLst>
              <a:ext uri="{FF2B5EF4-FFF2-40B4-BE49-F238E27FC236}">
                <a16:creationId xmlns:a16="http://schemas.microsoft.com/office/drawing/2014/main" id="{4177699E-5FCA-4C5F-82C0-C1E159CAD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667" y="1350773"/>
            <a:ext cx="9153283" cy="4156454"/>
          </a:xfrm>
          <a:prstGeom prst="rect">
            <a:avLst/>
          </a:prstGeom>
        </p:spPr>
      </p:pic>
      <p:sp>
        <p:nvSpPr>
          <p:cNvPr id="6" name="TextBox 5">
            <a:extLst>
              <a:ext uri="{FF2B5EF4-FFF2-40B4-BE49-F238E27FC236}">
                <a16:creationId xmlns:a16="http://schemas.microsoft.com/office/drawing/2014/main" id="{B2B66FDC-76D1-4A2A-BA94-3FA40573D68B}"/>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7" name="TextBox 6">
            <a:extLst>
              <a:ext uri="{FF2B5EF4-FFF2-40B4-BE49-F238E27FC236}">
                <a16:creationId xmlns:a16="http://schemas.microsoft.com/office/drawing/2014/main" id="{05F48078-F255-46CA-A129-85E4D1D47F11}"/>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1404413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ES PRF Portal 2.0: Attest to Payments and Terms - Accept Payments">
            <a:extLst>
              <a:ext uri="{FF2B5EF4-FFF2-40B4-BE49-F238E27FC236}">
                <a16:creationId xmlns:a16="http://schemas.microsoft.com/office/drawing/2014/main" id="{8B39C959-7432-464F-A871-EEB5DB1DFAB6}"/>
              </a:ext>
            </a:extLst>
          </p:cNvPr>
          <p:cNvPicPr/>
          <p:nvPr/>
        </p:nvPicPr>
        <p:blipFill>
          <a:blip r:embed="rId3">
            <a:extLst>
              <a:ext uri="{28A0092B-C50C-407E-A947-70E740481C1C}">
                <a14:useLocalDpi xmlns:a14="http://schemas.microsoft.com/office/drawing/2010/main" val="0"/>
              </a:ext>
            </a:extLst>
          </a:blip>
          <a:stretch>
            <a:fillRect/>
          </a:stretch>
        </p:blipFill>
        <p:spPr>
          <a:xfrm>
            <a:off x="1500810" y="1081640"/>
            <a:ext cx="8269538" cy="5017704"/>
          </a:xfrm>
          <a:prstGeom prst="rect">
            <a:avLst/>
          </a:prstGeom>
        </p:spPr>
      </p:pic>
      <p:sp>
        <p:nvSpPr>
          <p:cNvPr id="5" name="Title 1">
            <a:extLst>
              <a:ext uri="{FF2B5EF4-FFF2-40B4-BE49-F238E27FC236}">
                <a16:creationId xmlns:a16="http://schemas.microsoft.com/office/drawing/2014/main" id="{AFBEA55E-21CE-4871-9151-F227714274BC}"/>
              </a:ext>
            </a:extLst>
          </p:cNvPr>
          <p:cNvSpPr txBox="1">
            <a:spLocks/>
          </p:cNvSpPr>
          <p:nvPr/>
        </p:nvSpPr>
        <p:spPr>
          <a:xfrm>
            <a:off x="426721" y="450703"/>
            <a:ext cx="10334322" cy="630936"/>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100000"/>
              </a:lnSpc>
              <a:spcBef>
                <a:spcPct val="0"/>
              </a:spcBef>
              <a:buNone/>
              <a:defRPr sz="4000" b="1" kern="1200">
                <a:solidFill>
                  <a:srgbClr val="0F4D7B"/>
                </a:solidFill>
                <a:latin typeface="+mn-lt"/>
                <a:ea typeface="+mj-ea"/>
                <a:cs typeface="+mj-cs"/>
              </a:defRPr>
            </a:lvl1pPr>
          </a:lstStyle>
          <a:p>
            <a:pPr algn="l"/>
            <a:r>
              <a:rPr lang="en-US" sz="2800" dirty="0"/>
              <a:t>CARES PRF Portal 2.0: Attest to Payments and Terms - Accept Payments</a:t>
            </a:r>
            <a:br>
              <a:rPr lang="en-US" sz="2800" dirty="0"/>
            </a:br>
            <a:endParaRPr lang="en-US" sz="2400" dirty="0">
              <a:solidFill>
                <a:schemeClr val="bg1">
                  <a:lumMod val="85000"/>
                </a:schemeClr>
              </a:solidFill>
            </a:endParaRPr>
          </a:p>
        </p:txBody>
      </p:sp>
      <p:sp>
        <p:nvSpPr>
          <p:cNvPr id="6" name="TextBox 5">
            <a:extLst>
              <a:ext uri="{FF2B5EF4-FFF2-40B4-BE49-F238E27FC236}">
                <a16:creationId xmlns:a16="http://schemas.microsoft.com/office/drawing/2014/main" id="{D8D8120C-8854-4BAA-A7D6-02BA22B2E44A}"/>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8" name="TextBox 7">
            <a:extLst>
              <a:ext uri="{FF2B5EF4-FFF2-40B4-BE49-F238E27FC236}">
                <a16:creationId xmlns:a16="http://schemas.microsoft.com/office/drawing/2014/main" id="{9613B591-FB79-48A2-9271-4CDFBAB42AF4}"/>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2156563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ttest to Payment and Terms">
            <a:extLst>
              <a:ext uri="{FF2B5EF4-FFF2-40B4-BE49-F238E27FC236}">
                <a16:creationId xmlns:a16="http://schemas.microsoft.com/office/drawing/2014/main" id="{002EAE3D-E617-4540-BF35-E9F7CC6AC8DD}"/>
              </a:ext>
            </a:extLst>
          </p:cNvPr>
          <p:cNvPicPr/>
          <p:nvPr/>
        </p:nvPicPr>
        <p:blipFill rotWithShape="1">
          <a:blip r:embed="rId3"/>
          <a:srcRect l="16861" t="12846" r="18892" b="30316"/>
          <a:stretch/>
        </p:blipFill>
        <p:spPr bwMode="auto">
          <a:xfrm>
            <a:off x="1354122" y="826277"/>
            <a:ext cx="8855279" cy="4618178"/>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C20530F1-7F38-4463-8A03-363ED5513A3F}"/>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
        <p:nvSpPr>
          <p:cNvPr id="6" name="TextBox 5">
            <a:extLst>
              <a:ext uri="{FF2B5EF4-FFF2-40B4-BE49-F238E27FC236}">
                <a16:creationId xmlns:a16="http://schemas.microsoft.com/office/drawing/2014/main" id="{313FFC5D-236D-4105-9EFE-51C0DE8921B0}"/>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Tree>
    <p:extLst>
      <p:ext uri="{BB962C8B-B14F-4D97-AF65-F5344CB8AC3E}">
        <p14:creationId xmlns:p14="http://schemas.microsoft.com/office/powerpoint/2010/main" val="2577233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ttest to Payment and Terms">
            <a:extLst>
              <a:ext uri="{FF2B5EF4-FFF2-40B4-BE49-F238E27FC236}">
                <a16:creationId xmlns:a16="http://schemas.microsoft.com/office/drawing/2014/main" id="{F55B9F7D-2687-47B2-A702-6B6FAA488E67}"/>
              </a:ext>
            </a:extLst>
          </p:cNvPr>
          <p:cNvPicPr/>
          <p:nvPr/>
        </p:nvPicPr>
        <p:blipFill>
          <a:blip r:embed="rId3">
            <a:extLst>
              <a:ext uri="{28A0092B-C50C-407E-A947-70E740481C1C}">
                <a14:useLocalDpi xmlns:a14="http://schemas.microsoft.com/office/drawing/2010/main" val="0"/>
              </a:ext>
            </a:extLst>
          </a:blip>
          <a:stretch>
            <a:fillRect/>
          </a:stretch>
        </p:blipFill>
        <p:spPr>
          <a:xfrm>
            <a:off x="1245066" y="664166"/>
            <a:ext cx="8628775" cy="5015181"/>
          </a:xfrm>
          <a:prstGeom prst="rect">
            <a:avLst/>
          </a:prstGeom>
        </p:spPr>
      </p:pic>
      <p:sp>
        <p:nvSpPr>
          <p:cNvPr id="4" name="TextBox 3">
            <a:extLst>
              <a:ext uri="{FF2B5EF4-FFF2-40B4-BE49-F238E27FC236}">
                <a16:creationId xmlns:a16="http://schemas.microsoft.com/office/drawing/2014/main" id="{8EB43792-49E7-45DC-B1EE-F8F628A87DB2}"/>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6" name="TextBox 5">
            <a:extLst>
              <a:ext uri="{FF2B5EF4-FFF2-40B4-BE49-F238E27FC236}">
                <a16:creationId xmlns:a16="http://schemas.microsoft.com/office/drawing/2014/main" id="{C0BE3DE8-3A51-442E-B255-77F004B2AD99}"/>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916360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rganization TIN Dashboard">
            <a:extLst>
              <a:ext uri="{FF2B5EF4-FFF2-40B4-BE49-F238E27FC236}">
                <a16:creationId xmlns:a16="http://schemas.microsoft.com/office/drawing/2014/main" id="{8DB800C4-865A-4AFD-AB6B-1A171B80426F}"/>
              </a:ext>
            </a:extLst>
          </p:cNvPr>
          <p:cNvPicPr/>
          <p:nvPr/>
        </p:nvPicPr>
        <p:blipFill>
          <a:blip r:embed="rId3">
            <a:extLst>
              <a:ext uri="{28A0092B-C50C-407E-A947-70E740481C1C}">
                <a14:useLocalDpi xmlns:a14="http://schemas.microsoft.com/office/drawing/2010/main" val="0"/>
              </a:ext>
            </a:extLst>
          </a:blip>
          <a:stretch>
            <a:fillRect/>
          </a:stretch>
        </p:blipFill>
        <p:spPr>
          <a:xfrm>
            <a:off x="1245066" y="581573"/>
            <a:ext cx="8796556" cy="5374610"/>
          </a:xfrm>
          <a:prstGeom prst="rect">
            <a:avLst/>
          </a:prstGeom>
        </p:spPr>
      </p:pic>
      <p:sp>
        <p:nvSpPr>
          <p:cNvPr id="3" name="TextBox 2">
            <a:extLst>
              <a:ext uri="{FF2B5EF4-FFF2-40B4-BE49-F238E27FC236}">
                <a16:creationId xmlns:a16="http://schemas.microsoft.com/office/drawing/2014/main" id="{7C20C2C2-E3A8-4415-827F-ADC45DDFEEA3}"/>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6" name="TextBox 5">
            <a:extLst>
              <a:ext uri="{FF2B5EF4-FFF2-40B4-BE49-F238E27FC236}">
                <a16:creationId xmlns:a16="http://schemas.microsoft.com/office/drawing/2014/main" id="{E20475CB-7155-4593-A826-E3C4920F9E16}"/>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3073115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977D5-7E29-45C0-802F-02270D2DFB9C}"/>
              </a:ext>
            </a:extLst>
          </p:cNvPr>
          <p:cNvPicPr/>
          <p:nvPr/>
        </p:nvPicPr>
        <p:blipFill>
          <a:blip r:embed="rId3">
            <a:extLst>
              <a:ext uri="{28A0092B-C50C-407E-A947-70E740481C1C}">
                <a14:useLocalDpi xmlns:a14="http://schemas.microsoft.com/office/drawing/2010/main" val="0"/>
              </a:ext>
            </a:extLst>
          </a:blip>
          <a:stretch>
            <a:fillRect/>
          </a:stretch>
        </p:blipFill>
        <p:spPr>
          <a:xfrm>
            <a:off x="1461052" y="1252329"/>
            <a:ext cx="7989146" cy="4923517"/>
          </a:xfrm>
          <a:prstGeom prst="rect">
            <a:avLst/>
          </a:prstGeom>
        </p:spPr>
      </p:pic>
      <p:sp>
        <p:nvSpPr>
          <p:cNvPr id="4" name="Title 1" descr="CARES PRF Portal 2.0: Attest to Payments and Terms - Reject Payments">
            <a:extLst>
              <a:ext uri="{FF2B5EF4-FFF2-40B4-BE49-F238E27FC236}">
                <a16:creationId xmlns:a16="http://schemas.microsoft.com/office/drawing/2014/main" id="{866B9D0E-22A2-4ED2-BDD5-243BD9462FF8}"/>
              </a:ext>
            </a:extLst>
          </p:cNvPr>
          <p:cNvSpPr txBox="1">
            <a:spLocks/>
          </p:cNvSpPr>
          <p:nvPr/>
        </p:nvSpPr>
        <p:spPr>
          <a:xfrm>
            <a:off x="426721" y="450703"/>
            <a:ext cx="10334322" cy="630936"/>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100000"/>
              </a:lnSpc>
              <a:spcBef>
                <a:spcPct val="0"/>
              </a:spcBef>
              <a:buNone/>
              <a:defRPr sz="4000" b="1" kern="1200">
                <a:solidFill>
                  <a:srgbClr val="0F4D7B"/>
                </a:solidFill>
                <a:latin typeface="+mn-lt"/>
                <a:ea typeface="+mj-ea"/>
                <a:cs typeface="+mj-cs"/>
              </a:defRPr>
            </a:lvl1pPr>
          </a:lstStyle>
          <a:p>
            <a:pPr algn="l"/>
            <a:r>
              <a:rPr lang="en-US" sz="2800" dirty="0"/>
              <a:t>CARES PRF Portal 2.0: Attest to Payments and Terms - Reject Payments</a:t>
            </a:r>
            <a:br>
              <a:rPr lang="en-US" sz="2800" dirty="0"/>
            </a:br>
            <a:endParaRPr lang="en-US" sz="2400" dirty="0">
              <a:solidFill>
                <a:schemeClr val="bg1">
                  <a:lumMod val="85000"/>
                </a:schemeClr>
              </a:solidFill>
            </a:endParaRPr>
          </a:p>
        </p:txBody>
      </p:sp>
      <p:sp>
        <p:nvSpPr>
          <p:cNvPr id="5" name="TextBox 4">
            <a:extLst>
              <a:ext uri="{FF2B5EF4-FFF2-40B4-BE49-F238E27FC236}">
                <a16:creationId xmlns:a16="http://schemas.microsoft.com/office/drawing/2014/main" id="{6477B73E-12B3-4F26-B812-B5A554FE89C2}"/>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7" name="TextBox 6">
            <a:extLst>
              <a:ext uri="{FF2B5EF4-FFF2-40B4-BE49-F238E27FC236}">
                <a16:creationId xmlns:a16="http://schemas.microsoft.com/office/drawing/2014/main" id="{B2E80D0B-174E-43EB-B1B9-AEC5F1CBFD10}"/>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2494405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ttest to Payment and Terms">
            <a:extLst>
              <a:ext uri="{FF2B5EF4-FFF2-40B4-BE49-F238E27FC236}">
                <a16:creationId xmlns:a16="http://schemas.microsoft.com/office/drawing/2014/main" id="{20C955C0-CDA8-4CA8-B2E9-149438314573}"/>
              </a:ext>
            </a:extLst>
          </p:cNvPr>
          <p:cNvPicPr/>
          <p:nvPr/>
        </p:nvPicPr>
        <p:blipFill>
          <a:blip r:embed="rId3">
            <a:extLst>
              <a:ext uri="{28A0092B-C50C-407E-A947-70E740481C1C}">
                <a14:useLocalDpi xmlns:a14="http://schemas.microsoft.com/office/drawing/2010/main" val="0"/>
              </a:ext>
            </a:extLst>
          </a:blip>
          <a:stretch>
            <a:fillRect/>
          </a:stretch>
        </p:blipFill>
        <p:spPr>
          <a:xfrm>
            <a:off x="1228288" y="1373865"/>
            <a:ext cx="8880446" cy="4110270"/>
          </a:xfrm>
          <a:prstGeom prst="rect">
            <a:avLst/>
          </a:prstGeom>
        </p:spPr>
      </p:pic>
      <p:sp>
        <p:nvSpPr>
          <p:cNvPr id="6" name="TextBox 5">
            <a:extLst>
              <a:ext uri="{FF2B5EF4-FFF2-40B4-BE49-F238E27FC236}">
                <a16:creationId xmlns:a16="http://schemas.microsoft.com/office/drawing/2014/main" id="{177DAAEA-0683-4B31-9C78-ABC0F00CBBE6}"/>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
        <p:nvSpPr>
          <p:cNvPr id="7" name="TextBox 6">
            <a:extLst>
              <a:ext uri="{FF2B5EF4-FFF2-40B4-BE49-F238E27FC236}">
                <a16:creationId xmlns:a16="http://schemas.microsoft.com/office/drawing/2014/main" id="{10D5CBEE-54D9-4261-BB63-240B45DD0A58}"/>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Tree>
    <p:extLst>
      <p:ext uri="{BB962C8B-B14F-4D97-AF65-F5344CB8AC3E}">
        <p14:creationId xmlns:p14="http://schemas.microsoft.com/office/powerpoint/2010/main" val="1210045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test to Payment and Terms">
            <a:extLst>
              <a:ext uri="{FF2B5EF4-FFF2-40B4-BE49-F238E27FC236}">
                <a16:creationId xmlns:a16="http://schemas.microsoft.com/office/drawing/2014/main" id="{CAC8F0EC-DEA2-4B11-A31B-4B9D02DB9115}"/>
              </a:ext>
            </a:extLst>
          </p:cNvPr>
          <p:cNvPicPr/>
          <p:nvPr/>
        </p:nvPicPr>
        <p:blipFill>
          <a:blip r:embed="rId3">
            <a:extLst>
              <a:ext uri="{28A0092B-C50C-407E-A947-70E740481C1C}">
                <a14:useLocalDpi xmlns:a14="http://schemas.microsoft.com/office/drawing/2010/main" val="0"/>
              </a:ext>
            </a:extLst>
          </a:blip>
          <a:stretch>
            <a:fillRect/>
          </a:stretch>
        </p:blipFill>
        <p:spPr>
          <a:xfrm>
            <a:off x="1538681" y="761047"/>
            <a:ext cx="8075102" cy="4918300"/>
          </a:xfrm>
          <a:prstGeom prst="rect">
            <a:avLst/>
          </a:prstGeom>
        </p:spPr>
      </p:pic>
      <p:sp>
        <p:nvSpPr>
          <p:cNvPr id="3" name="TextBox 2">
            <a:extLst>
              <a:ext uri="{FF2B5EF4-FFF2-40B4-BE49-F238E27FC236}">
                <a16:creationId xmlns:a16="http://schemas.microsoft.com/office/drawing/2014/main" id="{D736D560-97EF-458E-B05F-516635A04985}"/>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6" name="TextBox 5">
            <a:extLst>
              <a:ext uri="{FF2B5EF4-FFF2-40B4-BE49-F238E27FC236}">
                <a16:creationId xmlns:a16="http://schemas.microsoft.com/office/drawing/2014/main" id="{35069D16-236B-4DF7-8420-C21E942926F1}"/>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2443596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jected Payments Important Information">
            <a:extLst>
              <a:ext uri="{FF2B5EF4-FFF2-40B4-BE49-F238E27FC236}">
                <a16:creationId xmlns:a16="http://schemas.microsoft.com/office/drawing/2014/main" id="{2392C706-6E77-4264-82A6-BCEF2CEEC59A}"/>
              </a:ext>
            </a:extLst>
          </p:cNvPr>
          <p:cNvPicPr/>
          <p:nvPr/>
        </p:nvPicPr>
        <p:blipFill>
          <a:blip r:embed="rId3">
            <a:extLst>
              <a:ext uri="{28A0092B-C50C-407E-A947-70E740481C1C}">
                <a14:useLocalDpi xmlns:a14="http://schemas.microsoft.com/office/drawing/2010/main" val="0"/>
              </a:ext>
            </a:extLst>
          </a:blip>
          <a:stretch>
            <a:fillRect/>
          </a:stretch>
        </p:blipFill>
        <p:spPr>
          <a:xfrm>
            <a:off x="1379290" y="702161"/>
            <a:ext cx="8083492" cy="5136577"/>
          </a:xfrm>
          <a:prstGeom prst="rect">
            <a:avLst/>
          </a:prstGeom>
        </p:spPr>
      </p:pic>
      <p:sp>
        <p:nvSpPr>
          <p:cNvPr id="5" name="TextBox 4">
            <a:extLst>
              <a:ext uri="{FF2B5EF4-FFF2-40B4-BE49-F238E27FC236}">
                <a16:creationId xmlns:a16="http://schemas.microsoft.com/office/drawing/2014/main" id="{CF0D9C36-1185-4F0C-9C95-7B857D7D89B3}"/>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
        <p:nvSpPr>
          <p:cNvPr id="6" name="TextBox 5">
            <a:extLst>
              <a:ext uri="{FF2B5EF4-FFF2-40B4-BE49-F238E27FC236}">
                <a16:creationId xmlns:a16="http://schemas.microsoft.com/office/drawing/2014/main" id="{E0831425-7CFB-47AD-BE10-5101A6C151B5}"/>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Tree>
    <p:extLst>
      <p:ext uri="{BB962C8B-B14F-4D97-AF65-F5344CB8AC3E}">
        <p14:creationId xmlns:p14="http://schemas.microsoft.com/office/powerpoint/2010/main" val="2856561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jected Payments Important Information">
            <a:extLst>
              <a:ext uri="{FF2B5EF4-FFF2-40B4-BE49-F238E27FC236}">
                <a16:creationId xmlns:a16="http://schemas.microsoft.com/office/drawing/2014/main" id="{F6A27666-A9D0-4E0B-A91C-F2162B066804}"/>
              </a:ext>
            </a:extLst>
          </p:cNvPr>
          <p:cNvPicPr/>
          <p:nvPr/>
        </p:nvPicPr>
        <p:blipFill>
          <a:blip r:embed="rId3">
            <a:extLst>
              <a:ext uri="{28A0092B-C50C-407E-A947-70E740481C1C}">
                <a14:useLocalDpi xmlns:a14="http://schemas.microsoft.com/office/drawing/2010/main" val="0"/>
              </a:ext>
            </a:extLst>
          </a:blip>
          <a:stretch>
            <a:fillRect/>
          </a:stretch>
        </p:blipFill>
        <p:spPr>
          <a:xfrm>
            <a:off x="1454791" y="661302"/>
            <a:ext cx="8377106" cy="5093545"/>
          </a:xfrm>
          <a:prstGeom prst="rect">
            <a:avLst/>
          </a:prstGeom>
        </p:spPr>
      </p:pic>
      <p:sp>
        <p:nvSpPr>
          <p:cNvPr id="5" name="TextBox 4">
            <a:extLst>
              <a:ext uri="{FF2B5EF4-FFF2-40B4-BE49-F238E27FC236}">
                <a16:creationId xmlns:a16="http://schemas.microsoft.com/office/drawing/2014/main" id="{A028AA54-899F-4770-B051-56730583159C}"/>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
        <p:nvSpPr>
          <p:cNvPr id="6" name="TextBox 5">
            <a:extLst>
              <a:ext uri="{FF2B5EF4-FFF2-40B4-BE49-F238E27FC236}">
                <a16:creationId xmlns:a16="http://schemas.microsoft.com/office/drawing/2014/main" id="{50A76973-C14C-402A-8F10-C6F919750E59}"/>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Tree>
    <p:extLst>
      <p:ext uri="{BB962C8B-B14F-4D97-AF65-F5344CB8AC3E}">
        <p14:creationId xmlns:p14="http://schemas.microsoft.com/office/powerpoint/2010/main" val="3567673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rganization TIN Dashboard">
            <a:extLst>
              <a:ext uri="{FF2B5EF4-FFF2-40B4-BE49-F238E27FC236}">
                <a16:creationId xmlns:a16="http://schemas.microsoft.com/office/drawing/2014/main" id="{444A6E4C-DC5C-4C7D-B4C5-2435AE926DF5}"/>
              </a:ext>
            </a:extLst>
          </p:cNvPr>
          <p:cNvPicPr/>
          <p:nvPr/>
        </p:nvPicPr>
        <p:blipFill>
          <a:blip r:embed="rId3">
            <a:extLst>
              <a:ext uri="{28A0092B-C50C-407E-A947-70E740481C1C}">
                <a14:useLocalDpi xmlns:a14="http://schemas.microsoft.com/office/drawing/2010/main" val="0"/>
              </a:ext>
            </a:extLst>
          </a:blip>
          <a:stretch>
            <a:fillRect/>
          </a:stretch>
        </p:blipFill>
        <p:spPr>
          <a:xfrm>
            <a:off x="1597403" y="661290"/>
            <a:ext cx="7949268" cy="5535420"/>
          </a:xfrm>
          <a:prstGeom prst="rect">
            <a:avLst/>
          </a:prstGeom>
        </p:spPr>
      </p:pic>
      <p:sp>
        <p:nvSpPr>
          <p:cNvPr id="3" name="TextBox 2">
            <a:extLst>
              <a:ext uri="{FF2B5EF4-FFF2-40B4-BE49-F238E27FC236}">
                <a16:creationId xmlns:a16="http://schemas.microsoft.com/office/drawing/2014/main" id="{B8D8DDE0-D2B4-4B8C-AA79-CF4A2FB4431D}"/>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6" name="TextBox 5">
            <a:extLst>
              <a:ext uri="{FF2B5EF4-FFF2-40B4-BE49-F238E27FC236}">
                <a16:creationId xmlns:a16="http://schemas.microsoft.com/office/drawing/2014/main" id="{C1605DAC-30A5-4DCA-BCE9-0ACE0AA94EB9}"/>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4018656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ep 2 Billing TIN(s)">
            <a:extLst>
              <a:ext uri="{FF2B5EF4-FFF2-40B4-BE49-F238E27FC236}">
                <a16:creationId xmlns:a16="http://schemas.microsoft.com/office/drawing/2014/main" id="{1A07AD8D-7908-42F6-AE43-64869CCCBE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586" y="934056"/>
            <a:ext cx="8532220" cy="4989887"/>
          </a:xfrm>
          <a:prstGeom prst="rect">
            <a:avLst/>
          </a:prstGeom>
        </p:spPr>
      </p:pic>
      <p:sp>
        <p:nvSpPr>
          <p:cNvPr id="4" name="TextBox 3">
            <a:extLst>
              <a:ext uri="{FF2B5EF4-FFF2-40B4-BE49-F238E27FC236}">
                <a16:creationId xmlns:a16="http://schemas.microsoft.com/office/drawing/2014/main" id="{77E22063-51FE-45F1-A425-575AD5FC6A27}"/>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8" name="TextBox 7">
            <a:extLst>
              <a:ext uri="{FF2B5EF4-FFF2-40B4-BE49-F238E27FC236}">
                <a16:creationId xmlns:a16="http://schemas.microsoft.com/office/drawing/2014/main" id="{238E9EA0-B980-4A48-9D44-2B70F39C38A3}"/>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31644053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DEA5C1-FC00-4978-A7CD-28546D4F0BD2}"/>
              </a:ext>
            </a:extLst>
          </p:cNvPr>
          <p:cNvSpPr txBox="1"/>
          <p:nvPr/>
        </p:nvSpPr>
        <p:spPr>
          <a:xfrm>
            <a:off x="609600" y="381000"/>
            <a:ext cx="1939826" cy="369332"/>
          </a:xfrm>
          <a:prstGeom prst="rect">
            <a:avLst/>
          </a:prstGeom>
          <a:noFill/>
        </p:spPr>
        <p:txBody>
          <a:bodyPr wrap="none" rtlCol="0">
            <a:spAutoFit/>
          </a:bodyPr>
          <a:lstStyle/>
          <a:p>
            <a:r>
              <a:rPr lang="en-US" dirty="0"/>
              <a:t>Multiple Payments</a:t>
            </a:r>
          </a:p>
        </p:txBody>
      </p:sp>
      <p:pic>
        <p:nvPicPr>
          <p:cNvPr id="6" name="Picture 5" descr="Multiple Payments">
            <a:extLst>
              <a:ext uri="{FF2B5EF4-FFF2-40B4-BE49-F238E27FC236}">
                <a16:creationId xmlns:a16="http://schemas.microsoft.com/office/drawing/2014/main" id="{6DCEA5DB-640F-4C3F-B70F-D6C57BDE0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54" y="773107"/>
            <a:ext cx="11114809" cy="2802141"/>
          </a:xfrm>
          <a:prstGeom prst="rect">
            <a:avLst/>
          </a:prstGeom>
        </p:spPr>
      </p:pic>
      <p:pic>
        <p:nvPicPr>
          <p:cNvPr id="8" name="Picture 7" descr="Multiple Payments">
            <a:extLst>
              <a:ext uri="{FF2B5EF4-FFF2-40B4-BE49-F238E27FC236}">
                <a16:creationId xmlns:a16="http://schemas.microsoft.com/office/drawing/2014/main" id="{3ED3C528-2162-48F1-BB9E-42B29850E5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754" y="3817914"/>
            <a:ext cx="11114809" cy="2706789"/>
          </a:xfrm>
          <a:prstGeom prst="rect">
            <a:avLst/>
          </a:prstGeom>
        </p:spPr>
      </p:pic>
      <p:sp>
        <p:nvSpPr>
          <p:cNvPr id="5" name="TextBox 4">
            <a:extLst>
              <a:ext uri="{FF2B5EF4-FFF2-40B4-BE49-F238E27FC236}">
                <a16:creationId xmlns:a16="http://schemas.microsoft.com/office/drawing/2014/main" id="{97668E90-B613-4C21-9B72-A60BC3200CDF}"/>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10" name="TextBox 9">
            <a:extLst>
              <a:ext uri="{FF2B5EF4-FFF2-40B4-BE49-F238E27FC236}">
                <a16:creationId xmlns:a16="http://schemas.microsoft.com/office/drawing/2014/main" id="{DA4EB80C-62F4-4E5D-9F75-52D583EDCAE7}"/>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1113144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668D-5C70-42FE-9AE2-793B2AC82031}"/>
              </a:ext>
            </a:extLst>
          </p:cNvPr>
          <p:cNvSpPr>
            <a:spLocks noGrp="1"/>
          </p:cNvSpPr>
          <p:nvPr>
            <p:ph type="title"/>
          </p:nvPr>
        </p:nvSpPr>
        <p:spPr>
          <a:xfrm>
            <a:off x="531223" y="253787"/>
            <a:ext cx="10229819" cy="945839"/>
          </a:xfrm>
        </p:spPr>
        <p:txBody>
          <a:bodyPr/>
          <a:lstStyle/>
          <a:p>
            <a:r>
              <a:rPr lang="en-US" sz="2800" dirty="0"/>
              <a:t>Discussion</a:t>
            </a:r>
            <a:endParaRPr lang="en-US" sz="2400" dirty="0"/>
          </a:p>
        </p:txBody>
      </p:sp>
      <p:pic>
        <p:nvPicPr>
          <p:cNvPr id="33" name="Picture 32" descr="Screen Clipping">
            <a:extLst>
              <a:ext uri="{FF2B5EF4-FFF2-40B4-BE49-F238E27FC236}">
                <a16:creationId xmlns:a16="http://schemas.microsoft.com/office/drawing/2014/main" id="{D9F4E0C0-904F-400A-A700-F9ED9E0B9058}"/>
              </a:ext>
            </a:extLst>
          </p:cNvPr>
          <p:cNvPicPr>
            <a:picLocks noChangeAspect="1"/>
          </p:cNvPicPr>
          <p:nvPr/>
        </p:nvPicPr>
        <p:blipFill rotWithShape="1">
          <a:blip r:embed="rId2">
            <a:extLst>
              <a:ext uri="{28A0092B-C50C-407E-A947-70E740481C1C}">
                <a14:useLocalDpi xmlns:a14="http://schemas.microsoft.com/office/drawing/2010/main" val="0"/>
              </a:ext>
            </a:extLst>
          </a:blip>
          <a:srcRect l="61244" t="-351" r="6165" b="15223"/>
          <a:stretch/>
        </p:blipFill>
        <p:spPr>
          <a:xfrm>
            <a:off x="8278655" y="1361577"/>
            <a:ext cx="3910149" cy="5036759"/>
          </a:xfrm>
          <a:prstGeom prst="rect">
            <a:avLst/>
          </a:prstGeom>
        </p:spPr>
      </p:pic>
      <p:sp>
        <p:nvSpPr>
          <p:cNvPr id="3" name="TextBox 2">
            <a:extLst>
              <a:ext uri="{FF2B5EF4-FFF2-40B4-BE49-F238E27FC236}">
                <a16:creationId xmlns:a16="http://schemas.microsoft.com/office/drawing/2014/main" id="{7CE78052-06B0-4BD1-B679-FD9C0C751B56}"/>
              </a:ext>
            </a:extLst>
          </p:cNvPr>
          <p:cNvSpPr txBox="1"/>
          <p:nvPr/>
        </p:nvSpPr>
        <p:spPr>
          <a:xfrm>
            <a:off x="2274524" y="3320248"/>
            <a:ext cx="5566299" cy="923330"/>
          </a:xfrm>
          <a:prstGeom prst="rect">
            <a:avLst/>
          </a:prstGeom>
          <a:noFill/>
        </p:spPr>
        <p:txBody>
          <a:bodyPr wrap="square" rtlCol="0">
            <a:spAutoFit/>
          </a:bodyPr>
          <a:lstStyle/>
          <a:p>
            <a:r>
              <a:rPr lang="en-US" sz="5400" dirty="0"/>
              <a:t>Questions</a:t>
            </a:r>
          </a:p>
        </p:txBody>
      </p:sp>
    </p:spTree>
    <p:extLst>
      <p:ext uri="{BB962C8B-B14F-4D97-AF65-F5344CB8AC3E}">
        <p14:creationId xmlns:p14="http://schemas.microsoft.com/office/powerpoint/2010/main" val="3546661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F and ARPA–R attestation portal: Attest ACH Payment&#10;Step 3 Verify Payment Information Page">
            <a:extLst>
              <a:ext uri="{FF2B5EF4-FFF2-40B4-BE49-F238E27FC236}">
                <a16:creationId xmlns:a16="http://schemas.microsoft.com/office/drawing/2014/main" id="{0EA2860E-9B07-41A6-85C4-CE01DEBCD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9743" y="1590262"/>
            <a:ext cx="7980546" cy="4528107"/>
          </a:xfrm>
          <a:prstGeom prst="rect">
            <a:avLst/>
          </a:prstGeom>
        </p:spPr>
      </p:pic>
      <p:sp>
        <p:nvSpPr>
          <p:cNvPr id="4" name="Title 1" descr="PRF and ARPA–R attestation portal: Attest ACH Payment">
            <a:extLst>
              <a:ext uri="{FF2B5EF4-FFF2-40B4-BE49-F238E27FC236}">
                <a16:creationId xmlns:a16="http://schemas.microsoft.com/office/drawing/2014/main" id="{17B7D475-E5EE-4029-B3F3-33820E2FF975}"/>
              </a:ext>
            </a:extLst>
          </p:cNvPr>
          <p:cNvSpPr txBox="1">
            <a:spLocks/>
          </p:cNvSpPr>
          <p:nvPr/>
        </p:nvSpPr>
        <p:spPr>
          <a:xfrm>
            <a:off x="426721" y="739631"/>
            <a:ext cx="10334322" cy="630936"/>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100000"/>
              </a:lnSpc>
              <a:spcBef>
                <a:spcPct val="0"/>
              </a:spcBef>
              <a:buNone/>
              <a:defRPr sz="4000" b="1" kern="1200">
                <a:solidFill>
                  <a:srgbClr val="0F4D7B"/>
                </a:solidFill>
                <a:latin typeface="+mn-lt"/>
                <a:ea typeface="+mj-ea"/>
                <a:cs typeface="+mj-cs"/>
              </a:defRPr>
            </a:lvl1pPr>
          </a:lstStyle>
          <a:p>
            <a:r>
              <a:rPr lang="en-US" sz="2800" dirty="0">
                <a:solidFill>
                  <a:srgbClr val="1F497D"/>
                </a:solidFill>
                <a:effectLst/>
                <a:latin typeface="Calibri" panose="020F0502020204030204" pitchFamily="34" charset="0"/>
                <a:ea typeface="Times New Roman" panose="02020603050405020304" pitchFamily="18" charset="0"/>
              </a:rPr>
              <a:t>PRF and ARPA–R attestation portal</a:t>
            </a:r>
            <a:r>
              <a:rPr lang="en-US" sz="2800" dirty="0"/>
              <a:t>: Attest ACH Payment</a:t>
            </a:r>
            <a:br>
              <a:rPr lang="en-US" sz="2800" dirty="0"/>
            </a:br>
            <a:endParaRPr lang="en-US" sz="2400" dirty="0">
              <a:solidFill>
                <a:schemeClr val="bg1">
                  <a:lumMod val="85000"/>
                </a:schemeClr>
              </a:solidFill>
            </a:endParaRPr>
          </a:p>
        </p:txBody>
      </p:sp>
      <p:sp>
        <p:nvSpPr>
          <p:cNvPr id="5" name="TextBox 4">
            <a:extLst>
              <a:ext uri="{FF2B5EF4-FFF2-40B4-BE49-F238E27FC236}">
                <a16:creationId xmlns:a16="http://schemas.microsoft.com/office/drawing/2014/main" id="{F8EFB21E-5419-4643-8553-C87B2944A4BF}"/>
              </a:ext>
            </a:extLst>
          </p:cNvPr>
          <p:cNvSpPr txBox="1"/>
          <p:nvPr/>
        </p:nvSpPr>
        <p:spPr>
          <a:xfrm>
            <a:off x="7415104" y="57892"/>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8" name="TextBox 7" descr="PRF and ARPA–R attestation portal&#10;Attest Paper Check Payment&#10;Step 3 Verify Payment Information">
            <a:extLst>
              <a:ext uri="{FF2B5EF4-FFF2-40B4-BE49-F238E27FC236}">
                <a16:creationId xmlns:a16="http://schemas.microsoft.com/office/drawing/2014/main" id="{4369214D-B285-43CB-9B12-671D4FD4D223}"/>
              </a:ext>
            </a:extLst>
          </p:cNvPr>
          <p:cNvSpPr txBox="1"/>
          <p:nvPr/>
        </p:nvSpPr>
        <p:spPr>
          <a:xfrm rot="19621684">
            <a:off x="1504415" y="2863076"/>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4002519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ep 4 Attestations Page">
            <a:extLst>
              <a:ext uri="{FF2B5EF4-FFF2-40B4-BE49-F238E27FC236}">
                <a16:creationId xmlns:a16="http://schemas.microsoft.com/office/drawing/2014/main" id="{0143B98F-0DD7-4291-901A-424D0A2A20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238" y="704736"/>
            <a:ext cx="8763296" cy="5167415"/>
          </a:xfrm>
          <a:prstGeom prst="rect">
            <a:avLst/>
          </a:prstGeom>
        </p:spPr>
      </p:pic>
      <p:sp>
        <p:nvSpPr>
          <p:cNvPr id="4" name="TextBox 3">
            <a:extLst>
              <a:ext uri="{FF2B5EF4-FFF2-40B4-BE49-F238E27FC236}">
                <a16:creationId xmlns:a16="http://schemas.microsoft.com/office/drawing/2014/main" id="{AC52EC3F-99A6-47E0-A697-0180CFF46751}"/>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7" name="TextBox 6">
            <a:extLst>
              <a:ext uri="{FF2B5EF4-FFF2-40B4-BE49-F238E27FC236}">
                <a16:creationId xmlns:a16="http://schemas.microsoft.com/office/drawing/2014/main" id="{D89D164E-535A-40BF-92D0-54AAAD4CBD7D}"/>
              </a:ext>
            </a:extLst>
          </p:cNvPr>
          <p:cNvSpPr txBox="1"/>
          <p:nvPr/>
        </p:nvSpPr>
        <p:spPr>
          <a:xfrm rot="19621684">
            <a:off x="1217899" y="279195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8697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ttestation and Payment Confirmation Page - Payment Terms Attestation section">
            <a:extLst>
              <a:ext uri="{FF2B5EF4-FFF2-40B4-BE49-F238E27FC236}">
                <a16:creationId xmlns:a16="http://schemas.microsoft.com/office/drawing/2014/main" id="{B684E521-9959-4CD9-8FA1-C2C4707BE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828" y="346496"/>
            <a:ext cx="8578675" cy="5327138"/>
          </a:xfrm>
          <a:prstGeom prst="rect">
            <a:avLst/>
          </a:prstGeom>
        </p:spPr>
      </p:pic>
      <p:sp>
        <p:nvSpPr>
          <p:cNvPr id="4" name="TextBox 3">
            <a:extLst>
              <a:ext uri="{FF2B5EF4-FFF2-40B4-BE49-F238E27FC236}">
                <a16:creationId xmlns:a16="http://schemas.microsoft.com/office/drawing/2014/main" id="{68B2362B-E4F7-40F0-A4BF-6969DA1B8872}"/>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7" name="TextBox 6" descr="Attestation and Payment Confirmation">
            <a:extLst>
              <a:ext uri="{FF2B5EF4-FFF2-40B4-BE49-F238E27FC236}">
                <a16:creationId xmlns:a16="http://schemas.microsoft.com/office/drawing/2014/main" id="{1F163D23-FF5F-473B-AB35-1F33105D2961}"/>
              </a:ext>
            </a:extLst>
          </p:cNvPr>
          <p:cNvSpPr txBox="1"/>
          <p:nvPr/>
        </p:nvSpPr>
        <p:spPr>
          <a:xfrm rot="19621684">
            <a:off x="1382450" y="2705725"/>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1371760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testation and Payment Confirmation page - Contact Information section">
            <a:extLst>
              <a:ext uri="{FF2B5EF4-FFF2-40B4-BE49-F238E27FC236}">
                <a16:creationId xmlns:a16="http://schemas.microsoft.com/office/drawing/2014/main" id="{51BB127A-ABC3-4AC5-8E99-11B2BE58F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656" y="503339"/>
            <a:ext cx="5529943" cy="5571697"/>
          </a:xfrm>
          <a:prstGeom prst="rect">
            <a:avLst/>
          </a:prstGeom>
        </p:spPr>
      </p:pic>
      <p:sp>
        <p:nvSpPr>
          <p:cNvPr id="6" name="TextBox 5">
            <a:extLst>
              <a:ext uri="{FF2B5EF4-FFF2-40B4-BE49-F238E27FC236}">
                <a16:creationId xmlns:a16="http://schemas.microsoft.com/office/drawing/2014/main" id="{0ADA4895-F97C-4D32-9918-96CD4492587D}"/>
              </a:ext>
            </a:extLst>
          </p:cNvPr>
          <p:cNvSpPr txBox="1"/>
          <p:nvPr/>
        </p:nvSpPr>
        <p:spPr>
          <a:xfrm>
            <a:off x="7415104" y="77154"/>
            <a:ext cx="4776896" cy="276999"/>
          </a:xfrm>
          <a:prstGeom prst="rect">
            <a:avLst/>
          </a:prstGeom>
          <a:noFill/>
        </p:spPr>
        <p:txBody>
          <a:bodyPr wrap="square">
            <a:spAutoFit/>
          </a:bodyPr>
          <a:lstStyle/>
          <a:p>
            <a:pPr algn="r"/>
            <a:r>
              <a:rPr lang="en-US" sz="1200" dirty="0">
                <a:solidFill>
                  <a:srgbClr val="1F497D"/>
                </a:solidFill>
                <a:effectLst/>
                <a:latin typeface="Calibri" panose="020F0502020204030204" pitchFamily="34" charset="0"/>
                <a:ea typeface="Calibri" panose="020F0502020204030204" pitchFamily="34" charset="0"/>
              </a:rPr>
              <a:t>**All data displayed here is sample data for example purposes only.**</a:t>
            </a:r>
            <a:endParaRPr lang="en-US" sz="1200" dirty="0"/>
          </a:p>
        </p:txBody>
      </p:sp>
      <p:sp>
        <p:nvSpPr>
          <p:cNvPr id="7" name="TextBox 6" descr="A">
            <a:extLst>
              <a:ext uri="{FF2B5EF4-FFF2-40B4-BE49-F238E27FC236}">
                <a16:creationId xmlns:a16="http://schemas.microsoft.com/office/drawing/2014/main" id="{E34FCBF5-AFFC-404F-8E2A-EE503C565D06}"/>
              </a:ext>
            </a:extLst>
          </p:cNvPr>
          <p:cNvSpPr txBox="1"/>
          <p:nvPr/>
        </p:nvSpPr>
        <p:spPr>
          <a:xfrm rot="19621684">
            <a:off x="1006575" y="2578597"/>
            <a:ext cx="8730559" cy="1446550"/>
          </a:xfrm>
          <a:prstGeom prst="rect">
            <a:avLst/>
          </a:prstGeom>
          <a:noFill/>
        </p:spPr>
        <p:txBody>
          <a:bodyPr wrap="square" rtlCol="0">
            <a:spAutoFit/>
          </a:bodyPr>
          <a:lstStyle/>
          <a:p>
            <a:pPr algn="ctr"/>
            <a:r>
              <a:rPr lang="en-US" sz="8800" dirty="0">
                <a:solidFill>
                  <a:schemeClr val="bg1">
                    <a:lumMod val="75000"/>
                  </a:schemeClr>
                </a:solidFill>
                <a:latin typeface="Century Schoolbook" panose="02040604050505020304" pitchFamily="18" charset="0"/>
              </a:rPr>
              <a:t>DRAFT</a:t>
            </a:r>
          </a:p>
        </p:txBody>
      </p:sp>
    </p:spTree>
    <p:extLst>
      <p:ext uri="{BB962C8B-B14F-4D97-AF65-F5344CB8AC3E}">
        <p14:creationId xmlns:p14="http://schemas.microsoft.com/office/powerpoint/2010/main" val="4089376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UnitedHealthGroup">
  <a:themeElements>
    <a:clrScheme name="UGH Theme colors">
      <a:dk1>
        <a:srgbClr val="424242"/>
      </a:dk1>
      <a:lt1>
        <a:srgbClr val="FFFFFF"/>
      </a:lt1>
      <a:dk2>
        <a:srgbClr val="424242"/>
      </a:dk2>
      <a:lt2>
        <a:srgbClr val="DADADA"/>
      </a:lt2>
      <a:accent1>
        <a:srgbClr val="003C71"/>
      </a:accent1>
      <a:accent2>
        <a:srgbClr val="0066F5"/>
      </a:accent2>
      <a:accent3>
        <a:srgbClr val="009104"/>
      </a:accent3>
      <a:accent4>
        <a:srgbClr val="AACE15"/>
      </a:accent4>
      <a:accent5>
        <a:srgbClr val="FCAE00"/>
      </a:accent5>
      <a:accent6>
        <a:srgbClr val="FFDA03"/>
      </a:accent6>
      <a:hlink>
        <a:srgbClr val="0066F5"/>
      </a:hlink>
      <a:folHlink>
        <a:srgbClr val="0066F5"/>
      </a:folHlink>
    </a:clrScheme>
    <a:fontScheme name="UnitedHealth 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chemeClr val="accent2"/>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UHG_BrandRefresh_Standard" id="{32A2538E-4A5E-4E1E-8FC1-8502117B5118}" vid="{94684505-9DC0-4BE0-9A8D-C13D11B0C34F}"/>
    </a:ext>
  </a:extLst>
</a:theme>
</file>

<file path=ppt/theme/theme10.xml><?xml version="1.0" encoding="utf-8"?>
<a:theme xmlns:a="http://schemas.openxmlformats.org/drawingml/2006/main" name="7_UHGTemplate">
  <a:themeElements>
    <a:clrScheme name="UGH Theme colors">
      <a:dk1>
        <a:srgbClr val="424242"/>
      </a:dk1>
      <a:lt1>
        <a:srgbClr val="FFFFFF"/>
      </a:lt1>
      <a:dk2>
        <a:srgbClr val="424242"/>
      </a:dk2>
      <a:lt2>
        <a:srgbClr val="DADADA"/>
      </a:lt2>
      <a:accent1>
        <a:srgbClr val="003C71"/>
      </a:accent1>
      <a:accent2>
        <a:srgbClr val="0066F5"/>
      </a:accent2>
      <a:accent3>
        <a:srgbClr val="009104"/>
      </a:accent3>
      <a:accent4>
        <a:srgbClr val="AACE15"/>
      </a:accent4>
      <a:accent5>
        <a:srgbClr val="FCAE00"/>
      </a:accent5>
      <a:accent6>
        <a:srgbClr val="FFDA03"/>
      </a:accent6>
      <a:hlink>
        <a:srgbClr val="0066F5"/>
      </a:hlink>
      <a:folHlink>
        <a:srgbClr val="0066F5"/>
      </a:folHlink>
    </a:clrScheme>
    <a:fontScheme name="UnitedHealth 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chemeClr val="accent2"/>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UHG_BrandRefresh_Standard" id="{32A2538E-4A5E-4E1E-8FC1-8502117B5118}" vid="{94684505-9DC0-4BE0-9A8D-C13D11B0C34F}"/>
    </a:ext>
  </a:extLst>
</a:theme>
</file>

<file path=ppt/theme/theme11.xml><?xml version="1.0" encoding="utf-8"?>
<a:theme xmlns:a="http://schemas.openxmlformats.org/drawingml/2006/main" name="1_UnitedHealthGroup">
  <a:themeElements>
    <a:clrScheme name="UGH Theme colors">
      <a:dk1>
        <a:srgbClr val="424242"/>
      </a:dk1>
      <a:lt1>
        <a:srgbClr val="FFFFFF"/>
      </a:lt1>
      <a:dk2>
        <a:srgbClr val="424242"/>
      </a:dk2>
      <a:lt2>
        <a:srgbClr val="DADADA"/>
      </a:lt2>
      <a:accent1>
        <a:srgbClr val="003C71"/>
      </a:accent1>
      <a:accent2>
        <a:srgbClr val="0066F5"/>
      </a:accent2>
      <a:accent3>
        <a:srgbClr val="009104"/>
      </a:accent3>
      <a:accent4>
        <a:srgbClr val="AACE15"/>
      </a:accent4>
      <a:accent5>
        <a:srgbClr val="FCAE00"/>
      </a:accent5>
      <a:accent6>
        <a:srgbClr val="FFDA03"/>
      </a:accent6>
      <a:hlink>
        <a:srgbClr val="0066F5"/>
      </a:hlink>
      <a:folHlink>
        <a:srgbClr val="0066F5"/>
      </a:folHlink>
    </a:clrScheme>
    <a:fontScheme name="UnitedHealth 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chemeClr val="accent2"/>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UHG_BrandRefresh_Standard" id="{32A2538E-4A5E-4E1E-8FC1-8502117B5118}" vid="{94684505-9DC0-4BE0-9A8D-C13D11B0C34F}"/>
    </a:ext>
  </a:extLst>
</a:theme>
</file>

<file path=ppt/theme/theme12.xml><?xml version="1.0" encoding="utf-8"?>
<a:theme xmlns:a="http://schemas.openxmlformats.org/drawingml/2006/main" name="Office Them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HGTemplate">
  <a:themeElements>
    <a:clrScheme name="UGH Theme colors">
      <a:dk1>
        <a:srgbClr val="424242"/>
      </a:dk1>
      <a:lt1>
        <a:srgbClr val="FFFFFF"/>
      </a:lt1>
      <a:dk2>
        <a:srgbClr val="424242"/>
      </a:dk2>
      <a:lt2>
        <a:srgbClr val="DADADA"/>
      </a:lt2>
      <a:accent1>
        <a:srgbClr val="003C71"/>
      </a:accent1>
      <a:accent2>
        <a:srgbClr val="0066F5"/>
      </a:accent2>
      <a:accent3>
        <a:srgbClr val="009104"/>
      </a:accent3>
      <a:accent4>
        <a:srgbClr val="AACE15"/>
      </a:accent4>
      <a:accent5>
        <a:srgbClr val="FCAE00"/>
      </a:accent5>
      <a:accent6>
        <a:srgbClr val="FFDA03"/>
      </a:accent6>
      <a:hlink>
        <a:srgbClr val="0066F5"/>
      </a:hlink>
      <a:folHlink>
        <a:srgbClr val="0066F5"/>
      </a:folHlink>
    </a:clrScheme>
    <a:fontScheme name="UnitedHealth 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chemeClr val="accent2"/>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UHG_BrandRefresh_Standard" id="{32A2538E-4A5E-4E1E-8FC1-8502117B5118}" vid="{94684505-9DC0-4BE0-9A8D-C13D11B0C34F}"/>
    </a:ext>
  </a:extLst>
</a:theme>
</file>

<file path=ppt/theme/theme3.xml><?xml version="1.0" encoding="utf-8"?>
<a:theme xmlns:a="http://schemas.openxmlformats.org/drawingml/2006/main" name="1_UHGTemplate">
  <a:themeElements>
    <a:clrScheme name="UGH Theme colors">
      <a:dk1>
        <a:srgbClr val="424242"/>
      </a:dk1>
      <a:lt1>
        <a:srgbClr val="FFFFFF"/>
      </a:lt1>
      <a:dk2>
        <a:srgbClr val="424242"/>
      </a:dk2>
      <a:lt2>
        <a:srgbClr val="DADADA"/>
      </a:lt2>
      <a:accent1>
        <a:srgbClr val="003C71"/>
      </a:accent1>
      <a:accent2>
        <a:srgbClr val="0066F5"/>
      </a:accent2>
      <a:accent3>
        <a:srgbClr val="009104"/>
      </a:accent3>
      <a:accent4>
        <a:srgbClr val="AACE15"/>
      </a:accent4>
      <a:accent5>
        <a:srgbClr val="FCAE00"/>
      </a:accent5>
      <a:accent6>
        <a:srgbClr val="FFDA03"/>
      </a:accent6>
      <a:hlink>
        <a:srgbClr val="0066F5"/>
      </a:hlink>
      <a:folHlink>
        <a:srgbClr val="0066F5"/>
      </a:folHlink>
    </a:clrScheme>
    <a:fontScheme name="UnitedHealth 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chemeClr val="accent2"/>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UHG_BrandRefresh_Standard" id="{32A2538E-4A5E-4E1E-8FC1-8502117B5118}" vid="{94684505-9DC0-4BE0-9A8D-C13D11B0C34F}"/>
    </a:ext>
  </a:extLst>
</a:theme>
</file>

<file path=ppt/theme/theme4.xml><?xml version="1.0" encoding="utf-8"?>
<a:theme xmlns:a="http://schemas.openxmlformats.org/drawingml/2006/main" name="2_UHGTemplate">
  <a:themeElements>
    <a:clrScheme name="UGH Theme colors">
      <a:dk1>
        <a:srgbClr val="424242"/>
      </a:dk1>
      <a:lt1>
        <a:srgbClr val="FFFFFF"/>
      </a:lt1>
      <a:dk2>
        <a:srgbClr val="424242"/>
      </a:dk2>
      <a:lt2>
        <a:srgbClr val="DADADA"/>
      </a:lt2>
      <a:accent1>
        <a:srgbClr val="003C71"/>
      </a:accent1>
      <a:accent2>
        <a:srgbClr val="0066F5"/>
      </a:accent2>
      <a:accent3>
        <a:srgbClr val="009104"/>
      </a:accent3>
      <a:accent4>
        <a:srgbClr val="AACE15"/>
      </a:accent4>
      <a:accent5>
        <a:srgbClr val="FCAE00"/>
      </a:accent5>
      <a:accent6>
        <a:srgbClr val="FFDA03"/>
      </a:accent6>
      <a:hlink>
        <a:srgbClr val="0066F5"/>
      </a:hlink>
      <a:folHlink>
        <a:srgbClr val="0066F5"/>
      </a:folHlink>
    </a:clrScheme>
    <a:fontScheme name="UnitedHealth 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chemeClr val="accent2"/>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UHG_BrandRefresh_Standard" id="{32A2538E-4A5E-4E1E-8FC1-8502117B5118}" vid="{94684505-9DC0-4BE0-9A8D-C13D11B0C34F}"/>
    </a:ext>
  </a:extLst>
</a:theme>
</file>

<file path=ppt/theme/theme5.xml><?xml version="1.0" encoding="utf-8"?>
<a:theme xmlns:a="http://schemas.openxmlformats.org/drawingml/2006/main" name="3_UHGTemplate">
  <a:themeElements>
    <a:clrScheme name="UGH Theme colors">
      <a:dk1>
        <a:srgbClr val="424242"/>
      </a:dk1>
      <a:lt1>
        <a:srgbClr val="FFFFFF"/>
      </a:lt1>
      <a:dk2>
        <a:srgbClr val="424242"/>
      </a:dk2>
      <a:lt2>
        <a:srgbClr val="DADADA"/>
      </a:lt2>
      <a:accent1>
        <a:srgbClr val="003C71"/>
      </a:accent1>
      <a:accent2>
        <a:srgbClr val="0066F5"/>
      </a:accent2>
      <a:accent3>
        <a:srgbClr val="009104"/>
      </a:accent3>
      <a:accent4>
        <a:srgbClr val="AACE15"/>
      </a:accent4>
      <a:accent5>
        <a:srgbClr val="FCAE00"/>
      </a:accent5>
      <a:accent6>
        <a:srgbClr val="FFDA03"/>
      </a:accent6>
      <a:hlink>
        <a:srgbClr val="0066F5"/>
      </a:hlink>
      <a:folHlink>
        <a:srgbClr val="0066F5"/>
      </a:folHlink>
    </a:clrScheme>
    <a:fontScheme name="UnitedHealth 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chemeClr val="accent2"/>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UHG_BrandRefresh_Standard" id="{32A2538E-4A5E-4E1E-8FC1-8502117B5118}" vid="{94684505-9DC0-4BE0-9A8D-C13D11B0C34F}"/>
    </a:ext>
  </a:extLst>
</a:theme>
</file>

<file path=ppt/theme/theme6.xml><?xml version="1.0" encoding="utf-8"?>
<a:theme xmlns:a="http://schemas.openxmlformats.org/drawingml/2006/main" name="4_UHGTemplate">
  <a:themeElements>
    <a:clrScheme name="UGH Theme colors">
      <a:dk1>
        <a:srgbClr val="424242"/>
      </a:dk1>
      <a:lt1>
        <a:srgbClr val="FFFFFF"/>
      </a:lt1>
      <a:dk2>
        <a:srgbClr val="424242"/>
      </a:dk2>
      <a:lt2>
        <a:srgbClr val="DADADA"/>
      </a:lt2>
      <a:accent1>
        <a:srgbClr val="003C71"/>
      </a:accent1>
      <a:accent2>
        <a:srgbClr val="0066F5"/>
      </a:accent2>
      <a:accent3>
        <a:srgbClr val="009104"/>
      </a:accent3>
      <a:accent4>
        <a:srgbClr val="AACE15"/>
      </a:accent4>
      <a:accent5>
        <a:srgbClr val="FCAE00"/>
      </a:accent5>
      <a:accent6>
        <a:srgbClr val="FFDA03"/>
      </a:accent6>
      <a:hlink>
        <a:srgbClr val="0066F5"/>
      </a:hlink>
      <a:folHlink>
        <a:srgbClr val="0066F5"/>
      </a:folHlink>
    </a:clrScheme>
    <a:fontScheme name="UnitedHealth 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chemeClr val="accent2"/>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UHG_BrandRefresh_Standard" id="{32A2538E-4A5E-4E1E-8FC1-8502117B5118}" vid="{94684505-9DC0-4BE0-9A8D-C13D11B0C34F}"/>
    </a:ext>
  </a:extLst>
</a:theme>
</file>

<file path=ppt/theme/theme7.xml><?xml version="1.0" encoding="utf-8"?>
<a:theme xmlns:a="http://schemas.openxmlformats.org/drawingml/2006/main" name="5_UHGTemplate">
  <a:themeElements>
    <a:clrScheme name="UGH Theme colors">
      <a:dk1>
        <a:srgbClr val="424242"/>
      </a:dk1>
      <a:lt1>
        <a:srgbClr val="FFFFFF"/>
      </a:lt1>
      <a:dk2>
        <a:srgbClr val="424242"/>
      </a:dk2>
      <a:lt2>
        <a:srgbClr val="DADADA"/>
      </a:lt2>
      <a:accent1>
        <a:srgbClr val="003C71"/>
      </a:accent1>
      <a:accent2>
        <a:srgbClr val="0066F5"/>
      </a:accent2>
      <a:accent3>
        <a:srgbClr val="009104"/>
      </a:accent3>
      <a:accent4>
        <a:srgbClr val="AACE15"/>
      </a:accent4>
      <a:accent5>
        <a:srgbClr val="FCAE00"/>
      </a:accent5>
      <a:accent6>
        <a:srgbClr val="FFDA03"/>
      </a:accent6>
      <a:hlink>
        <a:srgbClr val="0066F5"/>
      </a:hlink>
      <a:folHlink>
        <a:srgbClr val="0066F5"/>
      </a:folHlink>
    </a:clrScheme>
    <a:fontScheme name="UnitedHealth 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chemeClr val="accent2"/>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UHG_BrandRefresh_Standard" id="{32A2538E-4A5E-4E1E-8FC1-8502117B5118}" vid="{94684505-9DC0-4BE0-9A8D-C13D11B0C34F}"/>
    </a:ext>
  </a:extLst>
</a:theme>
</file>

<file path=ppt/theme/theme8.xml><?xml version="1.0" encoding="utf-8"?>
<a:theme xmlns:a="http://schemas.openxmlformats.org/drawingml/2006/main" name="6_UHGTemplate">
  <a:themeElements>
    <a:clrScheme name="UGH Theme colors">
      <a:dk1>
        <a:srgbClr val="424242"/>
      </a:dk1>
      <a:lt1>
        <a:srgbClr val="FFFFFF"/>
      </a:lt1>
      <a:dk2>
        <a:srgbClr val="424242"/>
      </a:dk2>
      <a:lt2>
        <a:srgbClr val="DADADA"/>
      </a:lt2>
      <a:accent1>
        <a:srgbClr val="003C71"/>
      </a:accent1>
      <a:accent2>
        <a:srgbClr val="0066F5"/>
      </a:accent2>
      <a:accent3>
        <a:srgbClr val="009104"/>
      </a:accent3>
      <a:accent4>
        <a:srgbClr val="AACE15"/>
      </a:accent4>
      <a:accent5>
        <a:srgbClr val="FCAE00"/>
      </a:accent5>
      <a:accent6>
        <a:srgbClr val="FFDA03"/>
      </a:accent6>
      <a:hlink>
        <a:srgbClr val="0066F5"/>
      </a:hlink>
      <a:folHlink>
        <a:srgbClr val="0066F5"/>
      </a:folHlink>
    </a:clrScheme>
    <a:fontScheme name="UnitedHealth 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chemeClr val="accent2"/>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UHG_BrandRefresh_Standard" id="{32A2538E-4A5E-4E1E-8FC1-8502117B5118}" vid="{94684505-9DC0-4BE0-9A8D-C13D11B0C34F}"/>
    </a:ext>
  </a:extLst>
</a:theme>
</file>

<file path=ppt/theme/theme9.xml><?xml version="1.0" encoding="utf-8"?>
<a:theme xmlns:a="http://schemas.openxmlformats.org/drawingml/2006/main" name="2_Main">
  <a:themeElements>
    <a:clrScheme name="Main 1">
      <a:dk1>
        <a:srgbClr val="63666A"/>
      </a:dk1>
      <a:lt1>
        <a:srgbClr val="FFFFFF"/>
      </a:lt1>
      <a:dk2>
        <a:srgbClr val="63666A"/>
      </a:dk2>
      <a:lt2>
        <a:srgbClr val="0D776E"/>
      </a:lt2>
      <a:accent1>
        <a:srgbClr val="D45D00"/>
      </a:accent1>
      <a:accent2>
        <a:srgbClr val="D19000"/>
      </a:accent2>
      <a:accent3>
        <a:srgbClr val="FFFFFF"/>
      </a:accent3>
      <a:accent4>
        <a:srgbClr val="535659"/>
      </a:accent4>
      <a:accent5>
        <a:srgbClr val="E6B6AA"/>
      </a:accent5>
      <a:accent6>
        <a:srgbClr val="BD8200"/>
      </a:accent6>
      <a:hlink>
        <a:srgbClr val="96172E"/>
      </a:hlink>
      <a:folHlink>
        <a:srgbClr val="8E9300"/>
      </a:folHlink>
    </a:clrScheme>
    <a:fontScheme name="Mai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1">
                <a:gamma/>
                <a:tint val="80000"/>
                <a:invGamma/>
              </a:schemeClr>
            </a:gs>
            <a:gs pos="100000">
              <a:schemeClr val="accent1"/>
            </a:gs>
          </a:gsLst>
          <a:lin ang="5400000" scaled="1"/>
        </a:gradFill>
        <a:ln w="12700"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ct val="95000"/>
          </a:lnSpc>
          <a:spcBef>
            <a:spcPct val="0"/>
          </a:spcBef>
          <a:spcAft>
            <a:spcPct val="0"/>
          </a:spcAft>
          <a:buClrTx/>
          <a:buSzTx/>
          <a:buFontTx/>
          <a:buNone/>
          <a:tabLst/>
          <a:defRPr kumimoji="0" lang="en-US" sz="1400" b="1" i="0" u="none" strike="noStrike" cap="none" normalizeH="0" baseline="0">
            <a:ln>
              <a:noFill/>
            </a:ln>
            <a:solidFill>
              <a:schemeClr val="bg1"/>
            </a:solidFill>
            <a:effectLst/>
            <a:latin typeface="Arial" charset="0"/>
            <a:ea typeface="Arial Unicode MS" charset="0"/>
            <a:cs typeface="Arial Unicode MS" charset="0"/>
          </a:defRPr>
        </a:defPPr>
      </a:lstStyle>
    </a:spDef>
    <a:lnDef>
      <a:spPr bwMode="auto">
        <a:xfrm>
          <a:off x="0" y="0"/>
          <a:ext cx="1" cy="1"/>
        </a:xfrm>
        <a:custGeom>
          <a:avLst/>
          <a:gdLst/>
          <a:ahLst/>
          <a:cxnLst/>
          <a:rect l="0" t="0" r="0" b="0"/>
          <a:pathLst/>
        </a:custGeom>
        <a:gradFill rotWithShape="1">
          <a:gsLst>
            <a:gs pos="0">
              <a:schemeClr val="accent1">
                <a:gamma/>
                <a:tint val="80000"/>
                <a:invGamma/>
              </a:schemeClr>
            </a:gs>
            <a:gs pos="100000">
              <a:schemeClr val="accent1"/>
            </a:gs>
          </a:gsLst>
          <a:lin ang="5400000" scaled="1"/>
        </a:gradFill>
        <a:ln w="12700"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ct val="95000"/>
          </a:lnSpc>
          <a:spcBef>
            <a:spcPct val="0"/>
          </a:spcBef>
          <a:spcAft>
            <a:spcPct val="0"/>
          </a:spcAft>
          <a:buClrTx/>
          <a:buSzTx/>
          <a:buFontTx/>
          <a:buNone/>
          <a:tabLst/>
          <a:defRPr kumimoji="0" lang="en-US" sz="1400" b="1" i="0" u="none" strike="noStrike" cap="none" normalizeH="0" baseline="0">
            <a:ln>
              <a:noFill/>
            </a:ln>
            <a:solidFill>
              <a:schemeClr val="bg1"/>
            </a:solidFill>
            <a:effectLst/>
            <a:latin typeface="Arial" charset="0"/>
            <a:ea typeface="Arial Unicode MS" charset="0"/>
            <a:cs typeface="Arial Unicode MS" charset="0"/>
          </a:defRPr>
        </a:defPPr>
      </a:lstStyle>
    </a:lnDef>
  </a:objectDefaults>
  <a:extraClrSchemeLst>
    <a:extraClrScheme>
      <a:clrScheme name="Main 1">
        <a:dk1>
          <a:srgbClr val="63666A"/>
        </a:dk1>
        <a:lt1>
          <a:srgbClr val="FFFFFF"/>
        </a:lt1>
        <a:dk2>
          <a:srgbClr val="63666A"/>
        </a:dk2>
        <a:lt2>
          <a:srgbClr val="0D776E"/>
        </a:lt2>
        <a:accent1>
          <a:srgbClr val="D45D00"/>
        </a:accent1>
        <a:accent2>
          <a:srgbClr val="D19000"/>
        </a:accent2>
        <a:accent3>
          <a:srgbClr val="FFFFFF"/>
        </a:accent3>
        <a:accent4>
          <a:srgbClr val="535659"/>
        </a:accent4>
        <a:accent5>
          <a:srgbClr val="E6B6AA"/>
        </a:accent5>
        <a:accent6>
          <a:srgbClr val="BD8200"/>
        </a:accent6>
        <a:hlink>
          <a:srgbClr val="96172E"/>
        </a:hlink>
        <a:folHlink>
          <a:srgbClr val="8E93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38681871F760429CB9218AAF61E853" ma:contentTypeVersion="4" ma:contentTypeDescription="Create a new document." ma:contentTypeScope="" ma:versionID="4bc70322ade86d100f083e48381ef53f">
  <xsd:schema xmlns:xsd="http://www.w3.org/2001/XMLSchema" xmlns:xs="http://www.w3.org/2001/XMLSchema" xmlns:p="http://schemas.microsoft.com/office/2006/metadata/properties" xmlns:ns2="5f98eb3a-7aae-47e1-a0c7-eed58181756f" xmlns:ns3="530938f7-3f60-4958-9cc1-97ebe78c9220" targetNamespace="http://schemas.microsoft.com/office/2006/metadata/properties" ma:root="true" ma:fieldsID="7f11e1b67bdc17163d3586077ff216c9" ns2:_="" ns3:_="">
    <xsd:import namespace="5f98eb3a-7aae-47e1-a0c7-eed58181756f"/>
    <xsd:import namespace="530938f7-3f60-4958-9cc1-97ebe78c92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98eb3a-7aae-47e1-a0c7-eed5818175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0938f7-3f60-4958-9cc1-97ebe78c92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4AFA080-7381-4A49-A180-D43F226DE74B}">
  <ds:schemaRefs>
    <ds:schemaRef ds:uri="http://schemas.microsoft.com/sharepoint/v3/contenttype/forms"/>
  </ds:schemaRefs>
</ds:datastoreItem>
</file>

<file path=customXml/itemProps2.xml><?xml version="1.0" encoding="utf-8"?>
<ds:datastoreItem xmlns:ds="http://schemas.openxmlformats.org/officeDocument/2006/customXml" ds:itemID="{B18976C1-AA29-4BAC-A3CD-BD128377CC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98eb3a-7aae-47e1-a0c7-eed58181756f"/>
    <ds:schemaRef ds:uri="530938f7-3f60-4958-9cc1-97ebe78c92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8E744A-D351-4BA2-B694-CBBBF8BF0952}">
  <ds:schemaRefs>
    <ds:schemaRef ds:uri="http://purl.org/dc/terms/"/>
    <ds:schemaRef ds:uri="http://purl.org/dc/dcmitype/"/>
    <ds:schemaRef ds:uri="http://schemas.microsoft.com/office/infopath/2007/PartnerControls"/>
    <ds:schemaRef ds:uri="http://purl.org/dc/elements/1.1/"/>
    <ds:schemaRef ds:uri="http://schemas.microsoft.com/office/2006/metadata/properties"/>
    <ds:schemaRef ds:uri="5f98eb3a-7aae-47e1-a0c7-eed58181756f"/>
    <ds:schemaRef ds:uri="http://schemas.microsoft.com/office/2006/documentManagement/types"/>
    <ds:schemaRef ds:uri="http://schemas.openxmlformats.org/package/2006/metadata/core-properties"/>
    <ds:schemaRef ds:uri="530938f7-3f60-4958-9cc1-97ebe78c922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UHG_BrandRefresh_Standard</Template>
  <TotalTime>15166</TotalTime>
  <Words>1972</Words>
  <Application>Microsoft Office PowerPoint</Application>
  <PresentationFormat>Widescreen</PresentationFormat>
  <Paragraphs>240</Paragraphs>
  <Slides>51</Slides>
  <Notes>48</Notes>
  <HiddenSlides>0</HiddenSlides>
  <MMClips>0</MMClips>
  <ScaleCrop>false</ScaleCrop>
  <HeadingPairs>
    <vt:vector size="8" baseType="variant">
      <vt:variant>
        <vt:lpstr>Fonts Used</vt:lpstr>
      </vt:variant>
      <vt:variant>
        <vt:i4>11</vt:i4>
      </vt:variant>
      <vt:variant>
        <vt:lpstr>Theme</vt:lpstr>
      </vt:variant>
      <vt:variant>
        <vt:i4>13</vt:i4>
      </vt:variant>
      <vt:variant>
        <vt:lpstr>Embedded OLE Servers</vt:lpstr>
      </vt:variant>
      <vt:variant>
        <vt:i4>1</vt:i4>
      </vt:variant>
      <vt:variant>
        <vt:lpstr>Slide Titles</vt:lpstr>
      </vt:variant>
      <vt:variant>
        <vt:i4>51</vt:i4>
      </vt:variant>
    </vt:vector>
  </HeadingPairs>
  <TitlesOfParts>
    <vt:vector size="76" baseType="lpstr">
      <vt:lpstr>ＭＳ Ｐゴシック</vt:lpstr>
      <vt:lpstr>Arial</vt:lpstr>
      <vt:lpstr>Arial Unicode MS</vt:lpstr>
      <vt:lpstr>Calibri</vt:lpstr>
      <vt:lpstr>Calibri Light</vt:lpstr>
      <vt:lpstr>Century Schoolbook</vt:lpstr>
      <vt:lpstr>Courier New</vt:lpstr>
      <vt:lpstr>Geneva</vt:lpstr>
      <vt:lpstr>Helvetica</vt:lpstr>
      <vt:lpstr>Times New Roman</vt:lpstr>
      <vt:lpstr>Wingdings</vt:lpstr>
      <vt:lpstr>UnitedHealthGroup</vt:lpstr>
      <vt:lpstr>UHGTemplate</vt:lpstr>
      <vt:lpstr>1_UHGTemplate</vt:lpstr>
      <vt:lpstr>2_UHGTemplate</vt:lpstr>
      <vt:lpstr>3_UHGTemplate</vt:lpstr>
      <vt:lpstr>4_UHGTemplate</vt:lpstr>
      <vt:lpstr>5_UHGTemplate</vt:lpstr>
      <vt:lpstr>6_UHGTemplate</vt:lpstr>
      <vt:lpstr>2_Main</vt:lpstr>
      <vt:lpstr>7_UHGTemplate</vt:lpstr>
      <vt:lpstr>1_UnitedHealthGroup</vt:lpstr>
      <vt:lpstr>Office Theme</vt:lpstr>
      <vt:lpstr>1_Custom Design</vt:lpstr>
      <vt:lpstr>think-cell Slide</vt:lpstr>
      <vt:lpstr>PowerPoint Presentation</vt:lpstr>
      <vt:lpstr>PRF and ARPA–R Attestation Portal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PRF Phase 4/ARPA–R Application Portal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vector>
  </TitlesOfParts>
  <Company>UnitedHealth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Viens</dc:creator>
  <cp:lastModifiedBy>Konka, Paul (HRSA)</cp:lastModifiedBy>
  <cp:revision>385</cp:revision>
  <cp:lastPrinted>2020-02-12T22:18:11Z</cp:lastPrinted>
  <dcterms:created xsi:type="dcterms:W3CDTF">2017-06-27T13:10:41Z</dcterms:created>
  <dcterms:modified xsi:type="dcterms:W3CDTF">2022-01-14T15:14:54Z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0x010100FA38681871F760429CB9218AAF61E853</vt:lpwstr>
  </property>
  <property fmtid="{D5CDD505-2E9C-101B-9397-08002B2CF9AE}" pid="3" name="ArticulateGUID">
    <vt:lpwstr>C95AEBD5-8408-4BF2-90F6-93FBB419F142</vt:lpwstr>
  </property>
  <property fmtid="{D5CDD505-2E9C-101B-9397-08002B2CF9AE}" pid="4" name="ArticulatePath">
    <vt:lpwstr>https://hub.uhg.com/sites/hub/Resources/Brand/UnitedHealth-Group-Brand/Documents/UHG_BrandRefresh_PPT_4x3_2019</vt:lpwstr>
  </property>
</Properties>
</file>