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57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DCFB5-7D7C-4D3F-B7B7-44D193A3C7E7}" vWet="2" dt="2022-03-15T12:14:35.608"/>
    <p1510:client id="{D7A7B6E6-415C-400F-A05C-7818FE745D37}" v="97" dt="2022-03-15T12:22:10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Walters" userId="ca1392fd-001f-4ed3-9baf-7e324112a22d" providerId="ADAL" clId="{D7A7B6E6-415C-400F-A05C-7818FE745D37}"/>
    <pc:docChg chg="undo custSel addSld delSld modSld sldOrd">
      <pc:chgData name="Allison Walters" userId="ca1392fd-001f-4ed3-9baf-7e324112a22d" providerId="ADAL" clId="{D7A7B6E6-415C-400F-A05C-7818FE745D37}" dt="2022-03-15T12:22:10.007" v="110" actId="1076"/>
      <pc:docMkLst>
        <pc:docMk/>
      </pc:docMkLst>
      <pc:sldChg chg="addSp delSp modSp mod modClrScheme chgLayout">
        <pc:chgData name="Allison Walters" userId="ca1392fd-001f-4ed3-9baf-7e324112a22d" providerId="ADAL" clId="{D7A7B6E6-415C-400F-A05C-7818FE745D37}" dt="2022-03-11T14:23:22.263" v="26" actId="1076"/>
        <pc:sldMkLst>
          <pc:docMk/>
          <pc:sldMk cId="109857222" sldId="256"/>
        </pc:sldMkLst>
        <pc:spChg chg="del">
          <ac:chgData name="Allison Walters" userId="ca1392fd-001f-4ed3-9baf-7e324112a22d" providerId="ADAL" clId="{D7A7B6E6-415C-400F-A05C-7818FE745D37}" dt="2022-02-17T20:55:06.804" v="0" actId="700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Allison Walters" userId="ca1392fd-001f-4ed3-9baf-7e324112a22d" providerId="ADAL" clId="{D7A7B6E6-415C-400F-A05C-7818FE745D37}" dt="2022-03-11T14:23:22.263" v="26" actId="1076"/>
          <ac:spMkLst>
            <pc:docMk/>
            <pc:sldMk cId="109857222" sldId="256"/>
            <ac:spMk id="2" creationId="{7A9CC664-5D6B-47B9-8173-940882BE105D}"/>
          </ac:spMkLst>
        </pc:spChg>
        <pc:spChg chg="del">
          <ac:chgData name="Allison Walters" userId="ca1392fd-001f-4ed3-9baf-7e324112a22d" providerId="ADAL" clId="{D7A7B6E6-415C-400F-A05C-7818FE745D37}" dt="2022-02-17T20:55:06.804" v="0" actId="70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llison Walters" userId="ca1392fd-001f-4ed3-9baf-7e324112a22d" providerId="ADAL" clId="{D7A7B6E6-415C-400F-A05C-7818FE745D37}" dt="2022-02-17T20:55:29.670" v="7" actId="478"/>
          <ac:spMkLst>
            <pc:docMk/>
            <pc:sldMk cId="109857222" sldId="256"/>
            <ac:spMk id="4" creationId="{D1D58BB3-187E-40D8-A595-664022F85C53}"/>
          </ac:spMkLst>
        </pc:spChg>
        <pc:picChg chg="add">
          <ac:chgData name="Allison Walters" userId="ca1392fd-001f-4ed3-9baf-7e324112a22d" providerId="ADAL" clId="{D7A7B6E6-415C-400F-A05C-7818FE745D37}" dt="2022-02-17T20:55:31.339" v="8"/>
          <ac:picMkLst>
            <pc:docMk/>
            <pc:sldMk cId="109857222" sldId="256"/>
            <ac:picMk id="5" creationId="{4EBD7CD9-6075-40EC-99F9-88B737366067}"/>
          </ac:picMkLst>
        </pc:picChg>
      </pc:sldChg>
      <pc:sldChg chg="addSp delSp modSp add mod">
        <pc:chgData name="Allison Walters" userId="ca1392fd-001f-4ed3-9baf-7e324112a22d" providerId="ADAL" clId="{D7A7B6E6-415C-400F-A05C-7818FE745D37}" dt="2022-03-11T14:23:48.109" v="39" actId="20577"/>
        <pc:sldMkLst>
          <pc:docMk/>
          <pc:sldMk cId="4229384270" sldId="257"/>
        </pc:sldMkLst>
        <pc:spChg chg="add mod">
          <ac:chgData name="Allison Walters" userId="ca1392fd-001f-4ed3-9baf-7e324112a22d" providerId="ADAL" clId="{D7A7B6E6-415C-400F-A05C-7818FE745D37}" dt="2022-03-11T14:23:48.109" v="39" actId="20577"/>
          <ac:spMkLst>
            <pc:docMk/>
            <pc:sldMk cId="4229384270" sldId="257"/>
            <ac:spMk id="4" creationId="{FE523BCA-3164-40EC-BCB8-616ACFE0F764}"/>
          </ac:spMkLst>
        </pc:spChg>
        <pc:picChg chg="add del">
          <ac:chgData name="Allison Walters" userId="ca1392fd-001f-4ed3-9baf-7e324112a22d" providerId="ADAL" clId="{D7A7B6E6-415C-400F-A05C-7818FE745D37}" dt="2022-02-17T23:11:06.646" v="17" actId="478"/>
          <ac:picMkLst>
            <pc:docMk/>
            <pc:sldMk cId="4229384270" sldId="257"/>
            <ac:picMk id="2" creationId="{1D6F657C-CC36-4250-8BD4-5C0CC7BC2B41}"/>
          </ac:picMkLst>
        </pc:picChg>
        <pc:picChg chg="add">
          <ac:chgData name="Allison Walters" userId="ca1392fd-001f-4ed3-9baf-7e324112a22d" providerId="ADAL" clId="{D7A7B6E6-415C-400F-A05C-7818FE745D37}" dt="2022-02-17T23:11:07.969" v="18"/>
          <ac:picMkLst>
            <pc:docMk/>
            <pc:sldMk cId="4229384270" sldId="257"/>
            <ac:picMk id="3" creationId="{62773462-659E-45E7-A1AD-FCB347C6A54D}"/>
          </ac:picMkLst>
        </pc:picChg>
      </pc:sldChg>
      <pc:sldChg chg="addSp modSp add mod">
        <pc:chgData name="Allison Walters" userId="ca1392fd-001f-4ed3-9baf-7e324112a22d" providerId="ADAL" clId="{D7A7B6E6-415C-400F-A05C-7818FE745D37}" dt="2022-03-11T14:23:41.808" v="35" actId="20577"/>
        <pc:sldMkLst>
          <pc:docMk/>
          <pc:sldMk cId="776335691" sldId="258"/>
        </pc:sldMkLst>
        <pc:spChg chg="add mod">
          <ac:chgData name="Allison Walters" userId="ca1392fd-001f-4ed3-9baf-7e324112a22d" providerId="ADAL" clId="{D7A7B6E6-415C-400F-A05C-7818FE745D37}" dt="2022-03-11T14:23:41.808" v="35" actId="20577"/>
          <ac:spMkLst>
            <pc:docMk/>
            <pc:sldMk cId="776335691" sldId="258"/>
            <ac:spMk id="3" creationId="{56CCCF87-3C74-484B-A978-AFEEE8C15016}"/>
          </ac:spMkLst>
        </pc:spChg>
        <pc:picChg chg="add">
          <ac:chgData name="Allison Walters" userId="ca1392fd-001f-4ed3-9baf-7e324112a22d" providerId="ADAL" clId="{D7A7B6E6-415C-400F-A05C-7818FE745D37}" dt="2022-02-17T20:56:12.980" v="13"/>
          <ac:picMkLst>
            <pc:docMk/>
            <pc:sldMk cId="776335691" sldId="258"/>
            <ac:picMk id="2" creationId="{48FB48D1-40A1-45E9-BB1F-D86DD3BF2736}"/>
          </ac:picMkLst>
        </pc:picChg>
      </pc:sldChg>
      <pc:sldChg chg="addSp delSp modSp add mod ord">
        <pc:chgData name="Allison Walters" userId="ca1392fd-001f-4ed3-9baf-7e324112a22d" providerId="ADAL" clId="{D7A7B6E6-415C-400F-A05C-7818FE745D37}" dt="2022-03-11T14:23:56.886" v="43" actId="20577"/>
        <pc:sldMkLst>
          <pc:docMk/>
          <pc:sldMk cId="3842556921" sldId="259"/>
        </pc:sldMkLst>
        <pc:spChg chg="add del mod">
          <ac:chgData name="Allison Walters" userId="ca1392fd-001f-4ed3-9baf-7e324112a22d" providerId="ADAL" clId="{D7A7B6E6-415C-400F-A05C-7818FE745D37}" dt="2022-03-11T14:23:56.886" v="43" actId="20577"/>
          <ac:spMkLst>
            <pc:docMk/>
            <pc:sldMk cId="3842556921" sldId="259"/>
            <ac:spMk id="4" creationId="{E6D15B32-5F4B-4F0B-AA39-693B6FFDCD79}"/>
          </ac:spMkLst>
        </pc:spChg>
        <pc:picChg chg="add del">
          <ac:chgData name="Allison Walters" userId="ca1392fd-001f-4ed3-9baf-7e324112a22d" providerId="ADAL" clId="{D7A7B6E6-415C-400F-A05C-7818FE745D37}" dt="2022-02-17T23:11:26.943" v="19" actId="478"/>
          <ac:picMkLst>
            <pc:docMk/>
            <pc:sldMk cId="3842556921" sldId="259"/>
            <ac:picMk id="2" creationId="{FEDBEF8B-B9C9-4DFC-94FD-B12543AC2D30}"/>
          </ac:picMkLst>
        </pc:picChg>
        <pc:picChg chg="add">
          <ac:chgData name="Allison Walters" userId="ca1392fd-001f-4ed3-9baf-7e324112a22d" providerId="ADAL" clId="{D7A7B6E6-415C-400F-A05C-7818FE745D37}" dt="2022-02-17T23:11:28.200" v="20"/>
          <ac:picMkLst>
            <pc:docMk/>
            <pc:sldMk cId="3842556921" sldId="259"/>
            <ac:picMk id="3" creationId="{B2045327-D608-4AB5-9609-477E8C43C536}"/>
          </ac:picMkLst>
        </pc:picChg>
      </pc:sldChg>
      <pc:sldChg chg="addSp modSp add mod">
        <pc:chgData name="Allison Walters" userId="ca1392fd-001f-4ed3-9baf-7e324112a22d" providerId="ADAL" clId="{D7A7B6E6-415C-400F-A05C-7818FE745D37}" dt="2022-03-11T14:23:37.084" v="33" actId="20577"/>
        <pc:sldMkLst>
          <pc:docMk/>
          <pc:sldMk cId="2925219504" sldId="260"/>
        </pc:sldMkLst>
        <pc:spChg chg="add mod">
          <ac:chgData name="Allison Walters" userId="ca1392fd-001f-4ed3-9baf-7e324112a22d" providerId="ADAL" clId="{D7A7B6E6-415C-400F-A05C-7818FE745D37}" dt="2022-03-11T14:23:37.084" v="33" actId="20577"/>
          <ac:spMkLst>
            <pc:docMk/>
            <pc:sldMk cId="2925219504" sldId="260"/>
            <ac:spMk id="3" creationId="{7CE94E67-0A63-43A2-BD3A-60F52D439B9F}"/>
          </ac:spMkLst>
        </pc:spChg>
        <pc:picChg chg="add">
          <ac:chgData name="Allison Walters" userId="ca1392fd-001f-4ed3-9baf-7e324112a22d" providerId="ADAL" clId="{D7A7B6E6-415C-400F-A05C-7818FE745D37}" dt="2022-02-17T20:55:59.813" v="12"/>
          <ac:picMkLst>
            <pc:docMk/>
            <pc:sldMk cId="2925219504" sldId="260"/>
            <ac:picMk id="2" creationId="{9BAF8563-2809-40E8-8E92-B1E164E8356A}"/>
          </ac:picMkLst>
        </pc:picChg>
      </pc:sldChg>
      <pc:sldChg chg="addSp modSp new mod">
        <pc:chgData name="Allison Walters" userId="ca1392fd-001f-4ed3-9baf-7e324112a22d" providerId="ADAL" clId="{D7A7B6E6-415C-400F-A05C-7818FE745D37}" dt="2022-03-11T14:24:01.274" v="45" actId="20577"/>
        <pc:sldMkLst>
          <pc:docMk/>
          <pc:sldMk cId="3195915840" sldId="261"/>
        </pc:sldMkLst>
        <pc:spChg chg="add mod">
          <ac:chgData name="Allison Walters" userId="ca1392fd-001f-4ed3-9baf-7e324112a22d" providerId="ADAL" clId="{D7A7B6E6-415C-400F-A05C-7818FE745D37}" dt="2022-03-11T14:24:01.274" v="45" actId="20577"/>
          <ac:spMkLst>
            <pc:docMk/>
            <pc:sldMk cId="3195915840" sldId="261"/>
            <ac:spMk id="3" creationId="{5BF15DB4-7790-4947-8DD6-08686E16BC38}"/>
          </ac:spMkLst>
        </pc:spChg>
        <pc:picChg chg="add">
          <ac:chgData name="Allison Walters" userId="ca1392fd-001f-4ed3-9baf-7e324112a22d" providerId="ADAL" clId="{D7A7B6E6-415C-400F-A05C-7818FE745D37}" dt="2022-02-17T23:11:51.039" v="22"/>
          <ac:picMkLst>
            <pc:docMk/>
            <pc:sldMk cId="3195915840" sldId="261"/>
            <ac:picMk id="2" creationId="{82D0B678-A2CB-40A3-8F5E-6A59234E88D2}"/>
          </ac:picMkLst>
        </pc:picChg>
      </pc:sldChg>
      <pc:sldChg chg="new del">
        <pc:chgData name="Allison Walters" userId="ca1392fd-001f-4ed3-9baf-7e324112a22d" providerId="ADAL" clId="{D7A7B6E6-415C-400F-A05C-7818FE745D37}" dt="2022-03-15T12:16:23.449" v="50" actId="47"/>
        <pc:sldMkLst>
          <pc:docMk/>
          <pc:sldMk cId="3111566095" sldId="262"/>
        </pc:sldMkLst>
      </pc:sldChg>
      <pc:sldChg chg="delSp add del setBg delDesignElem">
        <pc:chgData name="Allison Walters" userId="ca1392fd-001f-4ed3-9baf-7e324112a22d" providerId="ADAL" clId="{D7A7B6E6-415C-400F-A05C-7818FE745D37}" dt="2022-03-15T12:16:22.375" v="49" actId="47"/>
        <pc:sldMkLst>
          <pc:docMk/>
          <pc:sldMk cId="717880268" sldId="270"/>
        </pc:sldMkLst>
        <pc:cxnChg chg="del">
          <ac:chgData name="Allison Walters" userId="ca1392fd-001f-4ed3-9baf-7e324112a22d" providerId="ADAL" clId="{D7A7B6E6-415C-400F-A05C-7818FE745D37}" dt="2022-03-15T12:15:57.769" v="48"/>
          <ac:cxnSpMkLst>
            <pc:docMk/>
            <pc:sldMk cId="717880268" sldId="270"/>
            <ac:cxnSpMk id="9" creationId="{DCD67800-37AC-4E14-89B0-F79DCB3FB86D}"/>
          </ac:cxnSpMkLst>
        </pc:cxnChg>
        <pc:cxnChg chg="del">
          <ac:chgData name="Allison Walters" userId="ca1392fd-001f-4ed3-9baf-7e324112a22d" providerId="ADAL" clId="{D7A7B6E6-415C-400F-A05C-7818FE745D37}" dt="2022-03-15T12:15:57.769" v="48"/>
          <ac:cxnSpMkLst>
            <pc:docMk/>
            <pc:sldMk cId="717880268" sldId="270"/>
            <ac:cxnSpMk id="11" creationId="{20F1788F-A5AE-4188-8274-F7F2E3833ECD}"/>
          </ac:cxnSpMkLst>
        </pc:cxnChg>
      </pc:sldChg>
      <pc:sldChg chg="addSp delSp modSp mod delDesignElem chgLayout">
        <pc:chgData name="Allison Walters" userId="ca1392fd-001f-4ed3-9baf-7e324112a22d" providerId="ADAL" clId="{D7A7B6E6-415C-400F-A05C-7818FE745D37}" dt="2022-03-15T12:22:10.007" v="110" actId="1076"/>
        <pc:sldMkLst>
          <pc:docMk/>
          <pc:sldMk cId="848529919" sldId="271"/>
        </pc:sldMkLst>
        <pc:spChg chg="mod">
          <ac:chgData name="Allison Walters" userId="ca1392fd-001f-4ed3-9baf-7e324112a22d" providerId="ADAL" clId="{D7A7B6E6-415C-400F-A05C-7818FE745D37}" dt="2022-03-15T12:21:56.383" v="109" actId="1076"/>
          <ac:spMkLst>
            <pc:docMk/>
            <pc:sldMk cId="848529919" sldId="271"/>
            <ac:spMk id="7" creationId="{A3F33032-FB6F-44EC-8F7E-8079436A3A71}"/>
          </ac:spMkLst>
        </pc:spChg>
        <pc:spChg chg="mod">
          <ac:chgData name="Allison Walters" userId="ca1392fd-001f-4ed3-9baf-7e324112a22d" providerId="ADAL" clId="{D7A7B6E6-415C-400F-A05C-7818FE745D37}" dt="2022-03-15T12:22:10.007" v="110" actId="1076"/>
          <ac:spMkLst>
            <pc:docMk/>
            <pc:sldMk cId="848529919" sldId="271"/>
            <ac:spMk id="8" creationId="{2D7AA0DC-9293-4950-9D40-AD751969E2A2}"/>
          </ac:spMkLst>
        </pc:spChg>
        <pc:spChg chg="mod">
          <ac:chgData name="Allison Walters" userId="ca1392fd-001f-4ed3-9baf-7e324112a22d" providerId="ADAL" clId="{D7A7B6E6-415C-400F-A05C-7818FE745D37}" dt="2022-03-15T12:20:02.415" v="90" actId="1076"/>
          <ac:spMkLst>
            <pc:docMk/>
            <pc:sldMk cId="848529919" sldId="271"/>
            <ac:spMk id="10" creationId="{E8991D68-08A7-4532-9D21-6AD9665E2DA6}"/>
          </ac:spMkLst>
        </pc:spChg>
        <pc:picChg chg="del">
          <ac:chgData name="Allison Walters" userId="ca1392fd-001f-4ed3-9baf-7e324112a22d" providerId="ADAL" clId="{D7A7B6E6-415C-400F-A05C-7818FE745D37}" dt="2022-03-15T12:18:53.779" v="80" actId="478"/>
          <ac:picMkLst>
            <pc:docMk/>
            <pc:sldMk cId="848529919" sldId="271"/>
            <ac:picMk id="2" creationId="{44DEEBAF-A714-400E-B8AD-A48A099EF807}"/>
          </ac:picMkLst>
        </pc:picChg>
        <pc:picChg chg="del">
          <ac:chgData name="Allison Walters" userId="ca1392fd-001f-4ed3-9baf-7e324112a22d" providerId="ADAL" clId="{D7A7B6E6-415C-400F-A05C-7818FE745D37}" dt="2022-03-15T12:18:54.522" v="81" actId="478"/>
          <ac:picMkLst>
            <pc:docMk/>
            <pc:sldMk cId="848529919" sldId="271"/>
            <ac:picMk id="3" creationId="{9DC9A4A2-9F0C-40DB-9BA6-E7E19370C675}"/>
          </ac:picMkLst>
        </pc:picChg>
        <pc:picChg chg="del">
          <ac:chgData name="Allison Walters" userId="ca1392fd-001f-4ed3-9baf-7e324112a22d" providerId="ADAL" clId="{D7A7B6E6-415C-400F-A05C-7818FE745D37}" dt="2022-03-15T12:18:53.019" v="79" actId="478"/>
          <ac:picMkLst>
            <pc:docMk/>
            <pc:sldMk cId="848529919" sldId="271"/>
            <ac:picMk id="4" creationId="{35026EF3-5A66-41D3-BA1D-B51695DDB705}"/>
          </ac:picMkLst>
        </pc:picChg>
        <pc:cxnChg chg="add mod">
          <ac:chgData name="Allison Walters" userId="ca1392fd-001f-4ed3-9baf-7e324112a22d" providerId="ADAL" clId="{D7A7B6E6-415C-400F-A05C-7818FE745D37}" dt="2022-03-15T12:21:45.390" v="107" actId="1076"/>
          <ac:cxnSpMkLst>
            <pc:docMk/>
            <pc:sldMk cId="848529919" sldId="271"/>
            <ac:cxnSpMk id="6" creationId="{F855C2F1-2835-412C-BBAB-E7AA4A6CF1D0}"/>
          </ac:cxnSpMkLst>
        </pc:cxnChg>
        <pc:cxnChg chg="del">
          <ac:chgData name="Allison Walters" userId="ca1392fd-001f-4ed3-9baf-7e324112a22d" providerId="ADAL" clId="{D7A7B6E6-415C-400F-A05C-7818FE745D37}" dt="2022-03-15T12:20:12.918" v="91" actId="700"/>
          <ac:cxnSpMkLst>
            <pc:docMk/>
            <pc:sldMk cId="848529919" sldId="271"/>
            <ac:cxnSpMk id="9" creationId="{DCD67800-37AC-4E14-89B0-F79DCB3FB86D}"/>
          </ac:cxnSpMkLst>
        </pc:cxnChg>
        <pc:cxnChg chg="del">
          <ac:chgData name="Allison Walters" userId="ca1392fd-001f-4ed3-9baf-7e324112a22d" providerId="ADAL" clId="{D7A7B6E6-415C-400F-A05C-7818FE745D37}" dt="2022-03-15T12:20:12.918" v="91" actId="700"/>
          <ac:cxnSpMkLst>
            <pc:docMk/>
            <pc:sldMk cId="848529919" sldId="271"/>
            <ac:cxnSpMk id="11" creationId="{20F1788F-A5AE-4188-8274-F7F2E3833ECD}"/>
          </ac:cxnSpMkLst>
        </pc:cxnChg>
        <pc:cxnChg chg="add mod">
          <ac:chgData name="Allison Walters" userId="ca1392fd-001f-4ed3-9baf-7e324112a22d" providerId="ADAL" clId="{D7A7B6E6-415C-400F-A05C-7818FE745D37}" dt="2022-03-15T12:21:30.566" v="105" actId="692"/>
          <ac:cxnSpMkLst>
            <pc:docMk/>
            <pc:sldMk cId="848529919" sldId="271"/>
            <ac:cxnSpMk id="12" creationId="{1AB09D99-8626-49D0-B2AF-E5BDABA7F8B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D7CD9-6075-40EC-99F9-88B73736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CC664-5D6B-47B9-8173-940882BE105D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AF8563-2809-40E8-8E92-B1E164E8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E94E67-0A63-43A2-BD3A-60F52D439B9F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2521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B48D1-40A1-45E9-BB1F-D86DD3BF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CCCF87-3C74-484B-A978-AFEEE8C15016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63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73462-659E-45E7-A1AD-FCB347C6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23BCA-3164-40EC-BCB8-616ACFE0F764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938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45327-D608-4AB5-9609-477E8C43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15B32-5F4B-4F0B-AA39-693B6FFDCD79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4255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0B678-A2CB-40A3-8F5E-6A59234E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92" y="0"/>
            <a:ext cx="52990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15DB4-7790-4947-8DD6-08686E16BC38}"/>
              </a:ext>
            </a:extLst>
          </p:cNvPr>
          <p:cNvSpPr txBox="1"/>
          <p:nvPr/>
        </p:nvSpPr>
        <p:spPr>
          <a:xfrm>
            <a:off x="0" y="0"/>
            <a:ext cx="3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9591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bd539a0-22ba-466c-a345-91b55298987f" xsi:nil="true"/>
    <Comment xmlns="9bd539a0-22ba-466c-a345-91b5529898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951ACC0C5DF42B2C90846EF1D1F2A" ma:contentTypeVersion="17" ma:contentTypeDescription="Create a new document." ma:contentTypeScope="" ma:versionID="0d68d45c6689858f58a1589ddb75ceed">
  <xsd:schema xmlns:xsd="http://www.w3.org/2001/XMLSchema" xmlns:xs="http://www.w3.org/2001/XMLSchema" xmlns:p="http://schemas.microsoft.com/office/2006/metadata/properties" xmlns:ns2="9bd539a0-22ba-466c-a345-91b55298987f" xmlns:ns3="828610e3-ed43-4caa-9fbe-80db6c773d90" targetNamespace="http://schemas.microsoft.com/office/2006/metadata/properties" ma:root="true" ma:fieldsID="304c14ce38706bcf2f1b8dc8cba4dba4" ns2:_="" ns3:_="">
    <xsd:import namespace="9bd539a0-22ba-466c-a345-91b55298987f"/>
    <xsd:import namespace="828610e3-ed43-4caa-9fbe-80db6c773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Comment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539a0-22ba-466c-a345-91b552989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" ma:index="21" nillable="true" ma:displayName="Comment" ma:description="Please complete every Friday by Noon" ma:format="Dropdown" ma:internalName="Comment">
      <xsd:simpleType>
        <xsd:restriction base="dms:Text">
          <xsd:maxLength value="255"/>
        </xsd:restriction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0e3-ed43-4caa-9fbe-80db6c77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53141-BCEC-4C48-AF99-DCA9AFF5A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8F630-B856-42C0-9015-60FB533BE7E0}">
  <ds:schemaRefs>
    <ds:schemaRef ds:uri="828610e3-ed43-4caa-9fbe-80db6c773d90"/>
    <ds:schemaRef ds:uri="9bd539a0-22ba-466c-a345-91b5529898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3D0559-A74D-4D9F-9DFE-7C67F3A3F80F}">
  <ds:schemaRefs>
    <ds:schemaRef ds:uri="828610e3-ed43-4caa-9fbe-80db6c773d90"/>
    <ds:schemaRef ds:uri="9bd539a0-22ba-466c-a345-91b5529898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Stephanie Miles</cp:lastModifiedBy>
  <cp:revision>2</cp:revision>
  <dcterms:created xsi:type="dcterms:W3CDTF">2022-02-17T20:54:38Z</dcterms:created>
  <dcterms:modified xsi:type="dcterms:W3CDTF">2022-03-15T20:04:05Z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0x010100D7A951ACC0C5DF42B2C90846EF1D1F2A</vt:lpwstr>
  </property>
</Properties>
</file>