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2" r:id="rId2"/>
    <p:sldId id="525" r:id="rId3"/>
    <p:sldId id="423" r:id="rId4"/>
    <p:sldId id="424" r:id="rId5"/>
    <p:sldId id="425" r:id="rId6"/>
    <p:sldId id="426" r:id="rId7"/>
    <p:sldId id="427" r:id="rId8"/>
    <p:sldId id="428" r:id="rId9"/>
    <p:sldId id="429" r:id="rId10"/>
    <p:sldId id="430" r:id="rId11"/>
    <p:sldId id="431" r:id="rId12"/>
    <p:sldId id="432" r:id="rId13"/>
    <p:sldId id="433" r:id="rId14"/>
    <p:sldId id="434" r:id="rId15"/>
    <p:sldId id="435" r:id="rId16"/>
    <p:sldId id="448" r:id="rId17"/>
    <p:sldId id="447" r:id="rId18"/>
    <p:sldId id="436" r:id="rId19"/>
    <p:sldId id="437" r:id="rId20"/>
    <p:sldId id="438" r:id="rId21"/>
    <p:sldId id="439" r:id="rId22"/>
    <p:sldId id="440" r:id="rId23"/>
    <p:sldId id="441" r:id="rId24"/>
    <p:sldId id="442" r:id="rId25"/>
    <p:sldId id="443" r:id="rId26"/>
    <p:sldId id="444" r:id="rId27"/>
    <p:sldId id="445" r:id="rId28"/>
    <p:sldId id="446" r:id="rId29"/>
    <p:sldId id="449" r:id="rId30"/>
    <p:sldId id="450" r:id="rId31"/>
    <p:sldId id="451" r:id="rId32"/>
    <p:sldId id="452" r:id="rId33"/>
    <p:sldId id="453" r:id="rId34"/>
    <p:sldId id="454" r:id="rId35"/>
    <p:sldId id="455" r:id="rId36"/>
    <p:sldId id="456" r:id="rId37"/>
    <p:sldId id="457" r:id="rId38"/>
    <p:sldId id="458" r:id="rId39"/>
    <p:sldId id="459" r:id="rId40"/>
    <p:sldId id="460" r:id="rId41"/>
    <p:sldId id="461" r:id="rId42"/>
    <p:sldId id="462" r:id="rId43"/>
    <p:sldId id="463" r:id="rId44"/>
    <p:sldId id="464" r:id="rId45"/>
    <p:sldId id="465" r:id="rId46"/>
    <p:sldId id="466" r:id="rId47"/>
    <p:sldId id="467" r:id="rId48"/>
    <p:sldId id="468" r:id="rId49"/>
    <p:sldId id="469" r:id="rId50"/>
    <p:sldId id="470" r:id="rId51"/>
    <p:sldId id="471" r:id="rId52"/>
    <p:sldId id="472" r:id="rId53"/>
    <p:sldId id="475" r:id="rId54"/>
    <p:sldId id="476" r:id="rId55"/>
    <p:sldId id="477" r:id="rId56"/>
    <p:sldId id="478" r:id="rId57"/>
    <p:sldId id="479" r:id="rId58"/>
    <p:sldId id="480" r:id="rId59"/>
    <p:sldId id="481" r:id="rId60"/>
    <p:sldId id="482" r:id="rId61"/>
    <p:sldId id="483" r:id="rId62"/>
    <p:sldId id="484" r:id="rId63"/>
    <p:sldId id="490" r:id="rId64"/>
    <p:sldId id="491" r:id="rId65"/>
    <p:sldId id="492" r:id="rId66"/>
    <p:sldId id="493" r:id="rId67"/>
    <p:sldId id="494" r:id="rId68"/>
    <p:sldId id="495" r:id="rId69"/>
    <p:sldId id="496" r:id="rId70"/>
    <p:sldId id="497" r:id="rId71"/>
    <p:sldId id="498" r:id="rId72"/>
    <p:sldId id="499" r:id="rId73"/>
    <p:sldId id="500" r:id="rId74"/>
    <p:sldId id="501" r:id="rId75"/>
    <p:sldId id="502" r:id="rId76"/>
    <p:sldId id="503" r:id="rId77"/>
    <p:sldId id="504" r:id="rId78"/>
    <p:sldId id="505" r:id="rId79"/>
    <p:sldId id="506" r:id="rId80"/>
    <p:sldId id="507" r:id="rId81"/>
    <p:sldId id="485" r:id="rId82"/>
    <p:sldId id="486" r:id="rId83"/>
    <p:sldId id="487" r:id="rId84"/>
    <p:sldId id="488" r:id="rId85"/>
    <p:sldId id="489" r:id="rId86"/>
    <p:sldId id="473" r:id="rId87"/>
    <p:sldId id="474" r:id="rId88"/>
    <p:sldId id="508" r:id="rId89"/>
    <p:sldId id="509" r:id="rId90"/>
    <p:sldId id="422" r:id="rId9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98" d="100"/>
          <a:sy n="98" d="100"/>
        </p:scale>
        <p:origin x="34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quino, Jocelene M" userId="615d88b0-e593-435b-98b3-b1f2d2da8a39" providerId="ADAL" clId="{014BBF80-087D-4658-962F-199C323189AD}"/>
    <pc:docChg chg="undo custSel delSld modSld">
      <pc:chgData name="Aquino, Jocelene M" userId="615d88b0-e593-435b-98b3-b1f2d2da8a39" providerId="ADAL" clId="{014BBF80-087D-4658-962F-199C323189AD}" dt="2022-04-25T12:25:11.112" v="17" actId="478"/>
      <pc:docMkLst>
        <pc:docMk/>
      </pc:docMkLst>
      <pc:sldChg chg="addSp delSp modSp mod">
        <pc:chgData name="Aquino, Jocelene M" userId="615d88b0-e593-435b-98b3-b1f2d2da8a39" providerId="ADAL" clId="{014BBF80-087D-4658-962F-199C323189AD}" dt="2022-04-25T12:23:57.979" v="13" actId="22"/>
        <pc:sldMkLst>
          <pc:docMk/>
          <pc:sldMk cId="2650139379" sldId="461"/>
        </pc:sldMkLst>
        <pc:picChg chg="del">
          <ac:chgData name="Aquino, Jocelene M" userId="615d88b0-e593-435b-98b3-b1f2d2da8a39" providerId="ADAL" clId="{014BBF80-087D-4658-962F-199C323189AD}" dt="2022-04-25T12:23:08.535" v="9" actId="478"/>
          <ac:picMkLst>
            <pc:docMk/>
            <pc:sldMk cId="2650139379" sldId="461"/>
            <ac:picMk id="3" creationId="{BC57BF2A-8A94-41AA-AC4A-F58156EDA943}"/>
          </ac:picMkLst>
        </pc:picChg>
        <pc:picChg chg="add del mod">
          <ac:chgData name="Aquino, Jocelene M" userId="615d88b0-e593-435b-98b3-b1f2d2da8a39" providerId="ADAL" clId="{014BBF80-087D-4658-962F-199C323189AD}" dt="2022-04-25T12:23:57.795" v="12" actId="478"/>
          <ac:picMkLst>
            <pc:docMk/>
            <pc:sldMk cId="2650139379" sldId="461"/>
            <ac:picMk id="4" creationId="{242E1523-A3F5-41B7-8F37-C90B4E2452F8}"/>
          </ac:picMkLst>
        </pc:picChg>
        <pc:picChg chg="add">
          <ac:chgData name="Aquino, Jocelene M" userId="615d88b0-e593-435b-98b3-b1f2d2da8a39" providerId="ADAL" clId="{014BBF80-087D-4658-962F-199C323189AD}" dt="2022-04-25T12:23:57.979" v="13" actId="22"/>
          <ac:picMkLst>
            <pc:docMk/>
            <pc:sldMk cId="2650139379" sldId="461"/>
            <ac:picMk id="6" creationId="{413BD942-363C-465E-A96D-2B1EC139B11B}"/>
          </ac:picMkLst>
        </pc:picChg>
      </pc:sldChg>
      <pc:sldChg chg="addSp delSp modSp mod">
        <pc:chgData name="Aquino, Jocelene M" userId="615d88b0-e593-435b-98b3-b1f2d2da8a39" providerId="ADAL" clId="{014BBF80-087D-4658-962F-199C323189AD}" dt="2022-04-25T12:25:11.112" v="17" actId="478"/>
        <pc:sldMkLst>
          <pc:docMk/>
          <pc:sldMk cId="482115776" sldId="462"/>
        </pc:sldMkLst>
        <pc:picChg chg="del">
          <ac:chgData name="Aquino, Jocelene M" userId="615d88b0-e593-435b-98b3-b1f2d2da8a39" providerId="ADAL" clId="{014BBF80-087D-4658-962F-199C323189AD}" dt="2022-04-25T12:21:53.212" v="4" actId="478"/>
          <ac:picMkLst>
            <pc:docMk/>
            <pc:sldMk cId="482115776" sldId="462"/>
            <ac:picMk id="3" creationId="{B0F730D5-A21B-4710-BD78-7810830E961D}"/>
          </ac:picMkLst>
        </pc:picChg>
        <pc:picChg chg="add del mod modCrop">
          <ac:chgData name="Aquino, Jocelene M" userId="615d88b0-e593-435b-98b3-b1f2d2da8a39" providerId="ADAL" clId="{014BBF80-087D-4658-962F-199C323189AD}" dt="2022-04-25T12:25:11.112" v="17" actId="478"/>
          <ac:picMkLst>
            <pc:docMk/>
            <pc:sldMk cId="482115776" sldId="462"/>
            <ac:picMk id="4" creationId="{AD2E5611-05B8-4B45-A3C1-4776F1583473}"/>
          </ac:picMkLst>
        </pc:picChg>
        <pc:picChg chg="add del">
          <ac:chgData name="Aquino, Jocelene M" userId="615d88b0-e593-435b-98b3-b1f2d2da8a39" providerId="ADAL" clId="{014BBF80-087D-4658-962F-199C323189AD}" dt="2022-04-25T12:25:06.424" v="15" actId="478"/>
          <ac:picMkLst>
            <pc:docMk/>
            <pc:sldMk cId="482115776" sldId="462"/>
            <ac:picMk id="6" creationId="{660B92CB-6B52-4917-888C-C05E736BF120}"/>
          </ac:picMkLst>
        </pc:picChg>
        <pc:picChg chg="add">
          <ac:chgData name="Aquino, Jocelene M" userId="615d88b0-e593-435b-98b3-b1f2d2da8a39" providerId="ADAL" clId="{014BBF80-087D-4658-962F-199C323189AD}" dt="2022-04-25T12:25:07.517" v="16" actId="22"/>
          <ac:picMkLst>
            <pc:docMk/>
            <pc:sldMk cId="482115776" sldId="462"/>
            <ac:picMk id="8" creationId="{86EC9CF6-8C75-4A16-B430-6E7FABCFCA32}"/>
          </ac:picMkLst>
        </pc:picChg>
      </pc:sldChg>
      <pc:sldChg chg="del">
        <pc:chgData name="Aquino, Jocelene M" userId="615d88b0-e593-435b-98b3-b1f2d2da8a39" providerId="ADAL" clId="{014BBF80-087D-4658-962F-199C323189AD}" dt="2022-04-25T12:19:31.329" v="0" actId="47"/>
        <pc:sldMkLst>
          <pc:docMk/>
          <pc:sldMk cId="1964073173" sldId="52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418E9-5BE0-4AB3-9E44-58D45F3A99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46A2A6-8D98-4E1E-AEEB-C1253252A3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AD551E-836F-4FFD-9F3B-3F446ED26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44F9-F0BD-400E-BDEC-25A2957AC40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B72F66-6E9D-4C8C-AB83-093F0D072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2A6AFE-4352-4386-9B04-ACCF163FB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05633-3DAE-4689-9443-5AC02D82F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36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749E3-6370-4A18-B400-6D7074BA0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845243-6B3C-4680-9F8D-57A0EC7341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FA04CD-249A-4F3D-9613-9E276AEEF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44F9-F0BD-400E-BDEC-25A2957AC40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3C6356-616C-467A-84FC-D73B0C6A9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DA5D3F-2AF1-4362-A95F-B14C42AFA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05633-3DAE-4689-9443-5AC02D82F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680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0E9A1D-2469-456D-854E-15013FC386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0EED3D-42B3-447B-A4F2-DE58332541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011207-695D-4978-8A6D-267951B67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44F9-F0BD-400E-BDEC-25A2957AC40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0FA877-A0F0-46D1-97BD-BDCED04DD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0D3688-D5ED-4253-95AA-80FBC0647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05633-3DAE-4689-9443-5AC02D82F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378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3998D-4E52-46C6-A6B2-68E7D3983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BFD2B0-DA1B-4446-B7FF-F2F4A530EE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7BB427-D157-4726-BD2B-836729236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44F9-F0BD-400E-BDEC-25A2957AC40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16C38A-E0D2-424C-8305-2C079E49E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2EB520-C47D-4854-94F3-FC8E7AE7C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05633-3DAE-4689-9443-5AC02D82F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136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95C25-EFBA-4F71-BDF7-3F5BEBEA8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853762-5887-460D-8BAD-D7640F360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678A16-2FDA-4E00-9D29-59F62093E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44F9-F0BD-400E-BDEC-25A2957AC40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713D0D-D84F-4322-94E0-831E6AA74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9E565D-4DFB-469B-AA9D-BF0A23A34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05633-3DAE-4689-9443-5AC02D82F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880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1511E-49F0-4527-9AF3-C1E32D8AB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1022B1-89F6-48E8-87DC-C221138362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DB03C9-BF5E-4648-B506-7FE555A408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A2E238-52E0-4BFF-AB32-54260E58D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44F9-F0BD-400E-BDEC-25A2957AC40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A42682-48A0-4CE1-8CA9-C586839DF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8CE28E-EA49-4C82-8FC2-C5A5B977D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05633-3DAE-4689-9443-5AC02D82F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293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96EFB-F383-4DB0-8CD5-FA76F073D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291519-D01D-4A67-94A1-D36CFCBD2D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E9C4D9-E744-4FC4-8B95-B321C8843B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93F665-A5F0-42D8-8025-77D7A16764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81FC8E-E91C-4C90-96CE-D0B68ACD21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733662-035E-465D-9EA0-1A69E8949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44F9-F0BD-400E-BDEC-25A2957AC40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29B32C-E548-4F46-BF34-09596E144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B3EB1F-B37A-4605-839F-8E9770EE3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05633-3DAE-4689-9443-5AC02D82F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322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01706-7BAF-4E30-9C72-4BD3A9498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CF3A0E-9B97-4D89-A0C1-A63F6313C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44F9-F0BD-400E-BDEC-25A2957AC40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477A9B-D319-44AE-9B87-4BE6A0AC9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B2B736-A9C6-4582-BF47-5D366299B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05633-3DAE-4689-9443-5AC02D82F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50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F8C497-4A7A-48F6-BBCA-9DEB6BC01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44F9-F0BD-400E-BDEC-25A2957AC40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B7DEB3-293C-489E-B315-9A0528A3B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2F8DF6-6ABE-4CFC-9EFC-552D170B5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05633-3DAE-4689-9443-5AC02D82F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35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4859C-50B1-497E-92D7-AD1542476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ABEF4-E597-47AD-908A-AD171FB09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0F00BD-2F4C-40E4-8CCC-1BD533E4CF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E4796D-C726-4096-83C5-DA182E7CB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44F9-F0BD-400E-BDEC-25A2957AC40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9D1E71-E393-4016-811D-FA40E4D67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438FD9-4BB6-43DA-A81A-AC829D8CA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05633-3DAE-4689-9443-5AC02D82F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730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A833A-84D6-46B1-A67D-B45D89894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67BCD1-093F-449B-9679-32F16B1D9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E6B31B-AC29-4C7F-A952-25D7D46DC1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A5BB9B-7653-46BB-A3D0-08F13589D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344F9-F0BD-400E-BDEC-25A2957AC40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F32F81-9786-4E4E-B674-115B13635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40C2B5-3255-4A0B-9F63-169A4778A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05633-3DAE-4689-9443-5AC02D82F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804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072F64-81C2-4CAC-ADE0-E86299228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D1BD0E-1141-4CD5-BD9D-18B36263DE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791A0B-805A-494B-9D25-632A25C38C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344F9-F0BD-400E-BDEC-25A2957AC40A}" type="datetimeFigureOut">
              <a:rPr lang="en-US" smtClean="0"/>
              <a:t>4/25/2022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39B565-FDDF-4F94-BDB2-D2CE0BE455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898C6-37B5-4DD3-8F11-5CDA109CC5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05633-3DAE-4689-9443-5AC02D82F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540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676400" y="2130427"/>
            <a:ext cx="8915400" cy="21367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2"/>
                </a:solidFill>
              </a:rPr>
              <a:t>I-134 Declaration of Financial Support</a:t>
            </a:r>
          </a:p>
          <a:p>
            <a:r>
              <a:rPr lang="en-US" sz="2400" b="1" dirty="0">
                <a:solidFill>
                  <a:schemeClr val="tx2"/>
                </a:solidFill>
              </a:rPr>
              <a:t>OMB control number 1615-0014</a:t>
            </a:r>
          </a:p>
          <a:p>
            <a:r>
              <a:rPr lang="en-US" sz="2400" b="1" dirty="0">
                <a:solidFill>
                  <a:schemeClr val="tx2"/>
                </a:solidFill>
              </a:rPr>
              <a:t>Baseline edition: 04/13/2022</a:t>
            </a:r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3086100" y="4343400"/>
            <a:ext cx="6248400" cy="1066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>
                <a:solidFill>
                  <a:schemeClr val="tx1">
                    <a:lumMod val="50000"/>
                    <a:lumOff val="50000"/>
                  </a:schemeClr>
                </a:solidFill>
              </a:rPr>
              <a:t>United States Citizenship and Immigration Services</a:t>
            </a:r>
          </a:p>
          <a:p>
            <a:pPr marL="0" indent="0">
              <a:buNone/>
            </a:pPr>
            <a:endParaRPr lang="en-US" b="1"/>
          </a:p>
        </p:txBody>
      </p:sp>
      <p:sp>
        <p:nvSpPr>
          <p:cNvPr id="4" name="TextBox 3"/>
          <p:cNvSpPr txBox="1"/>
          <p:nvPr/>
        </p:nvSpPr>
        <p:spPr>
          <a:xfrm>
            <a:off x="4572000" y="6211669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chemeClr val="tx2"/>
                </a:solidFill>
              </a:rPr>
              <a:t>myUSICS</a:t>
            </a:r>
            <a:r>
              <a:rPr lang="en-US" b="1" dirty="0">
                <a:solidFill>
                  <a:schemeClr val="tx2"/>
                </a:solidFill>
              </a:rPr>
              <a:t> Team</a:t>
            </a:r>
          </a:p>
          <a:p>
            <a:pPr algn="ctr"/>
            <a:r>
              <a:rPr lang="en-US" b="1" dirty="0">
                <a:solidFill>
                  <a:schemeClr val="tx2"/>
                </a:solidFill>
              </a:rPr>
              <a:t>April 22, 2022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030" y="0"/>
            <a:ext cx="2294540" cy="2028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5489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902369-78C4-4DCC-876C-0C7A998EA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226" y="0"/>
            <a:ext cx="77095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577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52164E-1A1F-4E71-A12B-FC7C42073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378" y="0"/>
            <a:ext cx="63612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798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EAA7A1-547A-4EFB-A172-81435DC54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3358" y="982768"/>
            <a:ext cx="6965284" cy="489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800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FE929A-51B9-4F9A-B5B8-A9AA1B938E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5752" y="0"/>
            <a:ext cx="61804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403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837A49-8B56-4621-B42C-F1BEF1E41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3426" y="399787"/>
            <a:ext cx="6325148" cy="60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1546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5EAE72-8778-4CD4-A348-4B52AF8A3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008" y="0"/>
            <a:ext cx="58679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107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3EDF45-4AB8-4D2F-8037-2CB1FAF11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5817" y="0"/>
            <a:ext cx="55603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3685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2EFC5E-6757-486F-8803-C5406FE83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8687" y="0"/>
            <a:ext cx="5454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9443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B58159-3266-4598-95A5-5038E74BB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0769" y="0"/>
            <a:ext cx="63304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748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AFAD9AF-2342-4604-9A76-ABBC72D07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5989" y="0"/>
            <a:ext cx="52000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393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3C5212-A835-43CC-85E9-6BF8FC4E78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002" y="289288"/>
            <a:ext cx="10325995" cy="627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7497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82B55A-3038-40AC-842E-CDCF9506E5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659" y="0"/>
            <a:ext cx="60726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2880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C62789-8F85-4A09-B98A-24F7FBF6B0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8966" y="0"/>
            <a:ext cx="54740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5127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9B13A5-906C-46EC-98BB-EE9E0E2E10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9572" y="0"/>
            <a:ext cx="42728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0250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6101D0-5646-44E3-A123-226275023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3929" y="0"/>
            <a:ext cx="48441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4119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209F2C-99C9-4578-9F46-1F45ADE02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0350" y="0"/>
            <a:ext cx="38912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613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A605A9-0371-494F-91F6-F0A0FAF57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4287" y="0"/>
            <a:ext cx="45434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8940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3F1E8-0C1B-4591-9BFA-CBC77C14F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0659" y="0"/>
            <a:ext cx="56906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6375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146A17-9F24-4D16-B4A9-F0FFDB6F8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0374" y="0"/>
            <a:ext cx="63512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0949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606CF9-3237-45EE-A7B5-6E452209D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7109" y="0"/>
            <a:ext cx="65377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5461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FAB57C-870E-4DE9-8AAC-2C585A63DD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2470" y="0"/>
            <a:ext cx="68870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316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719993-BD22-4F87-9B07-DE52D709C6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2256" y="0"/>
            <a:ext cx="78674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4283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4FB7BB-6BEA-4E56-8639-681EC7239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767" y="0"/>
            <a:ext cx="50504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5705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892737-2A03-4A63-BAC3-C23260B46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0630" y="0"/>
            <a:ext cx="64107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8940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0576EF-84C0-42C4-BCF7-4ED15BC2B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3561" y="0"/>
            <a:ext cx="54448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2844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C2A73D-76D1-4AD5-9534-C2C43B3AF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0564" y="967526"/>
            <a:ext cx="6370872" cy="49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8492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B7A653-2F90-4EAF-82B6-A98E6E0FE8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174" y="0"/>
            <a:ext cx="62836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3483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99ED36-E1D8-4292-B45A-48BD44A15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3215" y="561204"/>
            <a:ext cx="5514889" cy="58298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423E17-E2AF-49B0-9F5C-02A65E9FA8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578" y="462064"/>
            <a:ext cx="5494627" cy="592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7753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8F1DCF-112D-47E5-87F3-B7B7A4AEA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9083" y="0"/>
            <a:ext cx="55338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2398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2A0DA4-2A46-47E2-B273-08378AD6D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7999" y="0"/>
            <a:ext cx="6776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7564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600415-DC0A-4E1A-B24C-5E97DCB458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852" y="0"/>
            <a:ext cx="65022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2949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367B0F-57B0-4FE4-B30B-648F53CF9B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0623" y="0"/>
            <a:ext cx="61707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814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BE6A3D5-CBB6-4BC6-96F0-7C72E1BA8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7775" y="0"/>
            <a:ext cx="5036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6635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BA5B18-EB34-41B5-91C8-382CCF57E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412" y="0"/>
            <a:ext cx="60511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1207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13BD942-363C-465E-A96D-2B1EC139B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1435" y="0"/>
            <a:ext cx="52291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1393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6EC9CF6-8C75-4A16-B430-6E7FABCFC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9229" y="0"/>
            <a:ext cx="44535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1157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9C6CDB-F137-4A87-A976-CACB39361E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401" y="0"/>
            <a:ext cx="64491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8315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211D50-23AE-4640-A720-DE9858A7FE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9784" y="0"/>
            <a:ext cx="46378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1486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5120B1-53BF-43C3-A61C-2F74617DB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2096" y="87340"/>
            <a:ext cx="5387807" cy="668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6941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082890-8B56-4968-84C6-F55003936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251" y="495046"/>
            <a:ext cx="5273497" cy="586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4696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933B4B-D5D5-4F3A-B7DE-9EE7B96524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3976" y="68289"/>
            <a:ext cx="5624047" cy="672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9708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26AC07-E732-429D-9F84-E2F38986F7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7648" y="0"/>
            <a:ext cx="48967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6984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3A8647-50F6-4539-8D43-FDDFF3B67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3470" y="0"/>
            <a:ext cx="490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49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01D436-7B0D-4EA3-9363-F43D90A79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3917" y="0"/>
            <a:ext cx="62441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91045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9932F3-0914-4706-BCDC-F4E590A52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5463" y="0"/>
            <a:ext cx="59410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8603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A0EA83-0475-4933-918A-66F58641F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254" y="0"/>
            <a:ext cx="54014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2312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28E4A1-4B2E-4B59-963B-7DDEA39861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200" y="197840"/>
            <a:ext cx="5753599" cy="646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292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9A6F0F-CEC3-4F2D-95C6-458E84511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9180" y="0"/>
            <a:ext cx="55936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39064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E2E9D7-E97B-4871-85E3-5619E6354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5846" y="0"/>
            <a:ext cx="54403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242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BC682B-B584-49D4-811E-A8AD509DC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5686" y="117823"/>
            <a:ext cx="7460627" cy="662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0280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649507-E882-42FE-AC0A-15D665C2A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0322" y="0"/>
            <a:ext cx="65713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24733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4C53B8-F398-4672-851A-9FC8D9918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7420" y="0"/>
            <a:ext cx="47571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79312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226969-3FCA-4F52-A7E8-87691C52D0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8044" y="0"/>
            <a:ext cx="49159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28141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9E3D2EC-3DE4-4029-933F-A8CA6E1BA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359" y="578873"/>
            <a:ext cx="7407282" cy="570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642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5D7F8F-6E84-438A-B3CE-FB2877760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8496" y="0"/>
            <a:ext cx="52150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91107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BB3085-3206-4D53-A2F1-1E8278974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106" y="0"/>
            <a:ext cx="71617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03712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D86F29-64A3-476B-8275-F6F486BA9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7168" y="342632"/>
            <a:ext cx="6957663" cy="61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73143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4B0203-7081-4D50-81D7-2690D7308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374" y="0"/>
            <a:ext cx="70812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49562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6493E2-AF2B-4858-B0D4-E60DB6667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7685" y="37806"/>
            <a:ext cx="6576630" cy="678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88259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98EFB3-CB57-4BD2-B18A-89CFE5348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733" y="491235"/>
            <a:ext cx="4770533" cy="587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35686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B29688-C07C-45A0-94EE-26B1C8686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2829" y="0"/>
            <a:ext cx="58063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83235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D53E18-6E14-4AEF-A228-20E85625E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3112" y="98771"/>
            <a:ext cx="4785775" cy="666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09974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CD2426-BEAA-4474-ADE4-680681F171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0458" y="0"/>
            <a:ext cx="46710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11570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E67667-A2E2-42A5-B07E-9878C48F7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562" y="304529"/>
            <a:ext cx="5486875" cy="624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58286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174336-3FB3-411E-B785-59B4E6474C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8807" y="0"/>
            <a:ext cx="46943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861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17B6C5-E8F8-44C4-A9E0-BB08256107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658" y="0"/>
            <a:ext cx="61026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4661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4F6472-BFAC-42E0-BFEE-997D22739A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7769" y="727476"/>
            <a:ext cx="5776461" cy="540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34702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23BB40-E893-456C-9257-E014E8569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9683" y="742717"/>
            <a:ext cx="5692633" cy="537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57056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3E13AF-3676-4B3A-A5B2-33A39D232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4958" y="1805799"/>
            <a:ext cx="5342083" cy="324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69372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9860C9-EA20-4141-9B1B-D19714C13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545" y="517907"/>
            <a:ext cx="5646909" cy="582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62902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99447C-854E-4927-B663-ABE4E71D6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597" y="235943"/>
            <a:ext cx="5608806" cy="638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91935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D23F70-1F40-4874-984C-884752B6D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5765" y="0"/>
            <a:ext cx="50004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18162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72D7FC-0E91-43FD-A8C0-FBEED9D398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424" y="0"/>
            <a:ext cx="47751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30097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A14B4A-6D95-4B6C-802C-85C6D7497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5458" y="1798178"/>
            <a:ext cx="5121084" cy="326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35992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BAB8F3-76B6-4728-A0B0-EBF266E3E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7631" y="0"/>
            <a:ext cx="51167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11248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F51B5B-5094-4061-BB09-B046E7F66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097" y="704614"/>
            <a:ext cx="5829805" cy="544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822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8CF0DB-9FB6-4F8A-9BC5-EB1FFADD9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7332" y="0"/>
            <a:ext cx="53173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3227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224582-7D33-4997-BC08-F2BB5C90B4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4907" y="556011"/>
            <a:ext cx="5822185" cy="574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97092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D748E3-FB1E-4FBC-9FC2-0C11FD0DB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9420" y="0"/>
            <a:ext cx="55331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67133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13DA8C-DF02-463D-8B9D-6404F7C624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26" y="0"/>
            <a:ext cx="67925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51657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0C1338-FD67-4550-B231-336139ED2E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7412" y="0"/>
            <a:ext cx="58571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19641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E3D2DE-2E2F-44AE-9075-52A3DB6EC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19" y="129254"/>
            <a:ext cx="6477561" cy="659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56473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E64315-AF70-487D-A183-E59202759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169" y="0"/>
            <a:ext cx="60096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85458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E3661-7D5C-4E69-8B52-91C737E51BF4}"/>
              </a:ext>
            </a:extLst>
          </p:cNvPr>
          <p:cNvSpPr txBox="1">
            <a:spLocks/>
          </p:cNvSpPr>
          <p:nvPr/>
        </p:nvSpPr>
        <p:spPr>
          <a:xfrm>
            <a:off x="123217" y="157264"/>
            <a:ext cx="9049966" cy="143807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If no Preparer or Interpreter: </a:t>
            </a:r>
            <a:endParaRPr lang="en-US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E85B5B-2991-4428-B88A-59B985142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3324" y="624300"/>
            <a:ext cx="7285351" cy="62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9033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5E58C6-F08F-4E0D-8866-FB055E6EFA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2313" y="0"/>
            <a:ext cx="61073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44542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54F7F4-3932-4555-92AB-5F56782D8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0250" y="0"/>
            <a:ext cx="4171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16426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C56DCBE-3475-4A22-BDEC-3E4AC78D6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9810" y="0"/>
            <a:ext cx="67123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533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4EC1E8-43C1-4355-870D-FC1F5647A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0877" y="418839"/>
            <a:ext cx="7910245" cy="602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47096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C596E83-8F4D-47B3-8C92-070AAC6CB4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341" y="1878195"/>
            <a:ext cx="7125317" cy="3101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411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1441</TotalTime>
  <Words>31</Words>
  <Application>Microsoft Office PowerPoint</Application>
  <PresentationFormat>Widescreen</PresentationFormat>
  <Paragraphs>7</Paragraphs>
  <Slides>90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90</vt:i4>
      </vt:variant>
    </vt:vector>
  </HeadingPairs>
  <TitlesOfParts>
    <vt:vector size="9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Gibbs, Allison P (CTR)</dc:creator>
  <cp:lastModifiedBy>Aquino, Jocelene M</cp:lastModifiedBy>
  <cp:revision>4</cp:revision>
  <dcterms:created xsi:type="dcterms:W3CDTF">2021-10-22T17:54:16Z</dcterms:created>
  <dcterms:modified xsi:type="dcterms:W3CDTF">2022-04-25T12:25:15Z</dcterms:modified>
</cp:coreProperties>
</file>