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749" r:id="rId1"/>
    <p:sldMasterId id="2147483750" r:id="rId2"/>
  </p:sldMasterIdLst>
  <p:notesMasterIdLst>
    <p:notesMasterId r:id="rId8"/>
  </p:notesMasterIdLst>
  <p:sldIdLst>
    <p:sldId id="256" r:id="rId3"/>
    <p:sldId id="257" r:id="rId4"/>
    <p:sldId id="258" r:id="rId5"/>
    <p:sldId id="262" r:id="rId6"/>
    <p:sldId id="275" r:id="rId7"/>
  </p:sldIdLst>
  <p:sldSz cx="9144000" cy="5143500" type="screen16x9"/>
  <p:notesSz cx="6858000" cy="9144000"/>
  <p:embeddedFontLst>
    <p:embeddedFont>
      <p:font typeface="DM Serif Display" pitchFamily="2" charset="0"/>
      <p:regular r:id="rId9"/>
      <p:italic r:id="rId10"/>
    </p:embeddedFont>
    <p:embeddedFont>
      <p:font typeface="Montserrat" pitchFamily="2" charset="77"/>
      <p:regular r:id="rId11"/>
      <p:bold r:id="rId12"/>
      <p:italic r:id="rId13"/>
      <p:boldItalic r:id="rId14"/>
    </p:embeddedFont>
    <p:embeddedFont>
      <p:font typeface="Montserrat Light" pitchFamily="2" charset="77"/>
      <p:regular r:id="rId15"/>
      <p:bold r:id="rId16"/>
      <p:italic r:id="rId17"/>
      <p:boldItalic r:id="rId18"/>
    </p:embeddedFont>
    <p:embeddedFont>
      <p:font typeface="Montserrat Medium" pitchFamily="2" charset="77"/>
      <p:regular r:id="rId19"/>
      <p:italic r:id="rId20"/>
    </p:embeddedFont>
    <p:embeddedFont>
      <p:font typeface="Montserrat Thin" pitchFamily="2" charset="77"/>
      <p:regular r:id="rId21"/>
      <p: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iles, Charles (NHTSA)" initials="FC(" lastIdx="10" clrIdx="0">
    <p:extLst>
      <p:ext uri="{19B8F6BF-5375-455C-9EA6-DF929625EA0E}">
        <p15:presenceInfo xmlns:p15="http://schemas.microsoft.com/office/powerpoint/2012/main" userId="S::charles.files@ad.dot.gov::48ca7fdb-0f3f-4c19-8834-7a5d184b045f" providerId="AD"/>
      </p:ext>
    </p:extLst>
  </p:cmAuthor>
  <p:cmAuthor id="2" name="Frank, Christine (NHTSA)" initials="FC(" lastIdx="14" clrIdx="1">
    <p:extLst>
      <p:ext uri="{19B8F6BF-5375-455C-9EA6-DF929625EA0E}">
        <p15:presenceInfo xmlns:p15="http://schemas.microsoft.com/office/powerpoint/2012/main" userId="S::christine.frank@ad.dot.gov::6f6bab18-4876-440c-9554-037a2f5ba8e4" providerId="AD"/>
      </p:ext>
    </p:extLst>
  </p:cmAuthor>
  <p:cmAuthor id="3" name="Hong, Kil-Jae (NHTSA)" initials="HK(" lastIdx="10" clrIdx="2">
    <p:extLst>
      <p:ext uri="{19B8F6BF-5375-455C-9EA6-DF929625EA0E}">
        <p15:presenceInfo xmlns:p15="http://schemas.microsoft.com/office/powerpoint/2012/main" userId="S::kil-jae.hong@ad.dot.gov::601f6986-7d4a-4a59-ac62-d689ff8eebfc" providerId="AD"/>
      </p:ext>
    </p:extLst>
  </p:cmAuthor>
  <p:cmAuthor id="4" name="Anna Albert" initials="AA" lastIdx="9" clrIdx="3">
    <p:extLst>
      <p:ext uri="{19B8F6BF-5375-455C-9EA6-DF929625EA0E}">
        <p15:presenceInfo xmlns:p15="http://schemas.microsoft.com/office/powerpoint/2012/main" userId="S::aalbert@stratacomm.net::aed295e6-cf4a-4f40-af21-083efdcad763" providerId="AD"/>
      </p:ext>
    </p:extLst>
  </p:cmAuthor>
  <p:cmAuthor id="5" name="Anna Albert" initials="AA [2]" lastIdx="4" clrIdx="4">
    <p:extLst>
      <p:ext uri="{19B8F6BF-5375-455C-9EA6-DF929625EA0E}">
        <p15:presenceInfo xmlns:p15="http://schemas.microsoft.com/office/powerpoint/2012/main" userId="U30Y6TT+xAII/n3PFRTWE72pYoyHOvK5/2CvU75SQx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63"/>
    <p:restoredTop sz="85016"/>
  </p:normalViewPr>
  <p:slideViewPr>
    <p:cSldViewPr snapToGrid="0" snapToObjects="1">
      <p:cViewPr varScale="1">
        <p:scale>
          <a:sx n="121" d="100"/>
          <a:sy n="121" d="100"/>
        </p:scale>
        <p:origin x="192" y="200"/>
      </p:cViewPr>
      <p:guideLst/>
    </p:cSldViewPr>
  </p:slideViewPr>
  <p:notesTextViewPr>
    <p:cViewPr>
      <p:scale>
        <a:sx n="1" d="1"/>
        <a:sy n="1" d="1"/>
      </p:scale>
      <p:origin x="0" y="0"/>
    </p:cViewPr>
  </p:notesTextViewPr>
  <p:sorterViewPr>
    <p:cViewPr>
      <p:scale>
        <a:sx n="100" d="100"/>
        <a:sy n="100" d="100"/>
      </p:scale>
      <p:origin x="0" y="-1731"/>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font" Target="fonts/font5.fntdata"/><Relationship Id="rId18" Type="http://schemas.openxmlformats.org/officeDocument/2006/relationships/font" Target="fonts/font10.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13.fntdata"/><Relationship Id="rId7" Type="http://schemas.openxmlformats.org/officeDocument/2006/relationships/slide" Target="slides/slide5.xml"/><Relationship Id="rId12" Type="http://schemas.openxmlformats.org/officeDocument/2006/relationships/font" Target="fonts/font4.fntdata"/><Relationship Id="rId17" Type="http://schemas.openxmlformats.org/officeDocument/2006/relationships/font" Target="fonts/font9.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8.fntdata"/><Relationship Id="rId20"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font" Target="fonts/font3.fntdata"/><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font" Target="fonts/font7.fntdata"/><Relationship Id="rId23" Type="http://schemas.openxmlformats.org/officeDocument/2006/relationships/commentAuthors" Target="commentAuthors.xml"/><Relationship Id="rId10" Type="http://schemas.openxmlformats.org/officeDocument/2006/relationships/font" Target="fonts/font2.fntdata"/><Relationship Id="rId19" Type="http://schemas.openxmlformats.org/officeDocument/2006/relationships/font" Target="fonts/font11.fntdata"/><Relationship Id="rId4" Type="http://schemas.openxmlformats.org/officeDocument/2006/relationships/slide" Target="slides/slide2.xml"/><Relationship Id="rId9" Type="http://schemas.openxmlformats.org/officeDocument/2006/relationships/font" Target="fonts/font1.fntdata"/><Relationship Id="rId14" Type="http://schemas.openxmlformats.org/officeDocument/2006/relationships/font" Target="fonts/font6.fntdata"/><Relationship Id="rId22" Type="http://schemas.openxmlformats.org/officeDocument/2006/relationships/font" Target="fonts/font14.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Montserrat"/>
                <a:ea typeface="Montserrat"/>
                <a:cs typeface="Montserrat"/>
                <a:sym typeface="Montserrat"/>
              </a:defRPr>
            </a:lvl1pPr>
            <a:lvl2pPr marL="914400" marR="0" lvl="1"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
        <p:nvSpPr>
          <p:cNvPr id="1030" name="Google Shape;103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1362b9ce264_0_1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
        <p:nvSpPr>
          <p:cNvPr id="1037" name="Google Shape;1037;g1362b9ce264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13aa40ffcab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
        <p:nvSpPr>
          <p:cNvPr id="1050" name="Google Shape;1050;g13aa40ffca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
        <p:cNvGrpSpPr/>
        <p:nvPr/>
      </p:nvGrpSpPr>
      <p:grpSpPr>
        <a:xfrm>
          <a:off x="0" y="0"/>
          <a:ext cx="0" cy="0"/>
          <a:chOff x="0" y="0"/>
          <a:chExt cx="0" cy="0"/>
        </a:xfrm>
      </p:grpSpPr>
      <p:sp>
        <p:nvSpPr>
          <p:cNvPr id="1099" name="Google Shape;1099;g13aa40ffcab_16_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
        <p:nvSpPr>
          <p:cNvPr id="1100" name="Google Shape;1100;g13aa40ffcab_16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7" name="Google Shape;1037;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solidFill>
                <a:srgbClr val="222222"/>
              </a:solidFill>
              <a:highlight>
                <a:srgbClr val="FFFFFF"/>
              </a:highlight>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6"/>
        <p:cNvGrpSpPr/>
        <p:nvPr/>
      </p:nvGrpSpPr>
      <p:grpSpPr>
        <a:xfrm>
          <a:off x="0" y="0"/>
          <a:ext cx="0" cy="0"/>
          <a:chOff x="0" y="0"/>
          <a:chExt cx="0" cy="0"/>
        </a:xfrm>
      </p:grpSpPr>
      <p:sp>
        <p:nvSpPr>
          <p:cNvPr id="7" name="Google Shape;7;p2"/>
          <p:cNvSpPr/>
          <p:nvPr/>
        </p:nvSpPr>
        <p:spPr>
          <a:xfrm>
            <a:off x="-924562" y="3183040"/>
            <a:ext cx="6929611" cy="3897399"/>
          </a:xfrm>
          <a:prstGeom prst="snip1Rect">
            <a:avLst>
              <a:gd name="adj" fmla="val 16667"/>
            </a:avLst>
          </a:prstGeom>
          <a:solidFill>
            <a:srgbClr val="1532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8" name="Google Shape;8;p2"/>
          <p:cNvSpPr/>
          <p:nvPr/>
        </p:nvSpPr>
        <p:spPr>
          <a:xfrm rot="10800000" flipH="1">
            <a:off x="-924561" y="-996376"/>
            <a:ext cx="6929611" cy="3897399"/>
          </a:xfrm>
          <a:prstGeom prst="snip1Rect">
            <a:avLst>
              <a:gd name="adj" fmla="val 16667"/>
            </a:avLst>
          </a:prstGeom>
          <a:solidFill>
            <a:srgbClr val="1532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9" name="Google Shape;9;p2"/>
          <p:cNvSpPr/>
          <p:nvPr/>
        </p:nvSpPr>
        <p:spPr>
          <a:xfrm>
            <a:off x="-924562" y="3183040"/>
            <a:ext cx="6929611" cy="3897399"/>
          </a:xfrm>
          <a:prstGeom prst="snip1Rect">
            <a:avLst>
              <a:gd name="adj" fmla="val 16667"/>
            </a:avLst>
          </a:prstGeom>
          <a:solidFill>
            <a:srgbClr val="1532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10" name="Google Shape;10;p2"/>
          <p:cNvSpPr/>
          <p:nvPr/>
        </p:nvSpPr>
        <p:spPr>
          <a:xfrm rot="10800000" flipH="1">
            <a:off x="-924561" y="-996376"/>
            <a:ext cx="6929611" cy="3897399"/>
          </a:xfrm>
          <a:prstGeom prst="snip1Rect">
            <a:avLst>
              <a:gd name="adj" fmla="val 16667"/>
            </a:avLst>
          </a:prstGeom>
          <a:solidFill>
            <a:srgbClr val="1532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11" name="Google Shape;11;p2"/>
          <p:cNvSpPr txBox="1">
            <a:spLocks noGrp="1"/>
          </p:cNvSpPr>
          <p:nvPr>
            <p:ph type="ctrTitle"/>
          </p:nvPr>
        </p:nvSpPr>
        <p:spPr>
          <a:xfrm>
            <a:off x="355756" y="1929019"/>
            <a:ext cx="5110324" cy="830997"/>
          </a:xfrm>
          <a:prstGeom prst="rect">
            <a:avLst/>
          </a:prstGeom>
          <a:noFill/>
          <a:ln>
            <a:noFill/>
          </a:ln>
        </p:spPr>
        <p:txBody>
          <a:bodyPr spcFirstLastPara="1" wrap="square" lIns="0" tIns="0" rIns="0" bIns="0" anchor="b" anchorCtr="0">
            <a:spAutoFit/>
          </a:bodyPr>
          <a:lstStyle>
            <a:lvl1pPr marR="0" lvl="0" algn="l" rtl="0">
              <a:lnSpc>
                <a:spcPct val="100000"/>
              </a:lnSpc>
              <a:spcBef>
                <a:spcPts val="0"/>
              </a:spcBef>
              <a:spcAft>
                <a:spcPts val="0"/>
              </a:spcAft>
              <a:buClr>
                <a:srgbClr val="000000"/>
              </a:buClr>
              <a:buSzPts val="6000"/>
              <a:buFont typeface="Arial"/>
              <a:buNone/>
              <a:defRPr sz="6000" b="0" i="0" u="none" strike="noStrike" cap="none">
                <a:solidFill>
                  <a:schemeClr val="lt1"/>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6000"/>
              <a:buFont typeface="Arial"/>
              <a:buNone/>
              <a:defRPr sz="60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6000"/>
              <a:buFont typeface="Arial"/>
              <a:buNone/>
              <a:defRPr sz="60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6000"/>
              <a:buFont typeface="Arial"/>
              <a:buNone/>
              <a:defRPr sz="60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6000"/>
              <a:buFont typeface="Arial"/>
              <a:buNone/>
              <a:defRPr sz="6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6000"/>
              <a:buFont typeface="Arial"/>
              <a:buNone/>
              <a:defRPr sz="60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6000"/>
              <a:buFont typeface="Arial"/>
              <a:buNone/>
              <a:defRPr sz="60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6000"/>
              <a:buFont typeface="Arial"/>
              <a:buNone/>
              <a:defRPr sz="60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6000"/>
              <a:buFont typeface="Arial"/>
              <a:buNone/>
              <a:defRPr sz="6000" b="0" i="0" u="none" strike="noStrike" cap="none">
                <a:solidFill>
                  <a:srgbClr val="000000"/>
                </a:solidFill>
                <a:latin typeface="Arial"/>
                <a:ea typeface="Arial"/>
                <a:cs typeface="Arial"/>
                <a:sym typeface="Arial"/>
              </a:defRPr>
            </a:lvl9pPr>
          </a:lstStyle>
          <a:p>
            <a:endParaRPr/>
          </a:p>
        </p:txBody>
      </p:sp>
      <p:pic>
        <p:nvPicPr>
          <p:cNvPr id="12" name="Google Shape;12;p2" descr="A close up of a sign&#10;&#10;Description automatically generated"/>
          <p:cNvPicPr preferRelativeResize="0"/>
          <p:nvPr/>
        </p:nvPicPr>
        <p:blipFill rotWithShape="1">
          <a:blip r:embed="rId2">
            <a:alphaModFix/>
          </a:blip>
          <a:srcRect b="35574"/>
          <a:stretch/>
        </p:blipFill>
        <p:spPr>
          <a:xfrm>
            <a:off x="6992220" y="294884"/>
            <a:ext cx="1920236" cy="751596"/>
          </a:xfrm>
          <a:prstGeom prst="rect">
            <a:avLst/>
          </a:prstGeom>
          <a:noFill/>
          <a:ln>
            <a:noFill/>
          </a:ln>
        </p:spPr>
      </p:pic>
      <p:cxnSp>
        <p:nvCxnSpPr>
          <p:cNvPr id="13" name="Google Shape;13;p2"/>
          <p:cNvCxnSpPr/>
          <p:nvPr/>
        </p:nvCxnSpPr>
        <p:spPr>
          <a:xfrm>
            <a:off x="-426720" y="3042031"/>
            <a:ext cx="7579360" cy="0"/>
          </a:xfrm>
          <a:prstGeom prst="straightConnector1">
            <a:avLst/>
          </a:prstGeom>
          <a:noFill/>
          <a:ln w="31750" cap="flat" cmpd="sng">
            <a:solidFill>
              <a:srgbClr val="5B8DDB"/>
            </a:solidFill>
            <a:prstDash val="solid"/>
            <a:round/>
            <a:headEnd type="none" w="sm" len="sm"/>
            <a:tailEnd type="none" w="sm" len="sm"/>
          </a:ln>
        </p:spPr>
      </p:cxnSp>
      <p:sp>
        <p:nvSpPr>
          <p:cNvPr id="14" name="Google Shape;14;p2"/>
          <p:cNvSpPr txBox="1">
            <a:spLocks noGrp="1"/>
          </p:cNvSpPr>
          <p:nvPr>
            <p:ph type="body" idx="1"/>
          </p:nvPr>
        </p:nvSpPr>
        <p:spPr>
          <a:xfrm>
            <a:off x="7285366" y="2711171"/>
            <a:ext cx="1320800" cy="661720"/>
          </a:xfrm>
          <a:prstGeom prst="rect">
            <a:avLst/>
          </a:prstGeom>
          <a:noFill/>
          <a:ln>
            <a:noFill/>
          </a:ln>
        </p:spPr>
        <p:txBody>
          <a:bodyPr spcFirstLastPara="1" wrap="square" lIns="91425" tIns="45700" rIns="91425" bIns="91425" anchor="ctr" anchorCtr="0">
            <a:sp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444444"/>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 name="Google Shape;15;p2"/>
          <p:cNvSpPr txBox="1">
            <a:spLocks noGrp="1"/>
          </p:cNvSpPr>
          <p:nvPr>
            <p:ph type="body" idx="2"/>
          </p:nvPr>
        </p:nvSpPr>
        <p:spPr>
          <a:xfrm>
            <a:off x="355756" y="3382822"/>
            <a:ext cx="4927600" cy="104616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2400"/>
              <a:buFont typeface="Arial"/>
              <a:buNone/>
              <a:defRPr sz="2400" b="0" i="0" u="none" strike="noStrike" cap="none">
                <a:solidFill>
                  <a:schemeClr val="lt1"/>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16" name="Google Shape;16;p2" descr="A close up of a sign&#10;&#10;Description automatically generated"/>
          <p:cNvPicPr preferRelativeResize="0"/>
          <p:nvPr/>
        </p:nvPicPr>
        <p:blipFill rotWithShape="1">
          <a:blip r:embed="rId2">
            <a:alphaModFix/>
          </a:blip>
          <a:srcRect b="35574"/>
          <a:stretch/>
        </p:blipFill>
        <p:spPr>
          <a:xfrm>
            <a:off x="6992220" y="294884"/>
            <a:ext cx="1920236" cy="751596"/>
          </a:xfrm>
          <a:prstGeom prst="rect">
            <a:avLst/>
          </a:prstGeom>
          <a:noFill/>
          <a:ln>
            <a:noFill/>
          </a:ln>
        </p:spPr>
      </p:pic>
      <p:cxnSp>
        <p:nvCxnSpPr>
          <p:cNvPr id="17" name="Google Shape;17;p2"/>
          <p:cNvCxnSpPr/>
          <p:nvPr/>
        </p:nvCxnSpPr>
        <p:spPr>
          <a:xfrm>
            <a:off x="-426720" y="3042031"/>
            <a:ext cx="7579360" cy="0"/>
          </a:xfrm>
          <a:prstGeom prst="straightConnector1">
            <a:avLst/>
          </a:prstGeom>
          <a:noFill/>
          <a:ln w="31750" cap="flat" cmpd="sng">
            <a:solidFill>
              <a:srgbClr val="5B8DDB"/>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 Dark 1">
  <p:cSld name="1_Blank - Dark 1 3">
    <p:spTree>
      <p:nvGrpSpPr>
        <p:cNvPr id="1" name="Shape 142"/>
        <p:cNvGrpSpPr/>
        <p:nvPr/>
      </p:nvGrpSpPr>
      <p:grpSpPr>
        <a:xfrm>
          <a:off x="0" y="0"/>
          <a:ext cx="0" cy="0"/>
          <a:chOff x="0" y="0"/>
          <a:chExt cx="0" cy="0"/>
        </a:xfrm>
      </p:grpSpPr>
      <p:sp>
        <p:nvSpPr>
          <p:cNvPr id="143" name="Google Shape;143;p12"/>
          <p:cNvSpPr txBox="1">
            <a:spLocks noGrp="1"/>
          </p:cNvSpPr>
          <p:nvPr>
            <p:ph type="body" idx="1"/>
          </p:nvPr>
        </p:nvSpPr>
        <p:spPr>
          <a:xfrm>
            <a:off x="571500" y="3638550"/>
            <a:ext cx="1904370" cy="711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050"/>
              <a:buFont typeface="Arial"/>
              <a:buNone/>
              <a:defRPr sz="1050" b="0" i="1" u="none" strike="noStrike" cap="none">
                <a:solidFill>
                  <a:schemeClr val="dk2"/>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4" name="Google Shape;144;p12"/>
          <p:cNvSpPr/>
          <p:nvPr/>
        </p:nvSpPr>
        <p:spPr>
          <a:xfrm rot="5400000">
            <a:off x="-132080" y="-91442"/>
            <a:ext cx="1849120" cy="1849120"/>
          </a:xfrm>
          <a:prstGeom prst="rtTriangle">
            <a:avLst/>
          </a:prstGeom>
          <a:solidFill>
            <a:srgbClr val="1532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145" name="Google Shape;145;p12"/>
          <p:cNvSpPr/>
          <p:nvPr/>
        </p:nvSpPr>
        <p:spPr>
          <a:xfrm rot="5400000">
            <a:off x="-132080" y="-91442"/>
            <a:ext cx="1849120" cy="1849120"/>
          </a:xfrm>
          <a:prstGeom prst="rtTriangle">
            <a:avLst/>
          </a:prstGeom>
          <a:solidFill>
            <a:srgbClr val="1532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146" name="Google Shape;146;p12"/>
          <p:cNvSpPr txBox="1">
            <a:spLocks noGrp="1"/>
          </p:cNvSpPr>
          <p:nvPr>
            <p:ph type="body" idx="2"/>
          </p:nvPr>
        </p:nvSpPr>
        <p:spPr>
          <a:xfrm>
            <a:off x="329883" y="111125"/>
            <a:ext cx="462597" cy="904875"/>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00000"/>
              </a:buClr>
              <a:buSzPts val="3600"/>
              <a:buFont typeface="Arial"/>
              <a:buNone/>
              <a:defRPr sz="3600" b="0" i="0" u="none" strike="noStrike" cap="none">
                <a:solidFill>
                  <a:schemeClr val="lt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7" name="Google Shape;147;p12"/>
          <p:cNvSpPr txBox="1">
            <a:spLocks noGrp="1"/>
          </p:cNvSpPr>
          <p:nvPr>
            <p:ph type="body" idx="3"/>
          </p:nvPr>
        </p:nvSpPr>
        <p:spPr>
          <a:xfrm>
            <a:off x="1389062" y="110490"/>
            <a:ext cx="7341235" cy="539747"/>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rgbClr val="000000"/>
              </a:buClr>
              <a:buSzPts val="2800"/>
              <a:buFont typeface="Arial"/>
              <a:buNone/>
              <a:defRPr sz="2800" b="1" i="0" u="none" strike="noStrike" cap="none">
                <a:solidFill>
                  <a:srgbClr val="15325E"/>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8" name="Google Shape;148;p12"/>
          <p:cNvSpPr txBox="1">
            <a:spLocks noGrp="1"/>
          </p:cNvSpPr>
          <p:nvPr>
            <p:ph type="body" idx="4"/>
          </p:nvPr>
        </p:nvSpPr>
        <p:spPr>
          <a:xfrm>
            <a:off x="1389061" y="650237"/>
            <a:ext cx="7341235" cy="3657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600"/>
              <a:buFont typeface="Arial"/>
              <a:buNone/>
              <a:defRPr sz="1600" b="0" i="0" u="none" strike="noStrike" cap="none">
                <a:solidFill>
                  <a:srgbClr val="ADC6ED"/>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9" name="Google Shape;149;p12"/>
          <p:cNvSpPr>
            <a:spLocks noGrp="1"/>
          </p:cNvSpPr>
          <p:nvPr>
            <p:ph type="pic" idx="5"/>
          </p:nvPr>
        </p:nvSpPr>
        <p:spPr>
          <a:xfrm>
            <a:off x="2608049" y="1620203"/>
            <a:ext cx="1904529" cy="1903094"/>
          </a:xfrm>
          <a:prstGeom prst="rect">
            <a:avLst/>
          </a:prstGeom>
          <a:noFill/>
          <a:ln w="9525" cap="flat" cmpd="sng">
            <a:solidFill>
              <a:schemeClr val="lt2"/>
            </a:solidFill>
            <a:prstDash val="solid"/>
            <a:round/>
            <a:headEnd type="none" w="sm" len="sm"/>
            <a:tailEnd type="none" w="sm" len="sm"/>
          </a:ln>
        </p:spPr>
      </p:sp>
      <p:sp>
        <p:nvSpPr>
          <p:cNvPr id="150" name="Google Shape;150;p12"/>
          <p:cNvSpPr>
            <a:spLocks noGrp="1"/>
          </p:cNvSpPr>
          <p:nvPr>
            <p:ph type="pic" idx="6"/>
          </p:nvPr>
        </p:nvSpPr>
        <p:spPr>
          <a:xfrm>
            <a:off x="571341" y="1620203"/>
            <a:ext cx="1904529" cy="1903094"/>
          </a:xfrm>
          <a:prstGeom prst="rect">
            <a:avLst/>
          </a:prstGeom>
          <a:noFill/>
          <a:ln w="9525" cap="flat" cmpd="sng">
            <a:solidFill>
              <a:schemeClr val="lt2"/>
            </a:solidFill>
            <a:prstDash val="solid"/>
            <a:round/>
            <a:headEnd type="none" w="sm" len="sm"/>
            <a:tailEnd type="none" w="sm" len="sm"/>
          </a:ln>
        </p:spPr>
      </p:sp>
      <p:sp>
        <p:nvSpPr>
          <p:cNvPr id="151" name="Google Shape;151;p12"/>
          <p:cNvSpPr>
            <a:spLocks noGrp="1"/>
          </p:cNvSpPr>
          <p:nvPr>
            <p:ph type="pic" idx="7"/>
          </p:nvPr>
        </p:nvSpPr>
        <p:spPr>
          <a:xfrm>
            <a:off x="4644757" y="1620203"/>
            <a:ext cx="1904529" cy="1903094"/>
          </a:xfrm>
          <a:prstGeom prst="rect">
            <a:avLst/>
          </a:prstGeom>
          <a:noFill/>
          <a:ln w="9525" cap="flat" cmpd="sng">
            <a:solidFill>
              <a:schemeClr val="lt2"/>
            </a:solidFill>
            <a:prstDash val="solid"/>
            <a:round/>
            <a:headEnd type="none" w="sm" len="sm"/>
            <a:tailEnd type="none" w="sm" len="sm"/>
          </a:ln>
        </p:spPr>
      </p:sp>
      <p:sp>
        <p:nvSpPr>
          <p:cNvPr id="152" name="Google Shape;152;p12"/>
          <p:cNvSpPr>
            <a:spLocks noGrp="1"/>
          </p:cNvSpPr>
          <p:nvPr>
            <p:ph type="pic" idx="8"/>
          </p:nvPr>
        </p:nvSpPr>
        <p:spPr>
          <a:xfrm>
            <a:off x="6681464" y="1620203"/>
            <a:ext cx="1904529" cy="1903094"/>
          </a:xfrm>
          <a:prstGeom prst="rect">
            <a:avLst/>
          </a:prstGeom>
          <a:noFill/>
          <a:ln w="9525" cap="flat" cmpd="sng">
            <a:solidFill>
              <a:schemeClr val="lt2"/>
            </a:solidFill>
            <a:prstDash val="solid"/>
            <a:round/>
            <a:headEnd type="none" w="sm" len="sm"/>
            <a:tailEnd type="none" w="sm" len="sm"/>
          </a:ln>
        </p:spPr>
      </p:sp>
      <p:sp>
        <p:nvSpPr>
          <p:cNvPr id="153" name="Google Shape;153;p12"/>
          <p:cNvSpPr/>
          <p:nvPr/>
        </p:nvSpPr>
        <p:spPr>
          <a:xfrm rot="5400000">
            <a:off x="571341" y="3639201"/>
            <a:ext cx="142240" cy="142240"/>
          </a:xfrm>
          <a:prstGeom prst="rtTriangle">
            <a:avLst/>
          </a:prstGeom>
          <a:solidFill>
            <a:srgbClr val="5B8D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154" name="Google Shape;154;p12"/>
          <p:cNvSpPr txBox="1">
            <a:spLocks noGrp="1"/>
          </p:cNvSpPr>
          <p:nvPr>
            <p:ph type="body" idx="9"/>
          </p:nvPr>
        </p:nvSpPr>
        <p:spPr>
          <a:xfrm>
            <a:off x="2608208" y="3638823"/>
            <a:ext cx="1904370" cy="711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050"/>
              <a:buFont typeface="Arial"/>
              <a:buNone/>
              <a:defRPr sz="1050" b="0" i="1" u="none" strike="noStrike" cap="none">
                <a:solidFill>
                  <a:schemeClr val="dk2"/>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5" name="Google Shape;155;p12"/>
          <p:cNvSpPr/>
          <p:nvPr/>
        </p:nvSpPr>
        <p:spPr>
          <a:xfrm rot="5400000">
            <a:off x="2608049" y="3639474"/>
            <a:ext cx="142240" cy="142240"/>
          </a:xfrm>
          <a:prstGeom prst="rtTriangle">
            <a:avLst/>
          </a:prstGeom>
          <a:solidFill>
            <a:srgbClr val="5B8D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156" name="Google Shape;156;p12"/>
          <p:cNvSpPr txBox="1">
            <a:spLocks noGrp="1"/>
          </p:cNvSpPr>
          <p:nvPr>
            <p:ph type="body" idx="13"/>
          </p:nvPr>
        </p:nvSpPr>
        <p:spPr>
          <a:xfrm>
            <a:off x="4644916" y="3638550"/>
            <a:ext cx="1904370" cy="711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050"/>
              <a:buFont typeface="Arial"/>
              <a:buNone/>
              <a:defRPr sz="1050" b="0" i="1" u="none" strike="noStrike" cap="none">
                <a:solidFill>
                  <a:schemeClr val="dk2"/>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7" name="Google Shape;157;p12"/>
          <p:cNvSpPr/>
          <p:nvPr/>
        </p:nvSpPr>
        <p:spPr>
          <a:xfrm rot="5400000">
            <a:off x="4644757" y="3639201"/>
            <a:ext cx="142240" cy="142240"/>
          </a:xfrm>
          <a:prstGeom prst="rtTriangle">
            <a:avLst/>
          </a:prstGeom>
          <a:solidFill>
            <a:srgbClr val="5B8D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158" name="Google Shape;158;p12"/>
          <p:cNvSpPr txBox="1">
            <a:spLocks noGrp="1"/>
          </p:cNvSpPr>
          <p:nvPr>
            <p:ph type="body" idx="14"/>
          </p:nvPr>
        </p:nvSpPr>
        <p:spPr>
          <a:xfrm>
            <a:off x="6681623" y="3638550"/>
            <a:ext cx="1904370" cy="711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050"/>
              <a:buFont typeface="Arial"/>
              <a:buNone/>
              <a:defRPr sz="1050" b="0" i="1" u="none" strike="noStrike" cap="none">
                <a:solidFill>
                  <a:schemeClr val="dk2"/>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9" name="Google Shape;159;p12"/>
          <p:cNvSpPr/>
          <p:nvPr/>
        </p:nvSpPr>
        <p:spPr>
          <a:xfrm rot="5400000">
            <a:off x="6681464" y="3639201"/>
            <a:ext cx="142240" cy="142240"/>
          </a:xfrm>
          <a:prstGeom prst="rtTriangle">
            <a:avLst/>
          </a:prstGeom>
          <a:solidFill>
            <a:srgbClr val="5B8D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160" name="Google Shape;160;p12"/>
          <p:cNvSpPr/>
          <p:nvPr/>
        </p:nvSpPr>
        <p:spPr>
          <a:xfrm rot="5400000">
            <a:off x="571341" y="3639201"/>
            <a:ext cx="142240" cy="142240"/>
          </a:xfrm>
          <a:prstGeom prst="rtTriangle">
            <a:avLst/>
          </a:prstGeom>
          <a:solidFill>
            <a:srgbClr val="5B8D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161" name="Google Shape;161;p12"/>
          <p:cNvSpPr/>
          <p:nvPr/>
        </p:nvSpPr>
        <p:spPr>
          <a:xfrm rot="5400000">
            <a:off x="2608049" y="3639474"/>
            <a:ext cx="142240" cy="142240"/>
          </a:xfrm>
          <a:prstGeom prst="rtTriangle">
            <a:avLst/>
          </a:prstGeom>
          <a:solidFill>
            <a:srgbClr val="5B8D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162" name="Google Shape;162;p12"/>
          <p:cNvSpPr/>
          <p:nvPr/>
        </p:nvSpPr>
        <p:spPr>
          <a:xfrm rot="5400000">
            <a:off x="4644757" y="3639201"/>
            <a:ext cx="142240" cy="142240"/>
          </a:xfrm>
          <a:prstGeom prst="rtTriangle">
            <a:avLst/>
          </a:prstGeom>
          <a:solidFill>
            <a:srgbClr val="5B8D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163" name="Google Shape;163;p12"/>
          <p:cNvSpPr/>
          <p:nvPr/>
        </p:nvSpPr>
        <p:spPr>
          <a:xfrm rot="5400000">
            <a:off x="6681464" y="3639201"/>
            <a:ext cx="142240" cy="142240"/>
          </a:xfrm>
          <a:prstGeom prst="rtTriangle">
            <a:avLst/>
          </a:prstGeom>
          <a:solidFill>
            <a:srgbClr val="5B8D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 Dark 1">
  <p:cSld name="1_Blank - Dark 1 4">
    <p:spTree>
      <p:nvGrpSpPr>
        <p:cNvPr id="1" name="Shape 164"/>
        <p:cNvGrpSpPr/>
        <p:nvPr/>
      </p:nvGrpSpPr>
      <p:grpSpPr>
        <a:xfrm>
          <a:off x="0" y="0"/>
          <a:ext cx="0" cy="0"/>
          <a:chOff x="0" y="0"/>
          <a:chExt cx="0" cy="0"/>
        </a:xfrm>
      </p:grpSpPr>
      <p:sp>
        <p:nvSpPr>
          <p:cNvPr id="165" name="Google Shape;165;p13"/>
          <p:cNvSpPr/>
          <p:nvPr/>
        </p:nvSpPr>
        <p:spPr>
          <a:xfrm rot="5400000">
            <a:off x="-132080" y="-91442"/>
            <a:ext cx="1849120" cy="1849120"/>
          </a:xfrm>
          <a:prstGeom prst="rtTriangle">
            <a:avLst/>
          </a:prstGeom>
          <a:solidFill>
            <a:srgbClr val="1532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166" name="Google Shape;166;p13"/>
          <p:cNvSpPr txBox="1">
            <a:spLocks noGrp="1"/>
          </p:cNvSpPr>
          <p:nvPr>
            <p:ph type="body" idx="1"/>
          </p:nvPr>
        </p:nvSpPr>
        <p:spPr>
          <a:xfrm>
            <a:off x="571500" y="3638550"/>
            <a:ext cx="1904370" cy="711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050"/>
              <a:buFont typeface="Arial"/>
              <a:buNone/>
              <a:defRPr sz="1050" b="0" i="1" u="none" strike="noStrike" cap="none">
                <a:solidFill>
                  <a:schemeClr val="dk2"/>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67" name="Google Shape;167;p13"/>
          <p:cNvSpPr/>
          <p:nvPr/>
        </p:nvSpPr>
        <p:spPr>
          <a:xfrm rot="5400000">
            <a:off x="-132080" y="-91442"/>
            <a:ext cx="1849120" cy="1849120"/>
          </a:xfrm>
          <a:prstGeom prst="rtTriangle">
            <a:avLst/>
          </a:prstGeom>
          <a:solidFill>
            <a:srgbClr val="1532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168" name="Google Shape;168;p13"/>
          <p:cNvSpPr txBox="1">
            <a:spLocks noGrp="1"/>
          </p:cNvSpPr>
          <p:nvPr>
            <p:ph type="body" idx="2"/>
          </p:nvPr>
        </p:nvSpPr>
        <p:spPr>
          <a:xfrm>
            <a:off x="329883" y="111125"/>
            <a:ext cx="462597" cy="904875"/>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00000"/>
              </a:buClr>
              <a:buSzPts val="3600"/>
              <a:buFont typeface="Arial"/>
              <a:buNone/>
              <a:defRPr sz="3600" b="0" i="0" u="none" strike="noStrike" cap="none">
                <a:solidFill>
                  <a:schemeClr val="lt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69" name="Google Shape;169;p13"/>
          <p:cNvSpPr txBox="1">
            <a:spLocks noGrp="1"/>
          </p:cNvSpPr>
          <p:nvPr>
            <p:ph type="body" idx="3"/>
          </p:nvPr>
        </p:nvSpPr>
        <p:spPr>
          <a:xfrm>
            <a:off x="1389062" y="110490"/>
            <a:ext cx="7196931" cy="904875"/>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00000"/>
              </a:buClr>
              <a:buSzPts val="2800"/>
              <a:buFont typeface="Arial"/>
              <a:buNone/>
              <a:defRPr sz="2800" b="1" i="0" u="none" strike="noStrike" cap="none">
                <a:solidFill>
                  <a:srgbClr val="15325E"/>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0" name="Google Shape;170;p13"/>
          <p:cNvSpPr>
            <a:spLocks noGrp="1"/>
          </p:cNvSpPr>
          <p:nvPr>
            <p:ph type="pic" idx="4"/>
          </p:nvPr>
        </p:nvSpPr>
        <p:spPr>
          <a:xfrm>
            <a:off x="2608049" y="1620203"/>
            <a:ext cx="1904529" cy="1903094"/>
          </a:xfrm>
          <a:prstGeom prst="rect">
            <a:avLst/>
          </a:prstGeom>
          <a:noFill/>
          <a:ln w="9525" cap="flat" cmpd="sng">
            <a:solidFill>
              <a:schemeClr val="lt2"/>
            </a:solidFill>
            <a:prstDash val="solid"/>
            <a:round/>
            <a:headEnd type="none" w="sm" len="sm"/>
            <a:tailEnd type="none" w="sm" len="sm"/>
          </a:ln>
        </p:spPr>
      </p:sp>
      <p:sp>
        <p:nvSpPr>
          <p:cNvPr id="171" name="Google Shape;171;p13"/>
          <p:cNvSpPr>
            <a:spLocks noGrp="1"/>
          </p:cNvSpPr>
          <p:nvPr>
            <p:ph type="pic" idx="5"/>
          </p:nvPr>
        </p:nvSpPr>
        <p:spPr>
          <a:xfrm>
            <a:off x="571341" y="1620203"/>
            <a:ext cx="1904529" cy="1903094"/>
          </a:xfrm>
          <a:prstGeom prst="rect">
            <a:avLst/>
          </a:prstGeom>
          <a:noFill/>
          <a:ln w="9525" cap="flat" cmpd="sng">
            <a:solidFill>
              <a:schemeClr val="lt2"/>
            </a:solidFill>
            <a:prstDash val="solid"/>
            <a:round/>
            <a:headEnd type="none" w="sm" len="sm"/>
            <a:tailEnd type="none" w="sm" len="sm"/>
          </a:ln>
        </p:spPr>
      </p:sp>
      <p:sp>
        <p:nvSpPr>
          <p:cNvPr id="172" name="Google Shape;172;p13"/>
          <p:cNvSpPr>
            <a:spLocks noGrp="1"/>
          </p:cNvSpPr>
          <p:nvPr>
            <p:ph type="pic" idx="6"/>
          </p:nvPr>
        </p:nvSpPr>
        <p:spPr>
          <a:xfrm>
            <a:off x="4644757" y="1620203"/>
            <a:ext cx="1904529" cy="1903094"/>
          </a:xfrm>
          <a:prstGeom prst="rect">
            <a:avLst/>
          </a:prstGeom>
          <a:noFill/>
          <a:ln w="9525" cap="flat" cmpd="sng">
            <a:solidFill>
              <a:schemeClr val="lt2"/>
            </a:solidFill>
            <a:prstDash val="solid"/>
            <a:round/>
            <a:headEnd type="none" w="sm" len="sm"/>
            <a:tailEnd type="none" w="sm" len="sm"/>
          </a:ln>
        </p:spPr>
      </p:sp>
      <p:sp>
        <p:nvSpPr>
          <p:cNvPr id="173" name="Google Shape;173;p13"/>
          <p:cNvSpPr>
            <a:spLocks noGrp="1"/>
          </p:cNvSpPr>
          <p:nvPr>
            <p:ph type="pic" idx="7"/>
          </p:nvPr>
        </p:nvSpPr>
        <p:spPr>
          <a:xfrm>
            <a:off x="6681464" y="1620203"/>
            <a:ext cx="1904529" cy="1903094"/>
          </a:xfrm>
          <a:prstGeom prst="rect">
            <a:avLst/>
          </a:prstGeom>
          <a:noFill/>
          <a:ln w="9525" cap="flat" cmpd="sng">
            <a:solidFill>
              <a:schemeClr val="lt2"/>
            </a:solidFill>
            <a:prstDash val="solid"/>
            <a:round/>
            <a:headEnd type="none" w="sm" len="sm"/>
            <a:tailEnd type="none" w="sm" len="sm"/>
          </a:ln>
        </p:spPr>
      </p:sp>
      <p:sp>
        <p:nvSpPr>
          <p:cNvPr id="174" name="Google Shape;174;p13"/>
          <p:cNvSpPr/>
          <p:nvPr/>
        </p:nvSpPr>
        <p:spPr>
          <a:xfrm rot="5400000">
            <a:off x="571341" y="3639201"/>
            <a:ext cx="142240" cy="142240"/>
          </a:xfrm>
          <a:prstGeom prst="rtTriangle">
            <a:avLst/>
          </a:prstGeom>
          <a:solidFill>
            <a:srgbClr val="5B8D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175" name="Google Shape;175;p13"/>
          <p:cNvSpPr txBox="1">
            <a:spLocks noGrp="1"/>
          </p:cNvSpPr>
          <p:nvPr>
            <p:ph type="body" idx="8"/>
          </p:nvPr>
        </p:nvSpPr>
        <p:spPr>
          <a:xfrm>
            <a:off x="2608208" y="3638823"/>
            <a:ext cx="1904370" cy="711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050"/>
              <a:buFont typeface="Arial"/>
              <a:buNone/>
              <a:defRPr sz="1050" b="0" i="1" u="none" strike="noStrike" cap="none">
                <a:solidFill>
                  <a:schemeClr val="dk2"/>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6" name="Google Shape;176;p13"/>
          <p:cNvSpPr/>
          <p:nvPr/>
        </p:nvSpPr>
        <p:spPr>
          <a:xfrm rot="5400000">
            <a:off x="2608049" y="3639474"/>
            <a:ext cx="142240" cy="142240"/>
          </a:xfrm>
          <a:prstGeom prst="rtTriangle">
            <a:avLst/>
          </a:prstGeom>
          <a:solidFill>
            <a:srgbClr val="5B8D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177" name="Google Shape;177;p13"/>
          <p:cNvSpPr txBox="1">
            <a:spLocks noGrp="1"/>
          </p:cNvSpPr>
          <p:nvPr>
            <p:ph type="body" idx="9"/>
          </p:nvPr>
        </p:nvSpPr>
        <p:spPr>
          <a:xfrm>
            <a:off x="4644916" y="3638550"/>
            <a:ext cx="1904370" cy="711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050"/>
              <a:buFont typeface="Arial"/>
              <a:buNone/>
              <a:defRPr sz="1050" b="0" i="1" u="none" strike="noStrike" cap="none">
                <a:solidFill>
                  <a:schemeClr val="dk2"/>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8" name="Google Shape;178;p13"/>
          <p:cNvSpPr/>
          <p:nvPr/>
        </p:nvSpPr>
        <p:spPr>
          <a:xfrm rot="5400000">
            <a:off x="4644757" y="3639201"/>
            <a:ext cx="142240" cy="142240"/>
          </a:xfrm>
          <a:prstGeom prst="rtTriangle">
            <a:avLst/>
          </a:prstGeom>
          <a:solidFill>
            <a:srgbClr val="5B8D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179" name="Google Shape;179;p13"/>
          <p:cNvSpPr txBox="1">
            <a:spLocks noGrp="1"/>
          </p:cNvSpPr>
          <p:nvPr>
            <p:ph type="body" idx="13"/>
          </p:nvPr>
        </p:nvSpPr>
        <p:spPr>
          <a:xfrm>
            <a:off x="6681623" y="3638550"/>
            <a:ext cx="1904370" cy="711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050"/>
              <a:buFont typeface="Arial"/>
              <a:buNone/>
              <a:defRPr sz="1050" b="0" i="1" u="none" strike="noStrike" cap="none">
                <a:solidFill>
                  <a:schemeClr val="dk2"/>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0" name="Google Shape;180;p13"/>
          <p:cNvSpPr/>
          <p:nvPr/>
        </p:nvSpPr>
        <p:spPr>
          <a:xfrm rot="5400000">
            <a:off x="6681464" y="3639201"/>
            <a:ext cx="142240" cy="142240"/>
          </a:xfrm>
          <a:prstGeom prst="rtTriangle">
            <a:avLst/>
          </a:prstGeom>
          <a:solidFill>
            <a:srgbClr val="5B8D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181" name="Google Shape;181;p13"/>
          <p:cNvSpPr/>
          <p:nvPr/>
        </p:nvSpPr>
        <p:spPr>
          <a:xfrm rot="5400000">
            <a:off x="571341" y="3639201"/>
            <a:ext cx="142240" cy="142240"/>
          </a:xfrm>
          <a:prstGeom prst="rtTriangle">
            <a:avLst/>
          </a:prstGeom>
          <a:solidFill>
            <a:srgbClr val="5B8D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182" name="Google Shape;182;p13"/>
          <p:cNvSpPr/>
          <p:nvPr/>
        </p:nvSpPr>
        <p:spPr>
          <a:xfrm rot="5400000">
            <a:off x="2608049" y="3639474"/>
            <a:ext cx="142240" cy="142240"/>
          </a:xfrm>
          <a:prstGeom prst="rtTriangle">
            <a:avLst/>
          </a:prstGeom>
          <a:solidFill>
            <a:srgbClr val="5B8D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183" name="Google Shape;183;p13"/>
          <p:cNvSpPr/>
          <p:nvPr/>
        </p:nvSpPr>
        <p:spPr>
          <a:xfrm rot="5400000">
            <a:off x="4644757" y="3639201"/>
            <a:ext cx="142240" cy="142240"/>
          </a:xfrm>
          <a:prstGeom prst="rtTriangle">
            <a:avLst/>
          </a:prstGeom>
          <a:solidFill>
            <a:srgbClr val="5B8D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184" name="Google Shape;184;p13"/>
          <p:cNvSpPr/>
          <p:nvPr/>
        </p:nvSpPr>
        <p:spPr>
          <a:xfrm rot="5400000">
            <a:off x="6681464" y="3639201"/>
            <a:ext cx="142240" cy="142240"/>
          </a:xfrm>
          <a:prstGeom prst="rtTriangle">
            <a:avLst/>
          </a:prstGeom>
          <a:solidFill>
            <a:srgbClr val="5B8D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 Dark 1">
  <p:cSld name="1_Blank - Dark 1 5">
    <p:spTree>
      <p:nvGrpSpPr>
        <p:cNvPr id="1" name="Shape 185"/>
        <p:cNvGrpSpPr/>
        <p:nvPr/>
      </p:nvGrpSpPr>
      <p:grpSpPr>
        <a:xfrm>
          <a:off x="0" y="0"/>
          <a:ext cx="0" cy="0"/>
          <a:chOff x="0" y="0"/>
          <a:chExt cx="0" cy="0"/>
        </a:xfrm>
      </p:grpSpPr>
      <p:sp>
        <p:nvSpPr>
          <p:cNvPr id="186" name="Google Shape;186;p14"/>
          <p:cNvSpPr/>
          <p:nvPr/>
        </p:nvSpPr>
        <p:spPr>
          <a:xfrm rot="5400000">
            <a:off x="-132080" y="-91442"/>
            <a:ext cx="1849120" cy="1849120"/>
          </a:xfrm>
          <a:prstGeom prst="rtTriangle">
            <a:avLst/>
          </a:prstGeom>
          <a:solidFill>
            <a:srgbClr val="1532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187" name="Google Shape;187;p14"/>
          <p:cNvSpPr/>
          <p:nvPr/>
        </p:nvSpPr>
        <p:spPr>
          <a:xfrm rot="5400000">
            <a:off x="-132080" y="-91442"/>
            <a:ext cx="1849120" cy="1849120"/>
          </a:xfrm>
          <a:prstGeom prst="rtTriangle">
            <a:avLst/>
          </a:prstGeom>
          <a:solidFill>
            <a:srgbClr val="1532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188" name="Google Shape;188;p14"/>
          <p:cNvSpPr txBox="1">
            <a:spLocks noGrp="1"/>
          </p:cNvSpPr>
          <p:nvPr>
            <p:ph type="body" idx="1"/>
          </p:nvPr>
        </p:nvSpPr>
        <p:spPr>
          <a:xfrm>
            <a:off x="329883" y="111125"/>
            <a:ext cx="462597" cy="904875"/>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00000"/>
              </a:buClr>
              <a:buSzPts val="3600"/>
              <a:buFont typeface="Arial"/>
              <a:buNone/>
              <a:defRPr sz="3600" b="0" i="0" u="none" strike="noStrike" cap="none">
                <a:solidFill>
                  <a:schemeClr val="lt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9" name="Google Shape;189;p14"/>
          <p:cNvSpPr txBox="1">
            <a:spLocks noGrp="1"/>
          </p:cNvSpPr>
          <p:nvPr>
            <p:ph type="body" idx="2"/>
          </p:nvPr>
        </p:nvSpPr>
        <p:spPr>
          <a:xfrm>
            <a:off x="1389062" y="110490"/>
            <a:ext cx="7341235" cy="904875"/>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00000"/>
              </a:buClr>
              <a:buSzPts val="2800"/>
              <a:buFont typeface="Arial"/>
              <a:buNone/>
              <a:defRPr sz="2800" b="1" i="0" u="none" strike="noStrike" cap="none">
                <a:solidFill>
                  <a:srgbClr val="15325E"/>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90" name="Google Shape;190;p14"/>
          <p:cNvSpPr>
            <a:spLocks noGrp="1"/>
          </p:cNvSpPr>
          <p:nvPr>
            <p:ph type="pic" idx="3"/>
          </p:nvPr>
        </p:nvSpPr>
        <p:spPr>
          <a:xfrm>
            <a:off x="1389062" y="1158874"/>
            <a:ext cx="3619071" cy="3619071"/>
          </a:xfrm>
          <a:prstGeom prst="rect">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 Dark 1">
  <p:cSld name="1_Blank - Dark 1 6">
    <p:spTree>
      <p:nvGrpSpPr>
        <p:cNvPr id="1" name="Shape 191"/>
        <p:cNvGrpSpPr/>
        <p:nvPr/>
      </p:nvGrpSpPr>
      <p:grpSpPr>
        <a:xfrm>
          <a:off x="0" y="0"/>
          <a:ext cx="0" cy="0"/>
          <a:chOff x="0" y="0"/>
          <a:chExt cx="0" cy="0"/>
        </a:xfrm>
      </p:grpSpPr>
      <p:sp>
        <p:nvSpPr>
          <p:cNvPr id="192" name="Google Shape;192;p15"/>
          <p:cNvSpPr/>
          <p:nvPr/>
        </p:nvSpPr>
        <p:spPr>
          <a:xfrm rot="5400000">
            <a:off x="-132080" y="-91442"/>
            <a:ext cx="1849120" cy="1849120"/>
          </a:xfrm>
          <a:prstGeom prst="rtTriangle">
            <a:avLst/>
          </a:prstGeom>
          <a:solidFill>
            <a:srgbClr val="1532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193" name="Google Shape;193;p15"/>
          <p:cNvSpPr/>
          <p:nvPr/>
        </p:nvSpPr>
        <p:spPr>
          <a:xfrm rot="5400000">
            <a:off x="-132080" y="-91442"/>
            <a:ext cx="1849120" cy="1849120"/>
          </a:xfrm>
          <a:prstGeom prst="rtTriangle">
            <a:avLst/>
          </a:prstGeom>
          <a:solidFill>
            <a:srgbClr val="1532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194" name="Google Shape;194;p15"/>
          <p:cNvSpPr txBox="1">
            <a:spLocks noGrp="1"/>
          </p:cNvSpPr>
          <p:nvPr>
            <p:ph type="body" idx="1"/>
          </p:nvPr>
        </p:nvSpPr>
        <p:spPr>
          <a:xfrm>
            <a:off x="329883" y="111125"/>
            <a:ext cx="462597" cy="904875"/>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00000"/>
              </a:buClr>
              <a:buSzPts val="3600"/>
              <a:buFont typeface="Arial"/>
              <a:buNone/>
              <a:defRPr sz="3600" b="0" i="0" u="none" strike="noStrike" cap="none">
                <a:solidFill>
                  <a:schemeClr val="lt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95" name="Google Shape;195;p15"/>
          <p:cNvSpPr txBox="1">
            <a:spLocks noGrp="1"/>
          </p:cNvSpPr>
          <p:nvPr>
            <p:ph type="body" idx="2"/>
          </p:nvPr>
        </p:nvSpPr>
        <p:spPr>
          <a:xfrm>
            <a:off x="1389062" y="110490"/>
            <a:ext cx="7341235" cy="539747"/>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rgbClr val="000000"/>
              </a:buClr>
              <a:buSzPts val="2800"/>
              <a:buFont typeface="Arial"/>
              <a:buNone/>
              <a:defRPr sz="2800" b="1" i="0" u="none" strike="noStrike" cap="none">
                <a:solidFill>
                  <a:srgbClr val="15325E"/>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96" name="Google Shape;196;p15"/>
          <p:cNvSpPr txBox="1">
            <a:spLocks noGrp="1"/>
          </p:cNvSpPr>
          <p:nvPr>
            <p:ph type="body" idx="3"/>
          </p:nvPr>
        </p:nvSpPr>
        <p:spPr>
          <a:xfrm>
            <a:off x="1389061" y="650237"/>
            <a:ext cx="7341235" cy="3657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600"/>
              <a:buFont typeface="Arial"/>
              <a:buNone/>
              <a:defRPr sz="1600" b="0" i="0" u="none" strike="noStrike" cap="none">
                <a:solidFill>
                  <a:srgbClr val="ADC6ED"/>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97" name="Google Shape;197;p15"/>
          <p:cNvSpPr>
            <a:spLocks noGrp="1"/>
          </p:cNvSpPr>
          <p:nvPr>
            <p:ph type="pic" idx="4"/>
          </p:nvPr>
        </p:nvSpPr>
        <p:spPr>
          <a:xfrm>
            <a:off x="1389062" y="1158874"/>
            <a:ext cx="3619071" cy="3619071"/>
          </a:xfrm>
          <a:prstGeom prst="rect">
            <a:avLst/>
          </a:prstGeom>
          <a:no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 Dark 1">
  <p:cSld name="1_Blank - Dark 1 8">
    <p:spTree>
      <p:nvGrpSpPr>
        <p:cNvPr id="1" name="Shape 204"/>
        <p:cNvGrpSpPr/>
        <p:nvPr/>
      </p:nvGrpSpPr>
      <p:grpSpPr>
        <a:xfrm>
          <a:off x="0" y="0"/>
          <a:ext cx="0" cy="0"/>
          <a:chOff x="0" y="0"/>
          <a:chExt cx="0" cy="0"/>
        </a:xfrm>
      </p:grpSpPr>
      <p:sp>
        <p:nvSpPr>
          <p:cNvPr id="205" name="Google Shape;205;p17"/>
          <p:cNvSpPr/>
          <p:nvPr/>
        </p:nvSpPr>
        <p:spPr>
          <a:xfrm rot="5400000">
            <a:off x="-132080" y="-91442"/>
            <a:ext cx="1298271" cy="1298271"/>
          </a:xfrm>
          <a:prstGeom prst="rtTriangle">
            <a:avLst/>
          </a:prstGeom>
          <a:solidFill>
            <a:srgbClr val="1532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206" name="Google Shape;206;p17"/>
          <p:cNvSpPr/>
          <p:nvPr/>
        </p:nvSpPr>
        <p:spPr>
          <a:xfrm rot="5400000">
            <a:off x="-132080" y="-91442"/>
            <a:ext cx="1298271" cy="1298271"/>
          </a:xfrm>
          <a:prstGeom prst="rtTriangle">
            <a:avLst/>
          </a:prstGeom>
          <a:solidFill>
            <a:srgbClr val="1532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207" name="Google Shape;207;p17"/>
          <p:cNvSpPr txBox="1">
            <a:spLocks noGrp="1"/>
          </p:cNvSpPr>
          <p:nvPr>
            <p:ph type="body" idx="1"/>
          </p:nvPr>
        </p:nvSpPr>
        <p:spPr>
          <a:xfrm>
            <a:off x="182404" y="110490"/>
            <a:ext cx="462597" cy="539748"/>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00000"/>
              </a:buClr>
              <a:buSzPts val="2400"/>
              <a:buFont typeface="Arial"/>
              <a:buNone/>
              <a:defRPr sz="2400" b="0" i="0" u="none" strike="noStrike" cap="none">
                <a:solidFill>
                  <a:schemeClr val="lt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08" name="Google Shape;208;p17"/>
          <p:cNvSpPr txBox="1">
            <a:spLocks noGrp="1"/>
          </p:cNvSpPr>
          <p:nvPr>
            <p:ph type="body" idx="2"/>
          </p:nvPr>
        </p:nvSpPr>
        <p:spPr>
          <a:xfrm>
            <a:off x="768626" y="110490"/>
            <a:ext cx="7961671" cy="539747"/>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00000"/>
              </a:buClr>
              <a:buSzPts val="2400"/>
              <a:buFont typeface="Arial"/>
              <a:buNone/>
              <a:defRPr sz="2400" b="1" i="0" u="none" strike="noStrike" cap="none">
                <a:solidFill>
                  <a:srgbClr val="15325E"/>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09" name="Google Shape;209;p17"/>
          <p:cNvSpPr txBox="1">
            <a:spLocks noGrp="1"/>
          </p:cNvSpPr>
          <p:nvPr>
            <p:ph type="body" idx="3"/>
          </p:nvPr>
        </p:nvSpPr>
        <p:spPr>
          <a:xfrm>
            <a:off x="768350" y="852171"/>
            <a:ext cx="4303272" cy="396748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5000"/>
              </a:lnSpc>
              <a:spcBef>
                <a:spcPts val="600"/>
              </a:spcBef>
              <a:spcAft>
                <a:spcPts val="0"/>
              </a:spcAft>
              <a:buClr>
                <a:schemeClr val="dk2"/>
              </a:buClr>
              <a:buSzPts val="1600"/>
              <a:buFont typeface="Arial"/>
              <a:buNone/>
              <a:defRPr sz="1050" b="0" i="0" u="none" strike="noStrike" cap="none">
                <a:solidFill>
                  <a:srgbClr val="15325E"/>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050"/>
              <a:buFont typeface="Arial"/>
              <a:buNone/>
              <a:defRPr sz="1050" b="0" i="0" u="none" strike="noStrike" cap="none">
                <a:solidFill>
                  <a:srgbClr val="15325E"/>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050"/>
              <a:buFont typeface="Arial"/>
              <a:buNone/>
              <a:defRPr sz="1050" b="0" i="0" u="none" strike="noStrike" cap="none">
                <a:solidFill>
                  <a:srgbClr val="15325E"/>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050"/>
              <a:buFont typeface="Arial"/>
              <a:buNone/>
              <a:defRPr sz="1050" b="0" i="0" u="none" strike="noStrike" cap="none">
                <a:solidFill>
                  <a:srgbClr val="15325E"/>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050"/>
              <a:buFont typeface="Arial"/>
              <a:buNone/>
              <a:defRPr sz="1050" b="0" i="0" u="none" strike="noStrike" cap="none">
                <a:solidFill>
                  <a:srgbClr val="15325E"/>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10" name="Google Shape;210;p17"/>
          <p:cNvSpPr>
            <a:spLocks noGrp="1"/>
          </p:cNvSpPr>
          <p:nvPr>
            <p:ph type="pic" idx="4"/>
          </p:nvPr>
        </p:nvSpPr>
        <p:spPr>
          <a:xfrm flipH="1">
            <a:off x="5293212" y="0"/>
            <a:ext cx="4303273" cy="5363852"/>
          </a:xfrm>
          <a:prstGeom prst="snip1Rect">
            <a:avLst>
              <a:gd name="adj" fmla="val 16667"/>
            </a:avLst>
          </a:prstGeom>
          <a:solidFill>
            <a:srgbClr val="F2F2F2"/>
          </a:solid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 Dark 1">
  <p:cSld name="1_Blank - Dark 1 9">
    <p:spTree>
      <p:nvGrpSpPr>
        <p:cNvPr id="1" name="Shape 211"/>
        <p:cNvGrpSpPr/>
        <p:nvPr/>
      </p:nvGrpSpPr>
      <p:grpSpPr>
        <a:xfrm>
          <a:off x="0" y="0"/>
          <a:ext cx="0" cy="0"/>
          <a:chOff x="0" y="0"/>
          <a:chExt cx="0" cy="0"/>
        </a:xfrm>
      </p:grpSpPr>
      <p:sp>
        <p:nvSpPr>
          <p:cNvPr id="212" name="Google Shape;212;p18"/>
          <p:cNvSpPr>
            <a:spLocks noGrp="1"/>
          </p:cNvSpPr>
          <p:nvPr>
            <p:ph type="pic" idx="2"/>
          </p:nvPr>
        </p:nvSpPr>
        <p:spPr>
          <a:xfrm>
            <a:off x="2139696" y="-91443"/>
            <a:ext cx="2926080" cy="2571750"/>
          </a:xfrm>
          <a:prstGeom prst="rect">
            <a:avLst/>
          </a:prstGeom>
          <a:solidFill>
            <a:srgbClr val="F2F2F2"/>
          </a:solidFill>
          <a:ln>
            <a:noFill/>
          </a:ln>
        </p:spPr>
      </p:sp>
      <p:sp>
        <p:nvSpPr>
          <p:cNvPr id="213" name="Google Shape;213;p18"/>
          <p:cNvSpPr>
            <a:spLocks noGrp="1"/>
          </p:cNvSpPr>
          <p:nvPr>
            <p:ph type="pic" idx="3"/>
          </p:nvPr>
        </p:nvSpPr>
        <p:spPr>
          <a:xfrm flipH="1">
            <a:off x="2139694" y="2571417"/>
            <a:ext cx="2926080" cy="2782128"/>
          </a:xfrm>
          <a:prstGeom prst="snip1Rect">
            <a:avLst>
              <a:gd name="adj" fmla="val 16667"/>
            </a:avLst>
          </a:prstGeom>
          <a:solidFill>
            <a:srgbClr val="F2F2F2"/>
          </a:solidFill>
          <a:ln>
            <a:noFill/>
          </a:ln>
        </p:spPr>
      </p:sp>
      <p:sp>
        <p:nvSpPr>
          <p:cNvPr id="214" name="Google Shape;214;p18"/>
          <p:cNvSpPr/>
          <p:nvPr/>
        </p:nvSpPr>
        <p:spPr>
          <a:xfrm rot="5400000">
            <a:off x="5400664" y="1653974"/>
            <a:ext cx="183840" cy="183840"/>
          </a:xfrm>
          <a:prstGeom prst="rtTriangle">
            <a:avLst/>
          </a:prstGeom>
          <a:solidFill>
            <a:srgbClr val="1532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215" name="Google Shape;215;p18"/>
          <p:cNvSpPr txBox="1">
            <a:spLocks noGrp="1"/>
          </p:cNvSpPr>
          <p:nvPr>
            <p:ph type="body" idx="1"/>
          </p:nvPr>
        </p:nvSpPr>
        <p:spPr>
          <a:xfrm>
            <a:off x="5487122" y="1424436"/>
            <a:ext cx="712764" cy="119613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rgbClr val="000000"/>
              </a:buClr>
              <a:buSzPts val="5400"/>
              <a:buFont typeface="Arial"/>
              <a:buNone/>
              <a:defRPr sz="5400" b="0" i="0" u="none" strike="noStrike" cap="none">
                <a:solidFill>
                  <a:srgbClr val="ADC6ED"/>
                </a:solidFill>
                <a:latin typeface="Montserrat Light"/>
                <a:ea typeface="Montserrat Light"/>
                <a:cs typeface="Montserrat Light"/>
                <a:sym typeface="Montserrat Light"/>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16" name="Google Shape;216;p18"/>
          <p:cNvSpPr txBox="1">
            <a:spLocks noGrp="1"/>
          </p:cNvSpPr>
          <p:nvPr>
            <p:ph type="body" idx="4"/>
          </p:nvPr>
        </p:nvSpPr>
        <p:spPr>
          <a:xfrm>
            <a:off x="6005813" y="1745894"/>
            <a:ext cx="2658681" cy="734413"/>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rgbClr val="000000"/>
              </a:buClr>
              <a:buSzPts val="2000"/>
              <a:buFont typeface="Arial"/>
              <a:buNone/>
              <a:defRPr sz="2000" b="1" i="0" u="none" strike="noStrike" cap="none">
                <a:solidFill>
                  <a:srgbClr val="15325E"/>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17" name="Google Shape;217;p18"/>
          <p:cNvSpPr txBox="1">
            <a:spLocks noGrp="1"/>
          </p:cNvSpPr>
          <p:nvPr>
            <p:ph type="body" idx="5"/>
          </p:nvPr>
        </p:nvSpPr>
        <p:spPr>
          <a:xfrm>
            <a:off x="6005813" y="2663195"/>
            <a:ext cx="2658681" cy="189934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050"/>
              <a:buFont typeface="Arial"/>
              <a:buNone/>
              <a:defRPr sz="1050" b="0" i="0" u="none" strike="noStrike" cap="none">
                <a:solidFill>
                  <a:srgbClr val="15325E"/>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050"/>
              <a:buFont typeface="Arial"/>
              <a:buNone/>
              <a:defRPr sz="1050" b="0" i="0" u="none" strike="noStrike" cap="none">
                <a:solidFill>
                  <a:srgbClr val="15325E"/>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050"/>
              <a:buFont typeface="Arial"/>
              <a:buNone/>
              <a:defRPr sz="1050" b="0" i="0" u="none" strike="noStrike" cap="none">
                <a:solidFill>
                  <a:srgbClr val="15325E"/>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050"/>
              <a:buFont typeface="Arial"/>
              <a:buNone/>
              <a:defRPr sz="1050" b="0" i="0" u="none" strike="noStrike" cap="none">
                <a:solidFill>
                  <a:srgbClr val="15325E"/>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050"/>
              <a:buFont typeface="Arial"/>
              <a:buNone/>
              <a:defRPr sz="1050" b="0" i="0" u="none" strike="noStrike" cap="none">
                <a:solidFill>
                  <a:srgbClr val="15325E"/>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18" name="Google Shape;218;p18"/>
          <p:cNvSpPr>
            <a:spLocks noGrp="1"/>
          </p:cNvSpPr>
          <p:nvPr>
            <p:ph type="body" idx="6"/>
          </p:nvPr>
        </p:nvSpPr>
        <p:spPr>
          <a:xfrm flipH="1">
            <a:off x="216777" y="2571417"/>
            <a:ext cx="1663574" cy="2308427"/>
          </a:xfrm>
          <a:prstGeom prst="snip1Rect">
            <a:avLst>
              <a:gd name="adj" fmla="val 16667"/>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050"/>
              <a:buFont typeface="Arial"/>
              <a:buNone/>
              <a:defRPr sz="1050" b="0" i="0" u="none" strike="noStrike" cap="none">
                <a:solidFill>
                  <a:srgbClr val="15325E"/>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19" name="Google Shape;219;p18"/>
          <p:cNvSpPr/>
          <p:nvPr/>
        </p:nvSpPr>
        <p:spPr>
          <a:xfrm rot="5400000">
            <a:off x="320673" y="2701162"/>
            <a:ext cx="131248" cy="131248"/>
          </a:xfrm>
          <a:prstGeom prst="rtTriangle">
            <a:avLst/>
          </a:prstGeom>
          <a:solidFill>
            <a:srgbClr val="1532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220" name="Google Shape;220;p18"/>
          <p:cNvSpPr>
            <a:spLocks noGrp="1"/>
          </p:cNvSpPr>
          <p:nvPr>
            <p:ph type="body" idx="7"/>
          </p:nvPr>
        </p:nvSpPr>
        <p:spPr>
          <a:xfrm flipH="1">
            <a:off x="216775" y="171880"/>
            <a:ext cx="1663574" cy="2308427"/>
          </a:xfrm>
          <a:prstGeom prst="snip1Rect">
            <a:avLst>
              <a:gd name="adj" fmla="val 16667"/>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050"/>
              <a:buFont typeface="Arial"/>
              <a:buNone/>
              <a:defRPr sz="1050" b="0" i="0" u="none" strike="noStrike" cap="none">
                <a:solidFill>
                  <a:srgbClr val="15325E"/>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21" name="Google Shape;221;p18"/>
          <p:cNvSpPr/>
          <p:nvPr/>
        </p:nvSpPr>
        <p:spPr>
          <a:xfrm rot="5400000">
            <a:off x="320671" y="301625"/>
            <a:ext cx="131248" cy="131248"/>
          </a:xfrm>
          <a:prstGeom prst="rtTriangle">
            <a:avLst/>
          </a:prstGeom>
          <a:solidFill>
            <a:srgbClr val="1532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222" name="Google Shape;222;p18"/>
          <p:cNvSpPr/>
          <p:nvPr/>
        </p:nvSpPr>
        <p:spPr>
          <a:xfrm rot="5400000">
            <a:off x="5400664" y="1653974"/>
            <a:ext cx="183840" cy="183840"/>
          </a:xfrm>
          <a:prstGeom prst="rtTriangle">
            <a:avLst/>
          </a:prstGeom>
          <a:solidFill>
            <a:srgbClr val="1532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223" name="Google Shape;223;p18"/>
          <p:cNvSpPr/>
          <p:nvPr/>
        </p:nvSpPr>
        <p:spPr>
          <a:xfrm rot="5400000">
            <a:off x="320673" y="2701162"/>
            <a:ext cx="131248" cy="131248"/>
          </a:xfrm>
          <a:prstGeom prst="rtTriangle">
            <a:avLst/>
          </a:prstGeom>
          <a:solidFill>
            <a:srgbClr val="1532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224" name="Google Shape;224;p18"/>
          <p:cNvSpPr/>
          <p:nvPr/>
        </p:nvSpPr>
        <p:spPr>
          <a:xfrm rot="5400000">
            <a:off x="320671" y="301625"/>
            <a:ext cx="131248" cy="131248"/>
          </a:xfrm>
          <a:prstGeom prst="rtTriangle">
            <a:avLst/>
          </a:prstGeom>
          <a:solidFill>
            <a:srgbClr val="1532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 Dark 1">
  <p:cSld name="1_Blank - Dark 1 10">
    <p:spTree>
      <p:nvGrpSpPr>
        <p:cNvPr id="1" name="Shape 225"/>
        <p:cNvGrpSpPr/>
        <p:nvPr/>
      </p:nvGrpSpPr>
      <p:grpSpPr>
        <a:xfrm>
          <a:off x="0" y="0"/>
          <a:ext cx="0" cy="0"/>
          <a:chOff x="0" y="0"/>
          <a:chExt cx="0" cy="0"/>
        </a:xfrm>
      </p:grpSpPr>
      <p:sp>
        <p:nvSpPr>
          <p:cNvPr id="226" name="Google Shape;226;p19"/>
          <p:cNvSpPr>
            <a:spLocks noGrp="1"/>
          </p:cNvSpPr>
          <p:nvPr>
            <p:ph type="pic" idx="2"/>
          </p:nvPr>
        </p:nvSpPr>
        <p:spPr>
          <a:xfrm flipH="1">
            <a:off x="0" y="430772"/>
            <a:ext cx="4747302" cy="4867092"/>
          </a:xfrm>
          <a:prstGeom prst="snip1Rect">
            <a:avLst>
              <a:gd name="adj" fmla="val 16667"/>
            </a:avLst>
          </a:prstGeom>
          <a:solidFill>
            <a:srgbClr val="F2F2F2"/>
          </a:solidFill>
          <a:ln>
            <a:noFill/>
          </a:ln>
        </p:spPr>
      </p:sp>
      <p:sp>
        <p:nvSpPr>
          <p:cNvPr id="227" name="Google Shape;227;p19"/>
          <p:cNvSpPr/>
          <p:nvPr/>
        </p:nvSpPr>
        <p:spPr>
          <a:xfrm rot="5400000">
            <a:off x="4872763" y="430772"/>
            <a:ext cx="183840" cy="183840"/>
          </a:xfrm>
          <a:prstGeom prst="rtTriangle">
            <a:avLst/>
          </a:prstGeom>
          <a:solidFill>
            <a:srgbClr val="1532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228" name="Google Shape;228;p19"/>
          <p:cNvSpPr txBox="1">
            <a:spLocks noGrp="1"/>
          </p:cNvSpPr>
          <p:nvPr>
            <p:ph type="body" idx="1"/>
          </p:nvPr>
        </p:nvSpPr>
        <p:spPr>
          <a:xfrm>
            <a:off x="4959221" y="201234"/>
            <a:ext cx="712764" cy="119613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rgbClr val="000000"/>
              </a:buClr>
              <a:buSzPts val="5400"/>
              <a:buFont typeface="Arial"/>
              <a:buNone/>
              <a:defRPr sz="5400" b="0" i="0" u="none" strike="noStrike" cap="none">
                <a:solidFill>
                  <a:srgbClr val="ADC6ED"/>
                </a:solidFill>
                <a:latin typeface="Montserrat Light"/>
                <a:ea typeface="Montserrat Light"/>
                <a:cs typeface="Montserrat Light"/>
                <a:sym typeface="Montserrat Light"/>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29" name="Google Shape;229;p19"/>
          <p:cNvSpPr txBox="1">
            <a:spLocks noGrp="1"/>
          </p:cNvSpPr>
          <p:nvPr>
            <p:ph type="body" idx="3"/>
          </p:nvPr>
        </p:nvSpPr>
        <p:spPr>
          <a:xfrm>
            <a:off x="5477912" y="522692"/>
            <a:ext cx="3355003" cy="734413"/>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rgbClr val="000000"/>
              </a:buClr>
              <a:buSzPts val="2000"/>
              <a:buFont typeface="Arial"/>
              <a:buNone/>
              <a:defRPr sz="2000" b="1" i="0" u="none" strike="noStrike" cap="none">
                <a:solidFill>
                  <a:srgbClr val="15325E"/>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30" name="Google Shape;230;p19"/>
          <p:cNvSpPr txBox="1">
            <a:spLocks noGrp="1"/>
          </p:cNvSpPr>
          <p:nvPr>
            <p:ph type="body" idx="4"/>
          </p:nvPr>
        </p:nvSpPr>
        <p:spPr>
          <a:xfrm>
            <a:off x="5477912" y="1439993"/>
            <a:ext cx="3355003" cy="125800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050"/>
              <a:buFont typeface="Arial"/>
              <a:buNone/>
              <a:defRPr sz="1050" b="0" i="0" u="none" strike="noStrike" cap="none">
                <a:solidFill>
                  <a:srgbClr val="15325E"/>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050"/>
              <a:buFont typeface="Arial"/>
              <a:buNone/>
              <a:defRPr sz="1050" b="0" i="0" u="none" strike="noStrike" cap="none">
                <a:solidFill>
                  <a:srgbClr val="15325E"/>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050"/>
              <a:buFont typeface="Arial"/>
              <a:buNone/>
              <a:defRPr sz="1050" b="0" i="0" u="none" strike="noStrike" cap="none">
                <a:solidFill>
                  <a:srgbClr val="15325E"/>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050"/>
              <a:buFont typeface="Arial"/>
              <a:buNone/>
              <a:defRPr sz="1050" b="0" i="0" u="none" strike="noStrike" cap="none">
                <a:solidFill>
                  <a:srgbClr val="15325E"/>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050"/>
              <a:buFont typeface="Arial"/>
              <a:buNone/>
              <a:defRPr sz="1050" b="0" i="0" u="none" strike="noStrike" cap="none">
                <a:solidFill>
                  <a:srgbClr val="15325E"/>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31" name="Google Shape;231;p19"/>
          <p:cNvSpPr txBox="1">
            <a:spLocks noGrp="1"/>
          </p:cNvSpPr>
          <p:nvPr>
            <p:ph type="body" idx="5"/>
          </p:nvPr>
        </p:nvSpPr>
        <p:spPr>
          <a:xfrm flipH="1">
            <a:off x="5477909" y="2989438"/>
            <a:ext cx="1611048" cy="185594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000"/>
              <a:buFont typeface="Arial"/>
              <a:buNone/>
              <a:defRPr sz="1000" b="0" i="0" u="none" strike="noStrike" cap="none">
                <a:solidFill>
                  <a:srgbClr val="15325E"/>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32" name="Google Shape;232;p19"/>
          <p:cNvSpPr/>
          <p:nvPr/>
        </p:nvSpPr>
        <p:spPr>
          <a:xfrm rot="5400000">
            <a:off x="5477910" y="2989438"/>
            <a:ext cx="131248" cy="131248"/>
          </a:xfrm>
          <a:prstGeom prst="rtTriangle">
            <a:avLst/>
          </a:prstGeom>
          <a:solidFill>
            <a:srgbClr val="1532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233" name="Google Shape;233;p19"/>
          <p:cNvSpPr/>
          <p:nvPr/>
        </p:nvSpPr>
        <p:spPr>
          <a:xfrm rot="5400000">
            <a:off x="4872763" y="430772"/>
            <a:ext cx="183840" cy="183840"/>
          </a:xfrm>
          <a:prstGeom prst="rtTriangle">
            <a:avLst/>
          </a:prstGeom>
          <a:solidFill>
            <a:srgbClr val="1532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234" name="Google Shape;234;p19"/>
          <p:cNvSpPr/>
          <p:nvPr/>
        </p:nvSpPr>
        <p:spPr>
          <a:xfrm rot="5400000">
            <a:off x="5477910" y="2989438"/>
            <a:ext cx="131248" cy="131248"/>
          </a:xfrm>
          <a:prstGeom prst="rtTriangle">
            <a:avLst/>
          </a:prstGeom>
          <a:solidFill>
            <a:srgbClr val="1532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 Dark 1">
  <p:cSld name="1_Blank - Dark 1 11">
    <p:spTree>
      <p:nvGrpSpPr>
        <p:cNvPr id="1" name="Shape 235"/>
        <p:cNvGrpSpPr/>
        <p:nvPr/>
      </p:nvGrpSpPr>
      <p:grpSpPr>
        <a:xfrm>
          <a:off x="0" y="0"/>
          <a:ext cx="0" cy="0"/>
          <a:chOff x="0" y="0"/>
          <a:chExt cx="0" cy="0"/>
        </a:xfrm>
      </p:grpSpPr>
      <p:sp>
        <p:nvSpPr>
          <p:cNvPr id="236" name="Google Shape;236;p20"/>
          <p:cNvSpPr/>
          <p:nvPr/>
        </p:nvSpPr>
        <p:spPr>
          <a:xfrm rot="5400000">
            <a:off x="-132080" y="-91442"/>
            <a:ext cx="1849120" cy="1849120"/>
          </a:xfrm>
          <a:prstGeom prst="rtTriangle">
            <a:avLst/>
          </a:prstGeom>
          <a:solidFill>
            <a:srgbClr val="1532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237" name="Google Shape;237;p20"/>
          <p:cNvSpPr/>
          <p:nvPr/>
        </p:nvSpPr>
        <p:spPr>
          <a:xfrm rot="5400000">
            <a:off x="-132080" y="-91442"/>
            <a:ext cx="1849120" cy="1849120"/>
          </a:xfrm>
          <a:prstGeom prst="rtTriangle">
            <a:avLst/>
          </a:prstGeom>
          <a:solidFill>
            <a:srgbClr val="1532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238" name="Google Shape;238;p20"/>
          <p:cNvSpPr txBox="1">
            <a:spLocks noGrp="1"/>
          </p:cNvSpPr>
          <p:nvPr>
            <p:ph type="body" idx="1"/>
          </p:nvPr>
        </p:nvSpPr>
        <p:spPr>
          <a:xfrm>
            <a:off x="329883" y="111125"/>
            <a:ext cx="462597" cy="904875"/>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00000"/>
              </a:buClr>
              <a:buSzPts val="3600"/>
              <a:buFont typeface="Arial"/>
              <a:buNone/>
              <a:defRPr sz="3600" b="0" i="0" u="none" strike="noStrike" cap="none">
                <a:solidFill>
                  <a:schemeClr val="lt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39" name="Google Shape;239;p20"/>
          <p:cNvSpPr txBox="1">
            <a:spLocks noGrp="1"/>
          </p:cNvSpPr>
          <p:nvPr>
            <p:ph type="body" idx="2"/>
          </p:nvPr>
        </p:nvSpPr>
        <p:spPr>
          <a:xfrm>
            <a:off x="1389062" y="110490"/>
            <a:ext cx="7341235" cy="904875"/>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00000"/>
              </a:buClr>
              <a:buSzPts val="2800"/>
              <a:buFont typeface="Arial"/>
              <a:buNone/>
              <a:defRPr sz="2800" b="1" i="0" u="none" strike="noStrike" cap="none">
                <a:solidFill>
                  <a:srgbClr val="15325E"/>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40" name="Google Shape;240;p20"/>
          <p:cNvSpPr>
            <a:spLocks noGrp="1"/>
          </p:cNvSpPr>
          <p:nvPr>
            <p:ph type="pic" idx="3"/>
          </p:nvPr>
        </p:nvSpPr>
        <p:spPr>
          <a:xfrm>
            <a:off x="5111226" y="1217297"/>
            <a:ext cx="3619071" cy="3619071"/>
          </a:xfrm>
          <a:prstGeom prst="rect">
            <a:avLst/>
          </a:prstGeom>
          <a:noFill/>
          <a:ln>
            <a:noFill/>
          </a:ln>
        </p:spPr>
      </p:sp>
      <p:sp>
        <p:nvSpPr>
          <p:cNvPr id="241" name="Google Shape;241;p20"/>
          <p:cNvSpPr/>
          <p:nvPr/>
        </p:nvSpPr>
        <p:spPr>
          <a:xfrm flipH="1">
            <a:off x="1001881" y="1217297"/>
            <a:ext cx="3380647" cy="4137298"/>
          </a:xfrm>
          <a:prstGeom prst="snip1Rect">
            <a:avLst>
              <a:gd name="adj" fmla="val 16667"/>
            </a:avLst>
          </a:prstGeom>
          <a:solidFill>
            <a:schemeClr val="lt2">
              <a:alpha val="34117"/>
            </a:schemeClr>
          </a:solidFill>
          <a:ln>
            <a:noFill/>
          </a:ln>
        </p:spPr>
        <p:txBody>
          <a:bodyPr spcFirstLastPara="1" wrap="square" lIns="274300"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15325E"/>
                </a:solidFill>
                <a:latin typeface="Montserrat"/>
                <a:ea typeface="Montserrat"/>
                <a:cs typeface="Montserrat"/>
                <a:sym typeface="Montserrat"/>
              </a:rPr>
              <a:t>English Adaptation</a:t>
            </a:r>
            <a:endParaRPr sz="1400" b="0" i="0" u="none" strike="noStrike" cap="none">
              <a:solidFill>
                <a:srgbClr val="000000"/>
              </a:solidFill>
              <a:latin typeface="Arial"/>
              <a:ea typeface="Arial"/>
              <a:cs typeface="Arial"/>
              <a:sym typeface="Arial"/>
            </a:endParaRPr>
          </a:p>
        </p:txBody>
      </p:sp>
      <p:sp>
        <p:nvSpPr>
          <p:cNvPr id="242" name="Google Shape;242;p20"/>
          <p:cNvSpPr txBox="1">
            <a:spLocks noGrp="1"/>
          </p:cNvSpPr>
          <p:nvPr>
            <p:ph type="body" idx="4"/>
          </p:nvPr>
        </p:nvSpPr>
        <p:spPr>
          <a:xfrm>
            <a:off x="1468779" y="1826622"/>
            <a:ext cx="2446852" cy="300974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100"/>
              <a:buFont typeface="Arial"/>
              <a:buNone/>
              <a:defRPr sz="1100" b="0" i="0" u="none" strike="noStrike" cap="none">
                <a:solidFill>
                  <a:srgbClr val="15325E"/>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43" name="Google Shape;243;p20"/>
          <p:cNvSpPr/>
          <p:nvPr/>
        </p:nvSpPr>
        <p:spPr>
          <a:xfrm flipH="1">
            <a:off x="1001881" y="1217297"/>
            <a:ext cx="3380647" cy="4137298"/>
          </a:xfrm>
          <a:prstGeom prst="snip1Rect">
            <a:avLst>
              <a:gd name="adj" fmla="val 16667"/>
            </a:avLst>
          </a:prstGeom>
          <a:solidFill>
            <a:schemeClr val="lt2">
              <a:alpha val="34117"/>
            </a:schemeClr>
          </a:solidFill>
          <a:ln>
            <a:noFill/>
          </a:ln>
        </p:spPr>
        <p:txBody>
          <a:bodyPr spcFirstLastPara="1" wrap="square" lIns="274300"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15325E"/>
                </a:solidFill>
                <a:latin typeface="Montserrat"/>
                <a:ea typeface="Montserrat"/>
                <a:cs typeface="Montserrat"/>
                <a:sym typeface="Montserrat"/>
              </a:rPr>
              <a:t>English Adaptation</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 Dark 1">
  <p:cSld name="1_Blank - Dark 1 12">
    <p:spTree>
      <p:nvGrpSpPr>
        <p:cNvPr id="1" name="Shape 244"/>
        <p:cNvGrpSpPr/>
        <p:nvPr/>
      </p:nvGrpSpPr>
      <p:grpSpPr>
        <a:xfrm>
          <a:off x="0" y="0"/>
          <a:ext cx="0" cy="0"/>
          <a:chOff x="0" y="0"/>
          <a:chExt cx="0" cy="0"/>
        </a:xfrm>
      </p:grpSpPr>
      <p:sp>
        <p:nvSpPr>
          <p:cNvPr id="245" name="Google Shape;245;p21"/>
          <p:cNvSpPr/>
          <p:nvPr/>
        </p:nvSpPr>
        <p:spPr>
          <a:xfrm rot="5400000">
            <a:off x="-132080" y="-91442"/>
            <a:ext cx="1849120" cy="1849120"/>
          </a:xfrm>
          <a:prstGeom prst="rtTriangle">
            <a:avLst/>
          </a:prstGeom>
          <a:solidFill>
            <a:srgbClr val="1532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246" name="Google Shape;246;p21"/>
          <p:cNvSpPr/>
          <p:nvPr/>
        </p:nvSpPr>
        <p:spPr>
          <a:xfrm rot="5400000">
            <a:off x="-132080" y="-91442"/>
            <a:ext cx="1849120" cy="1849120"/>
          </a:xfrm>
          <a:prstGeom prst="rtTriangle">
            <a:avLst/>
          </a:prstGeom>
          <a:solidFill>
            <a:srgbClr val="1532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247" name="Google Shape;247;p21"/>
          <p:cNvSpPr txBox="1">
            <a:spLocks noGrp="1"/>
          </p:cNvSpPr>
          <p:nvPr>
            <p:ph type="body" idx="1"/>
          </p:nvPr>
        </p:nvSpPr>
        <p:spPr>
          <a:xfrm>
            <a:off x="329883" y="111125"/>
            <a:ext cx="462597" cy="904875"/>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00000"/>
              </a:buClr>
              <a:buSzPts val="3600"/>
              <a:buFont typeface="Arial"/>
              <a:buNone/>
              <a:defRPr sz="3600" b="0" i="0" u="none" strike="noStrike" cap="none">
                <a:solidFill>
                  <a:schemeClr val="lt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48" name="Google Shape;248;p21"/>
          <p:cNvSpPr txBox="1">
            <a:spLocks noGrp="1"/>
          </p:cNvSpPr>
          <p:nvPr>
            <p:ph type="body" idx="2"/>
          </p:nvPr>
        </p:nvSpPr>
        <p:spPr>
          <a:xfrm>
            <a:off x="1389062" y="110490"/>
            <a:ext cx="7341235" cy="539747"/>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rgbClr val="000000"/>
              </a:buClr>
              <a:buSzPts val="2800"/>
              <a:buFont typeface="Arial"/>
              <a:buNone/>
              <a:defRPr sz="2800" b="1" i="0" u="none" strike="noStrike" cap="none">
                <a:solidFill>
                  <a:srgbClr val="15325E"/>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49" name="Google Shape;249;p21"/>
          <p:cNvSpPr txBox="1">
            <a:spLocks noGrp="1"/>
          </p:cNvSpPr>
          <p:nvPr>
            <p:ph type="body" idx="3"/>
          </p:nvPr>
        </p:nvSpPr>
        <p:spPr>
          <a:xfrm>
            <a:off x="1389061" y="650237"/>
            <a:ext cx="7341235" cy="3657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600"/>
              <a:buFont typeface="Arial"/>
              <a:buNone/>
              <a:defRPr sz="1600" b="0" i="0" u="none" strike="noStrike" cap="none">
                <a:solidFill>
                  <a:srgbClr val="ADC6ED"/>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50" name="Google Shape;250;p21"/>
          <p:cNvSpPr>
            <a:spLocks noGrp="1"/>
          </p:cNvSpPr>
          <p:nvPr>
            <p:ph type="pic" idx="4"/>
          </p:nvPr>
        </p:nvSpPr>
        <p:spPr>
          <a:xfrm>
            <a:off x="5111226" y="1217297"/>
            <a:ext cx="3619071" cy="3619071"/>
          </a:xfrm>
          <a:prstGeom prst="rect">
            <a:avLst/>
          </a:prstGeom>
          <a:noFill/>
          <a:ln>
            <a:noFill/>
          </a:ln>
        </p:spPr>
      </p:sp>
      <p:sp>
        <p:nvSpPr>
          <p:cNvPr id="251" name="Google Shape;251;p21"/>
          <p:cNvSpPr/>
          <p:nvPr/>
        </p:nvSpPr>
        <p:spPr>
          <a:xfrm flipH="1">
            <a:off x="1001881" y="1217297"/>
            <a:ext cx="3380647" cy="4137298"/>
          </a:xfrm>
          <a:prstGeom prst="snip1Rect">
            <a:avLst>
              <a:gd name="adj" fmla="val 16667"/>
            </a:avLst>
          </a:prstGeom>
          <a:solidFill>
            <a:schemeClr val="lt2">
              <a:alpha val="34117"/>
            </a:schemeClr>
          </a:solidFill>
          <a:ln>
            <a:noFill/>
          </a:ln>
        </p:spPr>
        <p:txBody>
          <a:bodyPr spcFirstLastPara="1" wrap="square" lIns="274300"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15325E"/>
                </a:solidFill>
                <a:latin typeface="Montserrat"/>
                <a:ea typeface="Montserrat"/>
                <a:cs typeface="Montserrat"/>
                <a:sym typeface="Montserrat"/>
              </a:rPr>
              <a:t>English Adaptation</a:t>
            </a:r>
            <a:endParaRPr sz="1400" b="0" i="0" u="none" strike="noStrike" cap="none">
              <a:solidFill>
                <a:srgbClr val="000000"/>
              </a:solidFill>
              <a:latin typeface="Arial"/>
              <a:ea typeface="Arial"/>
              <a:cs typeface="Arial"/>
              <a:sym typeface="Arial"/>
            </a:endParaRPr>
          </a:p>
        </p:txBody>
      </p:sp>
      <p:sp>
        <p:nvSpPr>
          <p:cNvPr id="252" name="Google Shape;252;p21"/>
          <p:cNvSpPr txBox="1">
            <a:spLocks noGrp="1"/>
          </p:cNvSpPr>
          <p:nvPr>
            <p:ph type="body" idx="5"/>
          </p:nvPr>
        </p:nvSpPr>
        <p:spPr>
          <a:xfrm>
            <a:off x="1468779" y="1826622"/>
            <a:ext cx="2446852" cy="300974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100"/>
              <a:buFont typeface="Arial"/>
              <a:buNone/>
              <a:defRPr sz="1100" b="0" i="0" u="none" strike="noStrike" cap="none">
                <a:solidFill>
                  <a:srgbClr val="15325E"/>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53" name="Google Shape;253;p21"/>
          <p:cNvSpPr/>
          <p:nvPr/>
        </p:nvSpPr>
        <p:spPr>
          <a:xfrm flipH="1">
            <a:off x="1001881" y="1217297"/>
            <a:ext cx="3380647" cy="4137298"/>
          </a:xfrm>
          <a:prstGeom prst="snip1Rect">
            <a:avLst>
              <a:gd name="adj" fmla="val 16667"/>
            </a:avLst>
          </a:prstGeom>
          <a:solidFill>
            <a:schemeClr val="lt2">
              <a:alpha val="34117"/>
            </a:schemeClr>
          </a:solidFill>
          <a:ln>
            <a:noFill/>
          </a:ln>
        </p:spPr>
        <p:txBody>
          <a:bodyPr spcFirstLastPara="1" wrap="square" lIns="274300"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15325E"/>
                </a:solidFill>
                <a:latin typeface="Montserrat"/>
                <a:ea typeface="Montserrat"/>
                <a:cs typeface="Montserrat"/>
                <a:sym typeface="Montserrat"/>
              </a:rPr>
              <a:t>English Adaptation</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 Dark 1">
  <p:cSld name="1_Blank - Dark 1 13">
    <p:spTree>
      <p:nvGrpSpPr>
        <p:cNvPr id="1" name="Shape 254"/>
        <p:cNvGrpSpPr/>
        <p:nvPr/>
      </p:nvGrpSpPr>
      <p:grpSpPr>
        <a:xfrm>
          <a:off x="0" y="0"/>
          <a:ext cx="0" cy="0"/>
          <a:chOff x="0" y="0"/>
          <a:chExt cx="0" cy="0"/>
        </a:xfrm>
      </p:grpSpPr>
      <p:sp>
        <p:nvSpPr>
          <p:cNvPr id="255" name="Google Shape;255;p22"/>
          <p:cNvSpPr/>
          <p:nvPr/>
        </p:nvSpPr>
        <p:spPr>
          <a:xfrm rot="5400000">
            <a:off x="-132080" y="-91442"/>
            <a:ext cx="1849120" cy="1849120"/>
          </a:xfrm>
          <a:prstGeom prst="rtTriangle">
            <a:avLst/>
          </a:prstGeom>
          <a:solidFill>
            <a:srgbClr val="1532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256" name="Google Shape;256;p22"/>
          <p:cNvSpPr/>
          <p:nvPr/>
        </p:nvSpPr>
        <p:spPr>
          <a:xfrm rot="5400000">
            <a:off x="-132080" y="-91442"/>
            <a:ext cx="1849120" cy="1849120"/>
          </a:xfrm>
          <a:prstGeom prst="rtTriangle">
            <a:avLst/>
          </a:prstGeom>
          <a:solidFill>
            <a:srgbClr val="1532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257" name="Google Shape;257;p22"/>
          <p:cNvSpPr txBox="1">
            <a:spLocks noGrp="1"/>
          </p:cNvSpPr>
          <p:nvPr>
            <p:ph type="body" idx="1"/>
          </p:nvPr>
        </p:nvSpPr>
        <p:spPr>
          <a:xfrm>
            <a:off x="329883" y="111125"/>
            <a:ext cx="462597" cy="904875"/>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00000"/>
              </a:buClr>
              <a:buSzPts val="3600"/>
              <a:buFont typeface="Arial"/>
              <a:buNone/>
              <a:defRPr sz="3600" b="0" i="0" u="none" strike="noStrike" cap="none">
                <a:solidFill>
                  <a:schemeClr val="lt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58" name="Google Shape;258;p22"/>
          <p:cNvSpPr txBox="1">
            <a:spLocks noGrp="1"/>
          </p:cNvSpPr>
          <p:nvPr>
            <p:ph type="body" idx="2"/>
          </p:nvPr>
        </p:nvSpPr>
        <p:spPr>
          <a:xfrm>
            <a:off x="1389062" y="110490"/>
            <a:ext cx="7341235" cy="904875"/>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00000"/>
              </a:buClr>
              <a:buSzPts val="2800"/>
              <a:buFont typeface="Arial"/>
              <a:buNone/>
              <a:defRPr sz="2800" b="1" i="0" u="none" strike="noStrike" cap="none">
                <a:solidFill>
                  <a:srgbClr val="15325E"/>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59" name="Google Shape;259;p22"/>
          <p:cNvSpPr>
            <a:spLocks noGrp="1"/>
          </p:cNvSpPr>
          <p:nvPr>
            <p:ph type="pic" idx="3"/>
          </p:nvPr>
        </p:nvSpPr>
        <p:spPr>
          <a:xfrm>
            <a:off x="4791289" y="1158874"/>
            <a:ext cx="3619071" cy="3619071"/>
          </a:xfrm>
          <a:prstGeom prst="rect">
            <a:avLst/>
          </a:prstGeom>
          <a:noFill/>
          <a:ln>
            <a:noFill/>
          </a:ln>
        </p:spPr>
      </p:sp>
      <p:sp>
        <p:nvSpPr>
          <p:cNvPr id="260" name="Google Shape;260;p22"/>
          <p:cNvSpPr>
            <a:spLocks noGrp="1"/>
          </p:cNvSpPr>
          <p:nvPr>
            <p:ph type="body" idx="4"/>
          </p:nvPr>
        </p:nvSpPr>
        <p:spPr>
          <a:xfrm flipH="1">
            <a:off x="1389061" y="3295135"/>
            <a:ext cx="2321559" cy="1993986"/>
          </a:xfrm>
          <a:prstGeom prst="snip1Rect">
            <a:avLst>
              <a:gd name="adj" fmla="val 16667"/>
            </a:avLst>
          </a:prstGeom>
          <a:solidFill>
            <a:schemeClr val="lt2"/>
          </a:solidFill>
          <a:ln>
            <a:noFill/>
          </a:ln>
        </p:spPr>
        <p:txBody>
          <a:bodyPr spcFirstLastPara="1" wrap="square" lIns="91425" tIns="182875" rIns="0" bIns="45700" anchor="t" anchorCtr="0">
            <a:noAutofit/>
          </a:bodyPr>
          <a:lstStyle>
            <a:lvl1pPr marL="457200" marR="0" lvl="0" indent="-228600" algn="l" rtl="0">
              <a:lnSpc>
                <a:spcPct val="100000"/>
              </a:lnSpc>
              <a:spcBef>
                <a:spcPts val="0"/>
              </a:spcBef>
              <a:spcAft>
                <a:spcPts val="0"/>
              </a:spcAft>
              <a:buClr>
                <a:srgbClr val="000000"/>
              </a:buClr>
              <a:buSzPts val="1050"/>
              <a:buFont typeface="Arial"/>
              <a:buNone/>
              <a:defRPr sz="1050" b="0" i="0" u="none" strike="noStrike" cap="none">
                <a:solidFill>
                  <a:srgbClr val="15325E"/>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1_Subtitle">
    <p:bg>
      <p:bgPr>
        <a:solidFill>
          <a:schemeClr val="lt1"/>
        </a:solidFill>
        <a:effectLst/>
      </p:bgPr>
    </p:bg>
    <p:spTree>
      <p:nvGrpSpPr>
        <p:cNvPr id="1" name="Shape 18"/>
        <p:cNvGrpSpPr/>
        <p:nvPr/>
      </p:nvGrpSpPr>
      <p:grpSpPr>
        <a:xfrm>
          <a:off x="0" y="0"/>
          <a:ext cx="0" cy="0"/>
          <a:chOff x="0" y="0"/>
          <a:chExt cx="0" cy="0"/>
        </a:xfrm>
      </p:grpSpPr>
      <p:sp>
        <p:nvSpPr>
          <p:cNvPr id="19" name="Google Shape;19;p3"/>
          <p:cNvSpPr>
            <a:spLocks noGrp="1"/>
          </p:cNvSpPr>
          <p:nvPr>
            <p:ph type="pic" idx="2"/>
          </p:nvPr>
        </p:nvSpPr>
        <p:spPr>
          <a:xfrm>
            <a:off x="0" y="0"/>
            <a:ext cx="9144000" cy="5143500"/>
          </a:xfrm>
          <a:prstGeom prst="rect">
            <a:avLst/>
          </a:prstGeom>
          <a:noFill/>
          <a:ln>
            <a:noFill/>
          </a:ln>
        </p:spPr>
      </p:sp>
      <p:sp>
        <p:nvSpPr>
          <p:cNvPr id="20" name="Google Shape;20;p3"/>
          <p:cNvSpPr/>
          <p:nvPr/>
        </p:nvSpPr>
        <p:spPr>
          <a:xfrm>
            <a:off x="-131805" y="-131805"/>
            <a:ext cx="10132540" cy="5659394"/>
          </a:xfrm>
          <a:prstGeom prst="rect">
            <a:avLst/>
          </a:prstGeom>
          <a:solidFill>
            <a:srgbClr val="ADC6ED">
              <a:alpha val="7764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1" name="Google Shape;21;p3"/>
          <p:cNvSpPr/>
          <p:nvPr/>
        </p:nvSpPr>
        <p:spPr>
          <a:xfrm>
            <a:off x="-131805" y="-131805"/>
            <a:ext cx="10132540" cy="5659394"/>
          </a:xfrm>
          <a:prstGeom prst="rect">
            <a:avLst/>
          </a:prstGeom>
          <a:solidFill>
            <a:srgbClr val="ADC6ED">
              <a:alpha val="7764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 name="Google Shape;22;p3"/>
          <p:cNvSpPr txBox="1">
            <a:spLocks noGrp="1"/>
          </p:cNvSpPr>
          <p:nvPr>
            <p:ph type="body" idx="1"/>
          </p:nvPr>
        </p:nvSpPr>
        <p:spPr>
          <a:xfrm>
            <a:off x="1" y="0"/>
            <a:ext cx="3423920" cy="51435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0"/>
              </a:spcBef>
              <a:spcAft>
                <a:spcPts val="0"/>
              </a:spcAft>
              <a:buClr>
                <a:srgbClr val="000000"/>
              </a:buClr>
              <a:buSzPts val="30000"/>
              <a:buFont typeface="Arial"/>
              <a:buNone/>
              <a:defRPr sz="30000" b="0" i="0" u="none" strike="noStrike" cap="none">
                <a:solidFill>
                  <a:schemeClr val="lt1"/>
                </a:solidFill>
                <a:latin typeface="Montserrat Thin"/>
                <a:ea typeface="Montserrat Thin"/>
                <a:cs typeface="Montserrat Thin"/>
                <a:sym typeface="Montserrat Thin"/>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3" name="Google Shape;23;p3"/>
          <p:cNvSpPr txBox="1">
            <a:spLocks noGrp="1"/>
          </p:cNvSpPr>
          <p:nvPr>
            <p:ph type="body" idx="3"/>
          </p:nvPr>
        </p:nvSpPr>
        <p:spPr>
          <a:xfrm>
            <a:off x="3423920" y="1194486"/>
            <a:ext cx="5243002" cy="285029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00000"/>
              </a:buClr>
              <a:buSzPts val="3600"/>
              <a:buFont typeface="Arial"/>
              <a:buNone/>
              <a:defRPr sz="3600" b="0" i="0" u="none" strike="noStrike" cap="none">
                <a:solidFill>
                  <a:schemeClr val="lt1"/>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Montserrat"/>
                <a:ea typeface="Montserrat"/>
                <a:cs typeface="Montserrat"/>
                <a:sym typeface="Montserrat"/>
              </a:defRPr>
            </a:lvl2pPr>
            <a:lvl3pPr marL="1371600" marR="0" lvl="2" indent="-22860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Montserrat"/>
                <a:ea typeface="Montserrat"/>
                <a:cs typeface="Montserrat"/>
                <a:sym typeface="Montserrat"/>
              </a:defRPr>
            </a:lvl3pPr>
            <a:lvl4pPr marL="1828800" marR="0" lvl="3" indent="-22860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Montserrat"/>
                <a:ea typeface="Montserrat"/>
                <a:cs typeface="Montserrat"/>
                <a:sym typeface="Montserrat"/>
              </a:defRPr>
            </a:lvl4pPr>
            <a:lvl5pPr marL="2286000" marR="0" lvl="4" indent="-22860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Montserrat"/>
                <a:ea typeface="Montserrat"/>
                <a:cs typeface="Montserrat"/>
                <a:sym typeface="Montserrat"/>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 Dark 1">
  <p:cSld name="1_Blank - Dark 1 14">
    <p:spTree>
      <p:nvGrpSpPr>
        <p:cNvPr id="1" name="Shape 261"/>
        <p:cNvGrpSpPr/>
        <p:nvPr/>
      </p:nvGrpSpPr>
      <p:grpSpPr>
        <a:xfrm>
          <a:off x="0" y="0"/>
          <a:ext cx="0" cy="0"/>
          <a:chOff x="0" y="0"/>
          <a:chExt cx="0" cy="0"/>
        </a:xfrm>
      </p:grpSpPr>
      <p:sp>
        <p:nvSpPr>
          <p:cNvPr id="262" name="Google Shape;262;p23"/>
          <p:cNvSpPr/>
          <p:nvPr/>
        </p:nvSpPr>
        <p:spPr>
          <a:xfrm rot="5400000">
            <a:off x="-132080" y="-91442"/>
            <a:ext cx="1849120" cy="1849120"/>
          </a:xfrm>
          <a:prstGeom prst="rtTriangle">
            <a:avLst/>
          </a:prstGeom>
          <a:solidFill>
            <a:srgbClr val="1532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263" name="Google Shape;263;p23"/>
          <p:cNvSpPr txBox="1">
            <a:spLocks noGrp="1"/>
          </p:cNvSpPr>
          <p:nvPr>
            <p:ph type="body" idx="1"/>
          </p:nvPr>
        </p:nvSpPr>
        <p:spPr>
          <a:xfrm>
            <a:off x="329883" y="111125"/>
            <a:ext cx="462597" cy="904875"/>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00000"/>
              </a:buClr>
              <a:buSzPts val="3600"/>
              <a:buFont typeface="Arial"/>
              <a:buNone/>
              <a:defRPr sz="3600" b="0" i="0" u="none" strike="noStrike" cap="none">
                <a:solidFill>
                  <a:schemeClr val="lt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64" name="Google Shape;264;p23"/>
          <p:cNvSpPr txBox="1">
            <a:spLocks noGrp="1"/>
          </p:cNvSpPr>
          <p:nvPr>
            <p:ph type="body" idx="2"/>
          </p:nvPr>
        </p:nvSpPr>
        <p:spPr>
          <a:xfrm>
            <a:off x="1389062" y="110490"/>
            <a:ext cx="7341235" cy="539747"/>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rgbClr val="000000"/>
              </a:buClr>
              <a:buSzPts val="2800"/>
              <a:buFont typeface="Arial"/>
              <a:buNone/>
              <a:defRPr sz="2800" b="1" i="0" u="none" strike="noStrike" cap="none">
                <a:solidFill>
                  <a:srgbClr val="15325E"/>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65" name="Google Shape;265;p23"/>
          <p:cNvSpPr txBox="1">
            <a:spLocks noGrp="1"/>
          </p:cNvSpPr>
          <p:nvPr>
            <p:ph type="body" idx="3"/>
          </p:nvPr>
        </p:nvSpPr>
        <p:spPr>
          <a:xfrm>
            <a:off x="1389061" y="650237"/>
            <a:ext cx="7341235" cy="3657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600"/>
              <a:buFont typeface="Arial"/>
              <a:buNone/>
              <a:defRPr sz="1600" b="0" i="0" u="none" strike="noStrike" cap="none">
                <a:solidFill>
                  <a:srgbClr val="ADC6ED"/>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66" name="Google Shape;266;p23"/>
          <p:cNvSpPr>
            <a:spLocks noGrp="1"/>
          </p:cNvSpPr>
          <p:nvPr>
            <p:ph type="pic" idx="4"/>
          </p:nvPr>
        </p:nvSpPr>
        <p:spPr>
          <a:xfrm>
            <a:off x="4791289" y="1158874"/>
            <a:ext cx="3619071" cy="3619071"/>
          </a:xfrm>
          <a:prstGeom prst="rect">
            <a:avLst/>
          </a:prstGeom>
          <a:noFill/>
          <a:ln>
            <a:noFill/>
          </a:ln>
        </p:spPr>
      </p:sp>
      <p:sp>
        <p:nvSpPr>
          <p:cNvPr id="267" name="Google Shape;267;p23"/>
          <p:cNvSpPr>
            <a:spLocks noGrp="1"/>
          </p:cNvSpPr>
          <p:nvPr>
            <p:ph type="body" idx="5"/>
          </p:nvPr>
        </p:nvSpPr>
        <p:spPr>
          <a:xfrm flipH="1">
            <a:off x="1389061" y="3295135"/>
            <a:ext cx="2321559" cy="1993986"/>
          </a:xfrm>
          <a:prstGeom prst="snip1Rect">
            <a:avLst>
              <a:gd name="adj" fmla="val 16667"/>
            </a:avLst>
          </a:prstGeom>
          <a:solidFill>
            <a:schemeClr val="lt2"/>
          </a:solidFill>
          <a:ln>
            <a:noFill/>
          </a:ln>
        </p:spPr>
        <p:txBody>
          <a:bodyPr spcFirstLastPara="1" wrap="square" lIns="91425" tIns="182875" rIns="0" bIns="45700" anchor="t" anchorCtr="0">
            <a:noAutofit/>
          </a:bodyPr>
          <a:lstStyle>
            <a:lvl1pPr marL="457200" marR="0" lvl="0" indent="-228600" algn="l" rtl="0">
              <a:lnSpc>
                <a:spcPct val="100000"/>
              </a:lnSpc>
              <a:spcBef>
                <a:spcPts val="0"/>
              </a:spcBef>
              <a:spcAft>
                <a:spcPts val="0"/>
              </a:spcAft>
              <a:buClr>
                <a:srgbClr val="000000"/>
              </a:buClr>
              <a:buSzPts val="1050"/>
              <a:buFont typeface="Arial"/>
              <a:buNone/>
              <a:defRPr sz="1050" b="0" i="0" u="none" strike="noStrike" cap="none">
                <a:solidFill>
                  <a:srgbClr val="15325E"/>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 Dark 1">
  <p:cSld name="1_Blank - Dark 1 15">
    <p:spTree>
      <p:nvGrpSpPr>
        <p:cNvPr id="1" name="Shape 268"/>
        <p:cNvGrpSpPr/>
        <p:nvPr/>
      </p:nvGrpSpPr>
      <p:grpSpPr>
        <a:xfrm>
          <a:off x="0" y="0"/>
          <a:ext cx="0" cy="0"/>
          <a:chOff x="0" y="0"/>
          <a:chExt cx="0" cy="0"/>
        </a:xfrm>
      </p:grpSpPr>
      <p:sp>
        <p:nvSpPr>
          <p:cNvPr id="269" name="Google Shape;269;p24"/>
          <p:cNvSpPr/>
          <p:nvPr/>
        </p:nvSpPr>
        <p:spPr>
          <a:xfrm rot="5400000">
            <a:off x="-132080" y="-91442"/>
            <a:ext cx="1849120" cy="1849120"/>
          </a:xfrm>
          <a:prstGeom prst="rtTriangle">
            <a:avLst/>
          </a:prstGeom>
          <a:solidFill>
            <a:srgbClr val="1532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270" name="Google Shape;270;p24"/>
          <p:cNvSpPr/>
          <p:nvPr/>
        </p:nvSpPr>
        <p:spPr>
          <a:xfrm rot="5400000">
            <a:off x="-132080" y="-91442"/>
            <a:ext cx="1849120" cy="1849120"/>
          </a:xfrm>
          <a:prstGeom prst="rtTriangle">
            <a:avLst/>
          </a:prstGeom>
          <a:solidFill>
            <a:srgbClr val="1532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271" name="Google Shape;271;p24"/>
          <p:cNvSpPr txBox="1">
            <a:spLocks noGrp="1"/>
          </p:cNvSpPr>
          <p:nvPr>
            <p:ph type="body" idx="1"/>
          </p:nvPr>
        </p:nvSpPr>
        <p:spPr>
          <a:xfrm>
            <a:off x="329883" y="111125"/>
            <a:ext cx="462597" cy="904875"/>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00000"/>
              </a:buClr>
              <a:buSzPts val="3600"/>
              <a:buFont typeface="Arial"/>
              <a:buNone/>
              <a:defRPr sz="3600" b="0" i="0" u="none" strike="noStrike" cap="none">
                <a:solidFill>
                  <a:schemeClr val="lt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72" name="Google Shape;272;p24"/>
          <p:cNvSpPr txBox="1">
            <a:spLocks noGrp="1"/>
          </p:cNvSpPr>
          <p:nvPr>
            <p:ph type="body" idx="2"/>
          </p:nvPr>
        </p:nvSpPr>
        <p:spPr>
          <a:xfrm>
            <a:off x="1389062" y="110490"/>
            <a:ext cx="7341235" cy="904875"/>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00000"/>
              </a:buClr>
              <a:buSzPts val="2800"/>
              <a:buFont typeface="Arial"/>
              <a:buNone/>
              <a:defRPr sz="2800" b="1" i="0" u="none" strike="noStrike" cap="none">
                <a:solidFill>
                  <a:srgbClr val="15325E"/>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73" name="Google Shape;273;p24"/>
          <p:cNvSpPr>
            <a:spLocks noGrp="1"/>
          </p:cNvSpPr>
          <p:nvPr>
            <p:ph type="pic" idx="3"/>
          </p:nvPr>
        </p:nvSpPr>
        <p:spPr>
          <a:xfrm>
            <a:off x="1389062" y="1334530"/>
            <a:ext cx="3393988" cy="3393988"/>
          </a:xfrm>
          <a:prstGeom prst="rect">
            <a:avLst/>
          </a:prstGeom>
          <a:noFill/>
          <a:ln>
            <a:noFill/>
          </a:ln>
        </p:spPr>
      </p:sp>
      <p:sp>
        <p:nvSpPr>
          <p:cNvPr id="274" name="Google Shape;274;p24"/>
          <p:cNvSpPr>
            <a:spLocks noGrp="1"/>
          </p:cNvSpPr>
          <p:nvPr>
            <p:ph type="pic" idx="4"/>
          </p:nvPr>
        </p:nvSpPr>
        <p:spPr>
          <a:xfrm>
            <a:off x="5111226" y="1334530"/>
            <a:ext cx="3393988" cy="3393988"/>
          </a:xfrm>
          <a:prstGeom prst="rect">
            <a:avLst/>
          </a:prstGeom>
          <a:noFill/>
          <a:ln>
            <a:no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 Dark 1">
  <p:cSld name="1_Blank - Dark 1 16">
    <p:spTree>
      <p:nvGrpSpPr>
        <p:cNvPr id="1" name="Shape 275"/>
        <p:cNvGrpSpPr/>
        <p:nvPr/>
      </p:nvGrpSpPr>
      <p:grpSpPr>
        <a:xfrm>
          <a:off x="0" y="0"/>
          <a:ext cx="0" cy="0"/>
          <a:chOff x="0" y="0"/>
          <a:chExt cx="0" cy="0"/>
        </a:xfrm>
      </p:grpSpPr>
      <p:sp>
        <p:nvSpPr>
          <p:cNvPr id="276" name="Google Shape;276;p25"/>
          <p:cNvSpPr/>
          <p:nvPr/>
        </p:nvSpPr>
        <p:spPr>
          <a:xfrm rot="5400000">
            <a:off x="-132080" y="-91442"/>
            <a:ext cx="1849120" cy="1849120"/>
          </a:xfrm>
          <a:prstGeom prst="rtTriangle">
            <a:avLst/>
          </a:prstGeom>
          <a:solidFill>
            <a:srgbClr val="1532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277" name="Google Shape;277;p25"/>
          <p:cNvSpPr/>
          <p:nvPr/>
        </p:nvSpPr>
        <p:spPr>
          <a:xfrm rot="5400000">
            <a:off x="-132080" y="-91442"/>
            <a:ext cx="1849120" cy="1849120"/>
          </a:xfrm>
          <a:prstGeom prst="rtTriangle">
            <a:avLst/>
          </a:prstGeom>
          <a:solidFill>
            <a:srgbClr val="1532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278" name="Google Shape;278;p25"/>
          <p:cNvSpPr txBox="1">
            <a:spLocks noGrp="1"/>
          </p:cNvSpPr>
          <p:nvPr>
            <p:ph type="body" idx="1"/>
          </p:nvPr>
        </p:nvSpPr>
        <p:spPr>
          <a:xfrm>
            <a:off x="329883" y="111125"/>
            <a:ext cx="462597" cy="904875"/>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00000"/>
              </a:buClr>
              <a:buSzPts val="3600"/>
              <a:buFont typeface="Arial"/>
              <a:buNone/>
              <a:defRPr sz="3600" b="0" i="0" u="none" strike="noStrike" cap="none">
                <a:solidFill>
                  <a:schemeClr val="lt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79" name="Google Shape;279;p25"/>
          <p:cNvSpPr txBox="1">
            <a:spLocks noGrp="1"/>
          </p:cNvSpPr>
          <p:nvPr>
            <p:ph type="body" idx="2"/>
          </p:nvPr>
        </p:nvSpPr>
        <p:spPr>
          <a:xfrm>
            <a:off x="1389062" y="110490"/>
            <a:ext cx="7341235" cy="539747"/>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rgbClr val="000000"/>
              </a:buClr>
              <a:buSzPts val="2800"/>
              <a:buFont typeface="Arial"/>
              <a:buNone/>
              <a:defRPr sz="2800" b="1" i="0" u="none" strike="noStrike" cap="none">
                <a:solidFill>
                  <a:srgbClr val="15325E"/>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80" name="Google Shape;280;p25"/>
          <p:cNvSpPr txBox="1">
            <a:spLocks noGrp="1"/>
          </p:cNvSpPr>
          <p:nvPr>
            <p:ph type="body" idx="3"/>
          </p:nvPr>
        </p:nvSpPr>
        <p:spPr>
          <a:xfrm>
            <a:off x="1389061" y="650237"/>
            <a:ext cx="7341235" cy="3657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600"/>
              <a:buFont typeface="Arial"/>
              <a:buNone/>
              <a:defRPr sz="1600" b="0" i="0" u="none" strike="noStrike" cap="none">
                <a:solidFill>
                  <a:srgbClr val="ADC6ED"/>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81" name="Google Shape;281;p25"/>
          <p:cNvSpPr>
            <a:spLocks noGrp="1"/>
          </p:cNvSpPr>
          <p:nvPr>
            <p:ph type="pic" idx="4"/>
          </p:nvPr>
        </p:nvSpPr>
        <p:spPr>
          <a:xfrm>
            <a:off x="1389062" y="1334530"/>
            <a:ext cx="3393988" cy="3393988"/>
          </a:xfrm>
          <a:prstGeom prst="rect">
            <a:avLst/>
          </a:prstGeom>
          <a:noFill/>
          <a:ln>
            <a:noFill/>
          </a:ln>
        </p:spPr>
      </p:sp>
      <p:sp>
        <p:nvSpPr>
          <p:cNvPr id="282" name="Google Shape;282;p25"/>
          <p:cNvSpPr>
            <a:spLocks noGrp="1"/>
          </p:cNvSpPr>
          <p:nvPr>
            <p:ph type="pic" idx="5"/>
          </p:nvPr>
        </p:nvSpPr>
        <p:spPr>
          <a:xfrm>
            <a:off x="5111226" y="1334530"/>
            <a:ext cx="3393988" cy="3393988"/>
          </a:xfrm>
          <a:prstGeom prst="rect">
            <a:avLst/>
          </a:prstGeom>
          <a:noFill/>
          <a:ln>
            <a:no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 Dark 1">
  <p:cSld name="1_Blank - Dark 1 17">
    <p:spTree>
      <p:nvGrpSpPr>
        <p:cNvPr id="1" name="Shape 283"/>
        <p:cNvGrpSpPr/>
        <p:nvPr/>
      </p:nvGrpSpPr>
      <p:grpSpPr>
        <a:xfrm>
          <a:off x="0" y="0"/>
          <a:ext cx="0" cy="0"/>
          <a:chOff x="0" y="0"/>
          <a:chExt cx="0" cy="0"/>
        </a:xfrm>
      </p:grpSpPr>
      <p:sp>
        <p:nvSpPr>
          <p:cNvPr id="284" name="Google Shape;284;p26"/>
          <p:cNvSpPr/>
          <p:nvPr/>
        </p:nvSpPr>
        <p:spPr>
          <a:xfrm rot="5400000">
            <a:off x="-132080" y="-91442"/>
            <a:ext cx="1849120" cy="1849120"/>
          </a:xfrm>
          <a:prstGeom prst="rtTriangle">
            <a:avLst/>
          </a:prstGeom>
          <a:solidFill>
            <a:srgbClr val="1532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285" name="Google Shape;285;p26"/>
          <p:cNvSpPr/>
          <p:nvPr/>
        </p:nvSpPr>
        <p:spPr>
          <a:xfrm rot="5400000">
            <a:off x="-132080" y="-91442"/>
            <a:ext cx="1849120" cy="1849120"/>
          </a:xfrm>
          <a:prstGeom prst="rtTriangle">
            <a:avLst/>
          </a:prstGeom>
          <a:solidFill>
            <a:srgbClr val="1532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286" name="Google Shape;286;p26"/>
          <p:cNvSpPr txBox="1">
            <a:spLocks noGrp="1"/>
          </p:cNvSpPr>
          <p:nvPr>
            <p:ph type="body" idx="1"/>
          </p:nvPr>
        </p:nvSpPr>
        <p:spPr>
          <a:xfrm>
            <a:off x="329883" y="111125"/>
            <a:ext cx="462597" cy="904875"/>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00000"/>
              </a:buClr>
              <a:buSzPts val="3600"/>
              <a:buFont typeface="Arial"/>
              <a:buNone/>
              <a:defRPr sz="3600" b="0" i="0" u="none" strike="noStrike" cap="none">
                <a:solidFill>
                  <a:schemeClr val="lt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87" name="Google Shape;287;p26"/>
          <p:cNvSpPr txBox="1">
            <a:spLocks noGrp="1"/>
          </p:cNvSpPr>
          <p:nvPr>
            <p:ph type="body" idx="2"/>
          </p:nvPr>
        </p:nvSpPr>
        <p:spPr>
          <a:xfrm>
            <a:off x="1389062" y="110490"/>
            <a:ext cx="7341235" cy="904875"/>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00000"/>
              </a:buClr>
              <a:buSzPts val="2800"/>
              <a:buFont typeface="Arial"/>
              <a:buNone/>
              <a:defRPr sz="2800" b="1" i="0" u="none" strike="noStrike" cap="none">
                <a:solidFill>
                  <a:srgbClr val="15325E"/>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88" name="Google Shape;288;p26"/>
          <p:cNvSpPr>
            <a:spLocks noGrp="1"/>
          </p:cNvSpPr>
          <p:nvPr>
            <p:ph type="pic" idx="3"/>
          </p:nvPr>
        </p:nvSpPr>
        <p:spPr>
          <a:xfrm>
            <a:off x="3047527" y="1334530"/>
            <a:ext cx="2718486" cy="2718486"/>
          </a:xfrm>
          <a:prstGeom prst="rect">
            <a:avLst/>
          </a:prstGeom>
          <a:noFill/>
          <a:ln>
            <a:noFill/>
          </a:ln>
        </p:spPr>
      </p:sp>
      <p:sp>
        <p:nvSpPr>
          <p:cNvPr id="289" name="Google Shape;289;p26"/>
          <p:cNvSpPr>
            <a:spLocks noGrp="1"/>
          </p:cNvSpPr>
          <p:nvPr>
            <p:ph type="pic" idx="4"/>
          </p:nvPr>
        </p:nvSpPr>
        <p:spPr>
          <a:xfrm>
            <a:off x="6011810" y="1334530"/>
            <a:ext cx="2718486" cy="2718486"/>
          </a:xfrm>
          <a:prstGeom prst="rect">
            <a:avLst/>
          </a:prstGeom>
          <a:noFill/>
          <a:ln>
            <a:noFill/>
          </a:ln>
        </p:spPr>
      </p:sp>
      <p:sp>
        <p:nvSpPr>
          <p:cNvPr id="290" name="Google Shape;290;p26"/>
          <p:cNvSpPr>
            <a:spLocks noGrp="1"/>
          </p:cNvSpPr>
          <p:nvPr>
            <p:ph type="body" idx="5"/>
          </p:nvPr>
        </p:nvSpPr>
        <p:spPr>
          <a:xfrm flipH="1">
            <a:off x="156520" y="2571750"/>
            <a:ext cx="2645210" cy="2571750"/>
          </a:xfrm>
          <a:prstGeom prst="snip1Rect">
            <a:avLst>
              <a:gd name="adj" fmla="val 16667"/>
            </a:avLst>
          </a:prstGeom>
          <a:solidFill>
            <a:schemeClr val="lt2"/>
          </a:solidFill>
          <a:ln>
            <a:noFill/>
          </a:ln>
        </p:spPr>
        <p:txBody>
          <a:bodyPr spcFirstLastPara="1" wrap="square" lIns="91425" tIns="182875" rIns="0" bIns="45700" anchor="t" anchorCtr="0">
            <a:noAutofit/>
          </a:bodyPr>
          <a:lstStyle>
            <a:lvl1pPr marL="457200" marR="0" lvl="0" indent="-228600" algn="l" rtl="0">
              <a:lnSpc>
                <a:spcPct val="100000"/>
              </a:lnSpc>
              <a:spcBef>
                <a:spcPts val="0"/>
              </a:spcBef>
              <a:spcAft>
                <a:spcPts val="0"/>
              </a:spcAft>
              <a:buClr>
                <a:srgbClr val="000000"/>
              </a:buClr>
              <a:buSzPts val="1050"/>
              <a:buFont typeface="Arial"/>
              <a:buNone/>
              <a:defRPr sz="1050" b="0" i="0" u="none" strike="noStrike" cap="none">
                <a:solidFill>
                  <a:srgbClr val="15325E"/>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 Dark 1">
  <p:cSld name="1_Blank - Dark 1 18">
    <p:spTree>
      <p:nvGrpSpPr>
        <p:cNvPr id="1" name="Shape 291"/>
        <p:cNvGrpSpPr/>
        <p:nvPr/>
      </p:nvGrpSpPr>
      <p:grpSpPr>
        <a:xfrm>
          <a:off x="0" y="0"/>
          <a:ext cx="0" cy="0"/>
          <a:chOff x="0" y="0"/>
          <a:chExt cx="0" cy="0"/>
        </a:xfrm>
      </p:grpSpPr>
      <p:sp>
        <p:nvSpPr>
          <p:cNvPr id="292" name="Google Shape;292;p27"/>
          <p:cNvSpPr/>
          <p:nvPr/>
        </p:nvSpPr>
        <p:spPr>
          <a:xfrm rot="5400000">
            <a:off x="-132080" y="-91442"/>
            <a:ext cx="1849120" cy="1849120"/>
          </a:xfrm>
          <a:prstGeom prst="rtTriangle">
            <a:avLst/>
          </a:prstGeom>
          <a:solidFill>
            <a:srgbClr val="1532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293" name="Google Shape;293;p27"/>
          <p:cNvSpPr/>
          <p:nvPr/>
        </p:nvSpPr>
        <p:spPr>
          <a:xfrm rot="5400000">
            <a:off x="-132080" y="-91442"/>
            <a:ext cx="1849120" cy="1849120"/>
          </a:xfrm>
          <a:prstGeom prst="rtTriangle">
            <a:avLst/>
          </a:prstGeom>
          <a:solidFill>
            <a:srgbClr val="1532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294" name="Google Shape;294;p27"/>
          <p:cNvSpPr txBox="1">
            <a:spLocks noGrp="1"/>
          </p:cNvSpPr>
          <p:nvPr>
            <p:ph type="body" idx="1"/>
          </p:nvPr>
        </p:nvSpPr>
        <p:spPr>
          <a:xfrm>
            <a:off x="329883" y="111125"/>
            <a:ext cx="462597" cy="904875"/>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00000"/>
              </a:buClr>
              <a:buSzPts val="3600"/>
              <a:buFont typeface="Arial"/>
              <a:buNone/>
              <a:defRPr sz="3600" b="0" i="0" u="none" strike="noStrike" cap="none">
                <a:solidFill>
                  <a:schemeClr val="lt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95" name="Google Shape;295;p27"/>
          <p:cNvSpPr txBox="1">
            <a:spLocks noGrp="1"/>
          </p:cNvSpPr>
          <p:nvPr>
            <p:ph type="body" idx="2"/>
          </p:nvPr>
        </p:nvSpPr>
        <p:spPr>
          <a:xfrm>
            <a:off x="1389062" y="110490"/>
            <a:ext cx="7341235" cy="539747"/>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rgbClr val="000000"/>
              </a:buClr>
              <a:buSzPts val="2800"/>
              <a:buFont typeface="Arial"/>
              <a:buNone/>
              <a:defRPr sz="2800" b="1" i="0" u="none" strike="noStrike" cap="none">
                <a:solidFill>
                  <a:srgbClr val="15325E"/>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96" name="Google Shape;296;p27"/>
          <p:cNvSpPr txBox="1">
            <a:spLocks noGrp="1"/>
          </p:cNvSpPr>
          <p:nvPr>
            <p:ph type="body" idx="3"/>
          </p:nvPr>
        </p:nvSpPr>
        <p:spPr>
          <a:xfrm>
            <a:off x="1389061" y="650237"/>
            <a:ext cx="7341235" cy="3657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600"/>
              <a:buFont typeface="Arial"/>
              <a:buNone/>
              <a:defRPr sz="1600" b="0" i="0" u="none" strike="noStrike" cap="none">
                <a:solidFill>
                  <a:srgbClr val="ADC6ED"/>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97" name="Google Shape;297;p27"/>
          <p:cNvSpPr>
            <a:spLocks noGrp="1"/>
          </p:cNvSpPr>
          <p:nvPr>
            <p:ph type="pic" idx="4"/>
          </p:nvPr>
        </p:nvSpPr>
        <p:spPr>
          <a:xfrm>
            <a:off x="3047527" y="1334530"/>
            <a:ext cx="2718486" cy="2718486"/>
          </a:xfrm>
          <a:prstGeom prst="rect">
            <a:avLst/>
          </a:prstGeom>
          <a:noFill/>
          <a:ln>
            <a:noFill/>
          </a:ln>
        </p:spPr>
      </p:sp>
      <p:sp>
        <p:nvSpPr>
          <p:cNvPr id="298" name="Google Shape;298;p27"/>
          <p:cNvSpPr>
            <a:spLocks noGrp="1"/>
          </p:cNvSpPr>
          <p:nvPr>
            <p:ph type="pic" idx="5"/>
          </p:nvPr>
        </p:nvSpPr>
        <p:spPr>
          <a:xfrm>
            <a:off x="6011810" y="1334530"/>
            <a:ext cx="2718486" cy="2718486"/>
          </a:xfrm>
          <a:prstGeom prst="rect">
            <a:avLst/>
          </a:prstGeom>
          <a:noFill/>
          <a:ln>
            <a:noFill/>
          </a:ln>
        </p:spPr>
      </p:sp>
      <p:sp>
        <p:nvSpPr>
          <p:cNvPr id="299" name="Google Shape;299;p27"/>
          <p:cNvSpPr>
            <a:spLocks noGrp="1"/>
          </p:cNvSpPr>
          <p:nvPr>
            <p:ph type="body" idx="6"/>
          </p:nvPr>
        </p:nvSpPr>
        <p:spPr>
          <a:xfrm flipH="1">
            <a:off x="156520" y="2571750"/>
            <a:ext cx="2645210" cy="2571750"/>
          </a:xfrm>
          <a:prstGeom prst="snip1Rect">
            <a:avLst>
              <a:gd name="adj" fmla="val 16667"/>
            </a:avLst>
          </a:prstGeom>
          <a:solidFill>
            <a:schemeClr val="lt2"/>
          </a:solidFill>
          <a:ln>
            <a:noFill/>
          </a:ln>
        </p:spPr>
        <p:txBody>
          <a:bodyPr spcFirstLastPara="1" wrap="square" lIns="91425" tIns="182875" rIns="0" bIns="45700" anchor="t" anchorCtr="0">
            <a:noAutofit/>
          </a:bodyPr>
          <a:lstStyle>
            <a:lvl1pPr marL="457200" marR="0" lvl="0" indent="-228600" algn="l" rtl="0">
              <a:lnSpc>
                <a:spcPct val="100000"/>
              </a:lnSpc>
              <a:spcBef>
                <a:spcPts val="0"/>
              </a:spcBef>
              <a:spcAft>
                <a:spcPts val="0"/>
              </a:spcAft>
              <a:buClr>
                <a:srgbClr val="000000"/>
              </a:buClr>
              <a:buSzPts val="1050"/>
              <a:buFont typeface="Arial"/>
              <a:buNone/>
              <a:defRPr sz="1050" b="0" i="0" u="none" strike="noStrike" cap="none">
                <a:solidFill>
                  <a:srgbClr val="15325E"/>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p:cSld name="1_Title">
    <p:spTree>
      <p:nvGrpSpPr>
        <p:cNvPr id="1" name="Shape 300"/>
        <p:cNvGrpSpPr/>
        <p:nvPr/>
      </p:nvGrpSpPr>
      <p:grpSpPr>
        <a:xfrm>
          <a:off x="0" y="0"/>
          <a:ext cx="0" cy="0"/>
          <a:chOff x="0" y="0"/>
          <a:chExt cx="0" cy="0"/>
        </a:xfrm>
      </p:grpSpPr>
      <p:sp>
        <p:nvSpPr>
          <p:cNvPr id="301" name="Google Shape;301;p28"/>
          <p:cNvSpPr/>
          <p:nvPr/>
        </p:nvSpPr>
        <p:spPr>
          <a:xfrm>
            <a:off x="-924562" y="3183040"/>
            <a:ext cx="6929611" cy="3897399"/>
          </a:xfrm>
          <a:prstGeom prst="snip1Rect">
            <a:avLst>
              <a:gd name="adj" fmla="val 16667"/>
            </a:avLst>
          </a:prstGeom>
          <a:solidFill>
            <a:srgbClr val="1532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302" name="Google Shape;302;p28"/>
          <p:cNvSpPr/>
          <p:nvPr/>
        </p:nvSpPr>
        <p:spPr>
          <a:xfrm rot="10800000" flipH="1">
            <a:off x="-924561" y="-996376"/>
            <a:ext cx="6929611" cy="3897399"/>
          </a:xfrm>
          <a:prstGeom prst="snip1Rect">
            <a:avLst>
              <a:gd name="adj" fmla="val 16667"/>
            </a:avLst>
          </a:prstGeom>
          <a:solidFill>
            <a:srgbClr val="1532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303" name="Google Shape;303;p28"/>
          <p:cNvSpPr/>
          <p:nvPr/>
        </p:nvSpPr>
        <p:spPr>
          <a:xfrm>
            <a:off x="-924562" y="3183040"/>
            <a:ext cx="6929611" cy="3897399"/>
          </a:xfrm>
          <a:prstGeom prst="snip1Rect">
            <a:avLst>
              <a:gd name="adj" fmla="val 16667"/>
            </a:avLst>
          </a:prstGeom>
          <a:solidFill>
            <a:srgbClr val="1532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304" name="Google Shape;304;p28"/>
          <p:cNvSpPr/>
          <p:nvPr/>
        </p:nvSpPr>
        <p:spPr>
          <a:xfrm rot="10800000" flipH="1">
            <a:off x="-924561" y="-996376"/>
            <a:ext cx="6929611" cy="3897399"/>
          </a:xfrm>
          <a:prstGeom prst="snip1Rect">
            <a:avLst>
              <a:gd name="adj" fmla="val 16667"/>
            </a:avLst>
          </a:prstGeom>
          <a:solidFill>
            <a:srgbClr val="1532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305" name="Google Shape;305;p28"/>
          <p:cNvSpPr txBox="1">
            <a:spLocks noGrp="1"/>
          </p:cNvSpPr>
          <p:nvPr>
            <p:ph type="ctrTitle"/>
          </p:nvPr>
        </p:nvSpPr>
        <p:spPr>
          <a:xfrm>
            <a:off x="355756" y="1929019"/>
            <a:ext cx="5110324" cy="830997"/>
          </a:xfrm>
          <a:prstGeom prst="rect">
            <a:avLst/>
          </a:prstGeom>
          <a:noFill/>
          <a:ln>
            <a:noFill/>
          </a:ln>
        </p:spPr>
        <p:txBody>
          <a:bodyPr spcFirstLastPara="1" wrap="square" lIns="0" tIns="0" rIns="0" bIns="0" anchor="b" anchorCtr="0">
            <a:spAutoFit/>
          </a:bodyPr>
          <a:lstStyle>
            <a:lvl1pPr marR="0" lvl="0" algn="l" rtl="0">
              <a:lnSpc>
                <a:spcPct val="100000"/>
              </a:lnSpc>
              <a:spcBef>
                <a:spcPts val="0"/>
              </a:spcBef>
              <a:spcAft>
                <a:spcPts val="0"/>
              </a:spcAft>
              <a:buClr>
                <a:srgbClr val="000000"/>
              </a:buClr>
              <a:buSzPts val="6000"/>
              <a:buFont typeface="Arial"/>
              <a:buNone/>
              <a:defRPr sz="6000" b="0" i="0" u="none" strike="noStrike" cap="none">
                <a:solidFill>
                  <a:schemeClr val="lt1"/>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6000"/>
              <a:buFont typeface="Arial"/>
              <a:buNone/>
              <a:defRPr sz="60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6000"/>
              <a:buFont typeface="Arial"/>
              <a:buNone/>
              <a:defRPr sz="60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6000"/>
              <a:buFont typeface="Arial"/>
              <a:buNone/>
              <a:defRPr sz="60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6000"/>
              <a:buFont typeface="Arial"/>
              <a:buNone/>
              <a:defRPr sz="6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6000"/>
              <a:buFont typeface="Arial"/>
              <a:buNone/>
              <a:defRPr sz="60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6000"/>
              <a:buFont typeface="Arial"/>
              <a:buNone/>
              <a:defRPr sz="60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6000"/>
              <a:buFont typeface="Arial"/>
              <a:buNone/>
              <a:defRPr sz="60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6000"/>
              <a:buFont typeface="Arial"/>
              <a:buNone/>
              <a:defRPr sz="6000" b="0" i="0" u="none" strike="noStrike" cap="none">
                <a:solidFill>
                  <a:srgbClr val="000000"/>
                </a:solidFill>
                <a:latin typeface="Arial"/>
                <a:ea typeface="Arial"/>
                <a:cs typeface="Arial"/>
                <a:sym typeface="Arial"/>
              </a:defRPr>
            </a:lvl9pPr>
          </a:lstStyle>
          <a:p>
            <a:endParaRPr/>
          </a:p>
        </p:txBody>
      </p:sp>
      <p:pic>
        <p:nvPicPr>
          <p:cNvPr id="306" name="Google Shape;306;p28" descr="A close up of a sign&#10;&#10;Description automatically generated"/>
          <p:cNvPicPr preferRelativeResize="0"/>
          <p:nvPr/>
        </p:nvPicPr>
        <p:blipFill rotWithShape="1">
          <a:blip r:embed="rId2">
            <a:alphaModFix/>
          </a:blip>
          <a:srcRect b="35574"/>
          <a:stretch/>
        </p:blipFill>
        <p:spPr>
          <a:xfrm>
            <a:off x="6992220" y="294884"/>
            <a:ext cx="1920236" cy="751596"/>
          </a:xfrm>
          <a:prstGeom prst="rect">
            <a:avLst/>
          </a:prstGeom>
          <a:noFill/>
          <a:ln>
            <a:noFill/>
          </a:ln>
        </p:spPr>
      </p:pic>
      <p:cxnSp>
        <p:nvCxnSpPr>
          <p:cNvPr id="307" name="Google Shape;307;p28"/>
          <p:cNvCxnSpPr/>
          <p:nvPr/>
        </p:nvCxnSpPr>
        <p:spPr>
          <a:xfrm>
            <a:off x="-426720" y="3042031"/>
            <a:ext cx="7579360" cy="0"/>
          </a:xfrm>
          <a:prstGeom prst="straightConnector1">
            <a:avLst/>
          </a:prstGeom>
          <a:noFill/>
          <a:ln w="31750" cap="flat" cmpd="sng">
            <a:solidFill>
              <a:schemeClr val="accent6"/>
            </a:solidFill>
            <a:prstDash val="solid"/>
            <a:round/>
            <a:headEnd type="none" w="sm" len="sm"/>
            <a:tailEnd type="none" w="sm" len="sm"/>
          </a:ln>
        </p:spPr>
      </p:cxnSp>
      <p:sp>
        <p:nvSpPr>
          <p:cNvPr id="308" name="Google Shape;308;p28"/>
          <p:cNvSpPr txBox="1">
            <a:spLocks noGrp="1"/>
          </p:cNvSpPr>
          <p:nvPr>
            <p:ph type="body" idx="1"/>
          </p:nvPr>
        </p:nvSpPr>
        <p:spPr>
          <a:xfrm>
            <a:off x="355756" y="3382822"/>
            <a:ext cx="4927600" cy="104616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2400"/>
              <a:buFont typeface="Arial"/>
              <a:buNone/>
              <a:defRPr sz="2400" b="0" i="0" u="none" strike="noStrike" cap="none">
                <a:solidFill>
                  <a:schemeClr val="lt1"/>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09" name="Google Shape;309;p28"/>
          <p:cNvSpPr txBox="1">
            <a:spLocks noGrp="1"/>
          </p:cNvSpPr>
          <p:nvPr>
            <p:ph type="body" idx="2"/>
          </p:nvPr>
        </p:nvSpPr>
        <p:spPr>
          <a:xfrm>
            <a:off x="7323138" y="2631367"/>
            <a:ext cx="1285875" cy="75159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chemeClr val="accent6"/>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chemeClr val="accent6"/>
                </a:solidFill>
                <a:latin typeface="Montserrat"/>
                <a:ea typeface="Montserrat"/>
                <a:cs typeface="Montserrat"/>
                <a:sym typeface="Montserrat"/>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chemeClr val="accent6"/>
                </a:solidFill>
                <a:latin typeface="Montserrat"/>
                <a:ea typeface="Montserrat"/>
                <a:cs typeface="Montserrat"/>
                <a:sym typeface="Montserrat"/>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chemeClr val="accent6"/>
                </a:solidFill>
                <a:latin typeface="Montserrat"/>
                <a:ea typeface="Montserrat"/>
                <a:cs typeface="Montserrat"/>
                <a:sym typeface="Montserrat"/>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chemeClr val="accent6"/>
                </a:solidFill>
                <a:latin typeface="Montserrat"/>
                <a:ea typeface="Montserrat"/>
                <a:cs typeface="Montserrat"/>
                <a:sym typeface="Montserrat"/>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310" name="Google Shape;310;p28" descr="A close up of a sign&#10;&#10;Description automatically generated"/>
          <p:cNvPicPr preferRelativeResize="0"/>
          <p:nvPr/>
        </p:nvPicPr>
        <p:blipFill rotWithShape="1">
          <a:blip r:embed="rId2">
            <a:alphaModFix/>
          </a:blip>
          <a:srcRect b="35574"/>
          <a:stretch/>
        </p:blipFill>
        <p:spPr>
          <a:xfrm>
            <a:off x="6992220" y="294884"/>
            <a:ext cx="1920236" cy="751596"/>
          </a:xfrm>
          <a:prstGeom prst="rect">
            <a:avLst/>
          </a:prstGeom>
          <a:noFill/>
          <a:ln>
            <a:noFill/>
          </a:ln>
        </p:spPr>
      </p:pic>
      <p:cxnSp>
        <p:nvCxnSpPr>
          <p:cNvPr id="311" name="Google Shape;311;p28"/>
          <p:cNvCxnSpPr/>
          <p:nvPr/>
        </p:nvCxnSpPr>
        <p:spPr>
          <a:xfrm>
            <a:off x="-426720" y="3042031"/>
            <a:ext cx="7579360" cy="0"/>
          </a:xfrm>
          <a:prstGeom prst="straightConnector1">
            <a:avLst/>
          </a:prstGeom>
          <a:noFill/>
          <a:ln w="31750" cap="flat" cmpd="sng">
            <a:solidFill>
              <a:schemeClr val="accent6"/>
            </a:solidFill>
            <a:prstDash val="solid"/>
            <a:round/>
            <a:headEnd type="none" w="sm" len="sm"/>
            <a:tailEnd type="none" w="sm" len="sm"/>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ubtitle">
  <p:cSld name="1_Subtitle 6">
    <p:bg>
      <p:bgPr>
        <a:solidFill>
          <a:srgbClr val="15325E"/>
        </a:solidFill>
        <a:effectLst/>
      </p:bgPr>
    </p:bg>
    <p:spTree>
      <p:nvGrpSpPr>
        <p:cNvPr id="1" name="Shape 312"/>
        <p:cNvGrpSpPr/>
        <p:nvPr/>
      </p:nvGrpSpPr>
      <p:grpSpPr>
        <a:xfrm>
          <a:off x="0" y="0"/>
          <a:ext cx="0" cy="0"/>
          <a:chOff x="0" y="0"/>
          <a:chExt cx="0" cy="0"/>
        </a:xfrm>
      </p:grpSpPr>
      <p:sp>
        <p:nvSpPr>
          <p:cNvPr id="313" name="Google Shape;313;p29"/>
          <p:cNvSpPr txBox="1">
            <a:spLocks noGrp="1"/>
          </p:cNvSpPr>
          <p:nvPr>
            <p:ph type="body" idx="1"/>
          </p:nvPr>
        </p:nvSpPr>
        <p:spPr>
          <a:xfrm>
            <a:off x="1" y="0"/>
            <a:ext cx="3423920" cy="51435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0"/>
              </a:spcBef>
              <a:spcAft>
                <a:spcPts val="0"/>
              </a:spcAft>
              <a:buClr>
                <a:srgbClr val="000000"/>
              </a:buClr>
              <a:buSzPts val="30000"/>
              <a:buFont typeface="Arial"/>
              <a:buNone/>
              <a:defRPr sz="30000" b="0" i="0" u="none" strike="noStrike" cap="none">
                <a:solidFill>
                  <a:schemeClr val="accent6"/>
                </a:solidFill>
                <a:latin typeface="Montserrat Thin"/>
                <a:ea typeface="Montserrat Thin"/>
                <a:cs typeface="Montserrat Thin"/>
                <a:sym typeface="Montserrat Thin"/>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14" name="Google Shape;314;p29"/>
          <p:cNvSpPr txBox="1">
            <a:spLocks noGrp="1"/>
          </p:cNvSpPr>
          <p:nvPr>
            <p:ph type="body" idx="2"/>
          </p:nvPr>
        </p:nvSpPr>
        <p:spPr>
          <a:xfrm>
            <a:off x="4526678" y="589598"/>
            <a:ext cx="4042901" cy="13827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rgbClr val="000000"/>
              </a:buClr>
              <a:buSzPts val="3600"/>
              <a:buFont typeface="Arial"/>
              <a:buNone/>
              <a:defRPr sz="3600" b="0" i="0" u="none" strike="noStrike" cap="none">
                <a:solidFill>
                  <a:schemeClr val="accent6"/>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Montserrat"/>
                <a:ea typeface="Montserrat"/>
                <a:cs typeface="Montserrat"/>
                <a:sym typeface="Montserrat"/>
              </a:defRPr>
            </a:lvl2pPr>
            <a:lvl3pPr marL="1371600" marR="0" lvl="2" indent="-22860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Montserrat"/>
                <a:ea typeface="Montserrat"/>
                <a:cs typeface="Montserrat"/>
                <a:sym typeface="Montserrat"/>
              </a:defRPr>
            </a:lvl3pPr>
            <a:lvl4pPr marL="1828800" marR="0" lvl="3" indent="-22860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Montserrat"/>
                <a:ea typeface="Montserrat"/>
                <a:cs typeface="Montserrat"/>
                <a:sym typeface="Montserrat"/>
              </a:defRPr>
            </a:lvl4pPr>
            <a:lvl5pPr marL="2286000" marR="0" lvl="4" indent="-22860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Montserrat"/>
                <a:ea typeface="Montserrat"/>
                <a:cs typeface="Montserrat"/>
                <a:sym typeface="Montserrat"/>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15" name="Google Shape;315;p29"/>
          <p:cNvSpPr txBox="1">
            <a:spLocks noGrp="1"/>
          </p:cNvSpPr>
          <p:nvPr>
            <p:ph type="body" idx="3"/>
          </p:nvPr>
        </p:nvSpPr>
        <p:spPr>
          <a:xfrm>
            <a:off x="5065150" y="2133600"/>
            <a:ext cx="3504429" cy="19097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Montserrat Light"/>
                <a:ea typeface="Montserrat Light"/>
                <a:cs typeface="Montserrat Light"/>
                <a:sym typeface="Montserrat Light"/>
              </a:defRPr>
            </a:lvl1pPr>
            <a:lvl2pPr marL="914400" marR="0" lvl="1" indent="-228600" algn="r" rtl="0">
              <a:lnSpc>
                <a:spcPct val="100000"/>
              </a:lnSpc>
              <a:spcBef>
                <a:spcPts val="0"/>
              </a:spcBef>
              <a:spcAft>
                <a:spcPts val="0"/>
              </a:spcAft>
              <a:buClr>
                <a:srgbClr val="000000"/>
              </a:buClr>
              <a:buSzPts val="1400"/>
              <a:buFont typeface="Arial"/>
              <a:buNone/>
              <a:defRPr sz="1400" b="0" i="0" u="none" strike="noStrike" cap="none">
                <a:solidFill>
                  <a:schemeClr val="accent1"/>
                </a:solidFill>
                <a:latin typeface="Montserrat Light"/>
                <a:ea typeface="Montserrat Light"/>
                <a:cs typeface="Montserrat Light"/>
                <a:sym typeface="Montserrat Light"/>
              </a:defRPr>
            </a:lvl2pPr>
            <a:lvl3pPr marL="1371600" marR="0" lvl="2" indent="-228600" algn="r" rtl="0">
              <a:lnSpc>
                <a:spcPct val="100000"/>
              </a:lnSpc>
              <a:spcBef>
                <a:spcPts val="0"/>
              </a:spcBef>
              <a:spcAft>
                <a:spcPts val="0"/>
              </a:spcAft>
              <a:buClr>
                <a:srgbClr val="000000"/>
              </a:buClr>
              <a:buSzPts val="1400"/>
              <a:buFont typeface="Arial"/>
              <a:buNone/>
              <a:defRPr sz="1400" b="0" i="0" u="none" strike="noStrike" cap="none">
                <a:solidFill>
                  <a:schemeClr val="accent1"/>
                </a:solidFill>
                <a:latin typeface="Montserrat Light"/>
                <a:ea typeface="Montserrat Light"/>
                <a:cs typeface="Montserrat Light"/>
                <a:sym typeface="Montserrat Light"/>
              </a:defRPr>
            </a:lvl3pPr>
            <a:lvl4pPr marL="1828800" marR="0" lvl="3" indent="-228600" algn="r" rtl="0">
              <a:lnSpc>
                <a:spcPct val="100000"/>
              </a:lnSpc>
              <a:spcBef>
                <a:spcPts val="0"/>
              </a:spcBef>
              <a:spcAft>
                <a:spcPts val="0"/>
              </a:spcAft>
              <a:buClr>
                <a:srgbClr val="000000"/>
              </a:buClr>
              <a:buSzPts val="1400"/>
              <a:buFont typeface="Arial"/>
              <a:buNone/>
              <a:defRPr sz="1400" b="0" i="0" u="none" strike="noStrike" cap="none">
                <a:solidFill>
                  <a:schemeClr val="accent1"/>
                </a:solidFill>
                <a:latin typeface="Montserrat Light"/>
                <a:ea typeface="Montserrat Light"/>
                <a:cs typeface="Montserrat Light"/>
                <a:sym typeface="Montserrat Light"/>
              </a:defRPr>
            </a:lvl4pPr>
            <a:lvl5pPr marL="2286000" marR="0" lvl="4" indent="-228600" algn="r" rtl="0">
              <a:lnSpc>
                <a:spcPct val="100000"/>
              </a:lnSpc>
              <a:spcBef>
                <a:spcPts val="0"/>
              </a:spcBef>
              <a:spcAft>
                <a:spcPts val="0"/>
              </a:spcAft>
              <a:buClr>
                <a:srgbClr val="000000"/>
              </a:buClr>
              <a:buSzPts val="1400"/>
              <a:buFont typeface="Arial"/>
              <a:buNone/>
              <a:defRPr sz="1400" b="0" i="0" u="none" strike="noStrike" cap="none">
                <a:solidFill>
                  <a:schemeClr val="accent1"/>
                </a:solidFill>
                <a:latin typeface="Montserrat Light"/>
                <a:ea typeface="Montserrat Light"/>
                <a:cs typeface="Montserrat Light"/>
                <a:sym typeface="Montserrat Light"/>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16" name="Google Shape;316;p29"/>
          <p:cNvSpPr/>
          <p:nvPr/>
        </p:nvSpPr>
        <p:spPr>
          <a:xfrm rot="10800000">
            <a:off x="4687318" y="2199501"/>
            <a:ext cx="277497" cy="277497"/>
          </a:xfrm>
          <a:prstGeom prst="rtTriangl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accent6"/>
              </a:solidFill>
              <a:latin typeface="Montserrat"/>
              <a:ea typeface="Montserrat"/>
              <a:cs typeface="Montserrat"/>
              <a:sym typeface="Montserrat"/>
            </a:endParaRPr>
          </a:p>
        </p:txBody>
      </p:sp>
      <p:cxnSp>
        <p:nvCxnSpPr>
          <p:cNvPr id="317" name="Google Shape;317;p29"/>
          <p:cNvCxnSpPr/>
          <p:nvPr/>
        </p:nvCxnSpPr>
        <p:spPr>
          <a:xfrm>
            <a:off x="3606801" y="1026160"/>
            <a:ext cx="0" cy="3017203"/>
          </a:xfrm>
          <a:prstGeom prst="straightConnector1">
            <a:avLst/>
          </a:prstGeom>
          <a:noFill/>
          <a:ln w="9525" cap="flat" cmpd="sng">
            <a:solidFill>
              <a:schemeClr val="lt1"/>
            </a:solidFill>
            <a:prstDash val="solid"/>
            <a:round/>
            <a:headEnd type="none" w="sm" len="sm"/>
            <a:tailEnd type="none" w="sm" len="sm"/>
          </a:ln>
        </p:spPr>
      </p:cxn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ubtitle">
  <p:cSld name="1_Subtitle 7">
    <p:bg>
      <p:bgPr>
        <a:solidFill>
          <a:schemeClr val="lt1"/>
        </a:solidFill>
        <a:effectLst/>
      </p:bgPr>
    </p:bg>
    <p:spTree>
      <p:nvGrpSpPr>
        <p:cNvPr id="1" name="Shape 318"/>
        <p:cNvGrpSpPr/>
        <p:nvPr/>
      </p:nvGrpSpPr>
      <p:grpSpPr>
        <a:xfrm>
          <a:off x="0" y="0"/>
          <a:ext cx="0" cy="0"/>
          <a:chOff x="0" y="0"/>
          <a:chExt cx="0" cy="0"/>
        </a:xfrm>
      </p:grpSpPr>
      <p:sp>
        <p:nvSpPr>
          <p:cNvPr id="319" name="Google Shape;319;p30"/>
          <p:cNvSpPr>
            <a:spLocks noGrp="1"/>
          </p:cNvSpPr>
          <p:nvPr>
            <p:ph type="pic" idx="2"/>
          </p:nvPr>
        </p:nvSpPr>
        <p:spPr>
          <a:xfrm>
            <a:off x="0" y="0"/>
            <a:ext cx="9144000" cy="5143500"/>
          </a:xfrm>
          <a:prstGeom prst="rect">
            <a:avLst/>
          </a:prstGeom>
          <a:noFill/>
          <a:ln>
            <a:noFill/>
          </a:ln>
        </p:spPr>
      </p:sp>
      <p:sp>
        <p:nvSpPr>
          <p:cNvPr id="320" name="Google Shape;320;p30"/>
          <p:cNvSpPr/>
          <p:nvPr/>
        </p:nvSpPr>
        <p:spPr>
          <a:xfrm>
            <a:off x="-131805" y="-131805"/>
            <a:ext cx="10132540" cy="5659394"/>
          </a:xfrm>
          <a:prstGeom prst="rect">
            <a:avLst/>
          </a:prstGeom>
          <a:solidFill>
            <a:srgbClr val="15325E">
              <a:alpha val="7764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21" name="Google Shape;321;p30"/>
          <p:cNvSpPr txBox="1">
            <a:spLocks noGrp="1"/>
          </p:cNvSpPr>
          <p:nvPr>
            <p:ph type="body" idx="1"/>
          </p:nvPr>
        </p:nvSpPr>
        <p:spPr>
          <a:xfrm>
            <a:off x="1" y="0"/>
            <a:ext cx="3423920" cy="51435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0"/>
              </a:spcBef>
              <a:spcAft>
                <a:spcPts val="0"/>
              </a:spcAft>
              <a:buClr>
                <a:srgbClr val="000000"/>
              </a:buClr>
              <a:buSzPts val="30000"/>
              <a:buFont typeface="Arial"/>
              <a:buNone/>
              <a:defRPr sz="30000" b="0" i="0" u="none" strike="noStrike" cap="none">
                <a:solidFill>
                  <a:schemeClr val="accent6"/>
                </a:solidFill>
                <a:latin typeface="Montserrat Thin"/>
                <a:ea typeface="Montserrat Thin"/>
                <a:cs typeface="Montserrat Thin"/>
                <a:sym typeface="Montserrat Thin"/>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22" name="Google Shape;322;p30"/>
          <p:cNvSpPr txBox="1">
            <a:spLocks noGrp="1"/>
          </p:cNvSpPr>
          <p:nvPr>
            <p:ph type="body" idx="3"/>
          </p:nvPr>
        </p:nvSpPr>
        <p:spPr>
          <a:xfrm>
            <a:off x="3423920" y="1194486"/>
            <a:ext cx="5145659" cy="285029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00000"/>
              </a:buClr>
              <a:buSzPts val="3600"/>
              <a:buFont typeface="Arial"/>
              <a:buNone/>
              <a:defRPr sz="3600" b="0" i="0" u="none" strike="noStrike" cap="none">
                <a:solidFill>
                  <a:schemeClr val="accent6"/>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Montserrat"/>
                <a:ea typeface="Montserrat"/>
                <a:cs typeface="Montserrat"/>
                <a:sym typeface="Montserrat"/>
              </a:defRPr>
            </a:lvl2pPr>
            <a:lvl3pPr marL="1371600" marR="0" lvl="2" indent="-22860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Montserrat"/>
                <a:ea typeface="Montserrat"/>
                <a:cs typeface="Montserrat"/>
                <a:sym typeface="Montserrat"/>
              </a:defRPr>
            </a:lvl3pPr>
            <a:lvl4pPr marL="1828800" marR="0" lvl="3" indent="-22860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Montserrat"/>
                <a:ea typeface="Montserrat"/>
                <a:cs typeface="Montserrat"/>
                <a:sym typeface="Montserrat"/>
              </a:defRPr>
            </a:lvl4pPr>
            <a:lvl5pPr marL="2286000" marR="0" lvl="4" indent="-22860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Montserrat"/>
                <a:ea typeface="Montserrat"/>
                <a:cs typeface="Montserrat"/>
                <a:sym typeface="Montserrat"/>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 Dark 1">
  <p:cSld name="1_Blank - Dark 1 19">
    <p:spTree>
      <p:nvGrpSpPr>
        <p:cNvPr id="1" name="Shape 327"/>
        <p:cNvGrpSpPr/>
        <p:nvPr/>
      </p:nvGrpSpPr>
      <p:grpSpPr>
        <a:xfrm>
          <a:off x="0" y="0"/>
          <a:ext cx="0" cy="0"/>
          <a:chOff x="0" y="0"/>
          <a:chExt cx="0" cy="0"/>
        </a:xfrm>
      </p:grpSpPr>
      <p:sp>
        <p:nvSpPr>
          <p:cNvPr id="328" name="Google Shape;328;p32"/>
          <p:cNvSpPr txBox="1">
            <a:spLocks noGrp="1"/>
          </p:cNvSpPr>
          <p:nvPr>
            <p:ph type="body" idx="1"/>
          </p:nvPr>
        </p:nvSpPr>
        <p:spPr>
          <a:xfrm>
            <a:off x="0" y="324247"/>
            <a:ext cx="8993171" cy="1494513"/>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00000"/>
              </a:buClr>
              <a:buSzPts val="8000"/>
              <a:buFont typeface="Arial"/>
              <a:buNone/>
              <a:defRPr sz="8000" b="0" i="0" u="none" strike="noStrike" cap="none">
                <a:solidFill>
                  <a:srgbClr val="15325E"/>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29" name="Google Shape;329;p32"/>
          <p:cNvSpPr txBox="1">
            <a:spLocks noGrp="1"/>
          </p:cNvSpPr>
          <p:nvPr>
            <p:ph type="body" idx="2"/>
          </p:nvPr>
        </p:nvSpPr>
        <p:spPr>
          <a:xfrm>
            <a:off x="571500" y="3638550"/>
            <a:ext cx="1904370" cy="711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050"/>
              <a:buFont typeface="Arial"/>
              <a:buNone/>
              <a:defRPr sz="1050" b="0" i="1" u="none" strike="noStrike" cap="none">
                <a:solidFill>
                  <a:schemeClr val="dk2"/>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30" name="Google Shape;330;p32"/>
          <p:cNvSpPr/>
          <p:nvPr/>
        </p:nvSpPr>
        <p:spPr>
          <a:xfrm>
            <a:off x="-224725" y="1913641"/>
            <a:ext cx="9453966" cy="3299382"/>
          </a:xfrm>
          <a:prstGeom prst="rect">
            <a:avLst/>
          </a:prstGeom>
          <a:solidFill>
            <a:srgbClr val="1532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331" name="Google Shape;331;p32"/>
          <p:cNvSpPr txBox="1">
            <a:spLocks noGrp="1"/>
          </p:cNvSpPr>
          <p:nvPr>
            <p:ph type="body" idx="3"/>
          </p:nvPr>
        </p:nvSpPr>
        <p:spPr>
          <a:xfrm>
            <a:off x="394648" y="2509005"/>
            <a:ext cx="1904370" cy="2001289"/>
          </a:xfrm>
          <a:prstGeom prst="rect">
            <a:avLst/>
          </a:prstGeom>
          <a:noFill/>
          <a:ln>
            <a:noFill/>
          </a:ln>
        </p:spPr>
        <p:txBody>
          <a:bodyPr spcFirstLastPara="1" wrap="square" lIns="91425" tIns="45700" rIns="91425" bIns="45700" anchor="b" anchorCtr="0">
            <a:noAutofit/>
          </a:bodyPr>
          <a:lstStyle>
            <a:lvl1pPr marL="457200" marR="0" lvl="0" indent="-228600" algn="just"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Montserrat Light"/>
                <a:ea typeface="Montserrat Light"/>
                <a:cs typeface="Montserrat Light"/>
                <a:sym typeface="Montserrat Light"/>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32" name="Google Shape;332;p32"/>
          <p:cNvSpPr/>
          <p:nvPr/>
        </p:nvSpPr>
        <p:spPr>
          <a:xfrm rot="5400000">
            <a:off x="394489" y="2136936"/>
            <a:ext cx="317714" cy="317714"/>
          </a:xfrm>
          <a:prstGeom prst="rtTriangl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15325E"/>
              </a:solidFill>
              <a:latin typeface="Montserrat"/>
              <a:ea typeface="Montserrat"/>
              <a:cs typeface="Montserrat"/>
              <a:sym typeface="Montserrat"/>
            </a:endParaRPr>
          </a:p>
        </p:txBody>
      </p:sp>
      <p:sp>
        <p:nvSpPr>
          <p:cNvPr id="333" name="Google Shape;333;p32"/>
          <p:cNvSpPr txBox="1">
            <a:spLocks noGrp="1"/>
          </p:cNvSpPr>
          <p:nvPr>
            <p:ph type="body" idx="4"/>
          </p:nvPr>
        </p:nvSpPr>
        <p:spPr>
          <a:xfrm>
            <a:off x="2566364" y="2509005"/>
            <a:ext cx="1904370" cy="2001289"/>
          </a:xfrm>
          <a:prstGeom prst="rect">
            <a:avLst/>
          </a:prstGeom>
          <a:noFill/>
          <a:ln>
            <a:noFill/>
          </a:ln>
        </p:spPr>
        <p:txBody>
          <a:bodyPr spcFirstLastPara="1" wrap="square" lIns="91425" tIns="45700" rIns="91425" bIns="45700" anchor="b" anchorCtr="0">
            <a:noAutofit/>
          </a:bodyPr>
          <a:lstStyle>
            <a:lvl1pPr marL="457200" marR="0" lvl="0" indent="-228600" algn="just"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Montserrat Light"/>
                <a:ea typeface="Montserrat Light"/>
                <a:cs typeface="Montserrat Light"/>
                <a:sym typeface="Montserrat Light"/>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34" name="Google Shape;334;p32"/>
          <p:cNvSpPr txBox="1">
            <a:spLocks noGrp="1"/>
          </p:cNvSpPr>
          <p:nvPr>
            <p:ph type="body" idx="5"/>
          </p:nvPr>
        </p:nvSpPr>
        <p:spPr>
          <a:xfrm>
            <a:off x="4695907" y="2521489"/>
            <a:ext cx="1904370" cy="1988805"/>
          </a:xfrm>
          <a:prstGeom prst="rect">
            <a:avLst/>
          </a:prstGeom>
          <a:noFill/>
          <a:ln>
            <a:noFill/>
          </a:ln>
        </p:spPr>
        <p:txBody>
          <a:bodyPr spcFirstLastPara="1" wrap="square" lIns="91425" tIns="45700" rIns="91425" bIns="45700" anchor="b" anchorCtr="0">
            <a:noAutofit/>
          </a:bodyPr>
          <a:lstStyle>
            <a:lvl1pPr marL="457200" marR="0" lvl="0" indent="-228600" algn="just" rtl="0">
              <a:lnSpc>
                <a:spcPct val="115000"/>
              </a:lnSpc>
              <a:spcBef>
                <a:spcPts val="600"/>
              </a:spcBef>
              <a:spcAft>
                <a:spcPts val="0"/>
              </a:spcAft>
              <a:buClr>
                <a:schemeClr val="dk2"/>
              </a:buClr>
              <a:buSzPts val="1600"/>
              <a:buFont typeface="Arial"/>
              <a:buNone/>
              <a:defRPr sz="1050" b="0" i="0" u="none" strike="noStrike" cap="none">
                <a:solidFill>
                  <a:schemeClr val="lt1"/>
                </a:solidFill>
                <a:latin typeface="Montserrat Light"/>
                <a:ea typeface="Montserrat Light"/>
                <a:cs typeface="Montserrat Light"/>
                <a:sym typeface="Montserrat Light"/>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35" name="Google Shape;335;p32"/>
          <p:cNvSpPr txBox="1">
            <a:spLocks noGrp="1"/>
          </p:cNvSpPr>
          <p:nvPr>
            <p:ph type="body" idx="6"/>
          </p:nvPr>
        </p:nvSpPr>
        <p:spPr>
          <a:xfrm>
            <a:off x="6825926" y="2485605"/>
            <a:ext cx="1904370" cy="2024689"/>
          </a:xfrm>
          <a:prstGeom prst="rect">
            <a:avLst/>
          </a:prstGeom>
          <a:noFill/>
          <a:ln>
            <a:noFill/>
          </a:ln>
        </p:spPr>
        <p:txBody>
          <a:bodyPr spcFirstLastPara="1" wrap="square" lIns="91425" tIns="45700" rIns="91425" bIns="45700" anchor="b" anchorCtr="0">
            <a:noAutofit/>
          </a:bodyPr>
          <a:lstStyle>
            <a:lvl1pPr marL="457200" marR="0" lvl="0" indent="-228600" algn="just" rtl="0">
              <a:lnSpc>
                <a:spcPct val="115000"/>
              </a:lnSpc>
              <a:spcBef>
                <a:spcPts val="600"/>
              </a:spcBef>
              <a:spcAft>
                <a:spcPts val="0"/>
              </a:spcAft>
              <a:buClr>
                <a:schemeClr val="dk2"/>
              </a:buClr>
              <a:buSzPts val="1600"/>
              <a:buFont typeface="Arial"/>
              <a:buNone/>
              <a:defRPr sz="1050" b="0" i="0" u="none" strike="noStrike" cap="none">
                <a:solidFill>
                  <a:schemeClr val="lt1"/>
                </a:solidFill>
                <a:latin typeface="Montserrat Light"/>
                <a:ea typeface="Montserrat Light"/>
                <a:cs typeface="Montserrat Light"/>
                <a:sym typeface="Montserrat Light"/>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36" name="Google Shape;336;p32"/>
          <p:cNvSpPr txBox="1"/>
          <p:nvPr/>
        </p:nvSpPr>
        <p:spPr>
          <a:xfrm>
            <a:off x="433126" y="2136936"/>
            <a:ext cx="26367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Montserrat"/>
                <a:ea typeface="Montserrat"/>
                <a:cs typeface="Montserrat"/>
                <a:sym typeface="Montserrat"/>
              </a:rPr>
              <a:t>1</a:t>
            </a:r>
            <a:endParaRPr sz="1400" b="0" i="0" u="none" strike="noStrike" cap="none">
              <a:solidFill>
                <a:srgbClr val="000000"/>
              </a:solidFill>
              <a:latin typeface="Arial"/>
              <a:ea typeface="Arial"/>
              <a:cs typeface="Arial"/>
              <a:sym typeface="Arial"/>
            </a:endParaRPr>
          </a:p>
        </p:txBody>
      </p:sp>
      <p:sp>
        <p:nvSpPr>
          <p:cNvPr id="337" name="Google Shape;337;p32"/>
          <p:cNvSpPr/>
          <p:nvPr/>
        </p:nvSpPr>
        <p:spPr>
          <a:xfrm rot="5400000">
            <a:off x="2545119" y="2136936"/>
            <a:ext cx="317714" cy="317714"/>
          </a:xfrm>
          <a:prstGeom prst="rtTriangl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15325E"/>
              </a:solidFill>
              <a:latin typeface="Montserrat"/>
              <a:ea typeface="Montserrat"/>
              <a:cs typeface="Montserrat"/>
              <a:sym typeface="Montserrat"/>
            </a:endParaRPr>
          </a:p>
        </p:txBody>
      </p:sp>
      <p:sp>
        <p:nvSpPr>
          <p:cNvPr id="338" name="Google Shape;338;p32"/>
          <p:cNvSpPr txBox="1"/>
          <p:nvPr/>
        </p:nvSpPr>
        <p:spPr>
          <a:xfrm>
            <a:off x="2572397" y="2136936"/>
            <a:ext cx="26367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Montserrat"/>
                <a:ea typeface="Montserrat"/>
                <a:cs typeface="Montserrat"/>
                <a:sym typeface="Montserrat"/>
              </a:rPr>
              <a:t>2</a:t>
            </a:r>
            <a:endParaRPr sz="1400" b="0" i="0" u="none" strike="noStrike" cap="none">
              <a:solidFill>
                <a:srgbClr val="000000"/>
              </a:solidFill>
              <a:latin typeface="Arial"/>
              <a:ea typeface="Arial"/>
              <a:cs typeface="Arial"/>
              <a:sym typeface="Arial"/>
            </a:endParaRPr>
          </a:p>
        </p:txBody>
      </p:sp>
      <p:sp>
        <p:nvSpPr>
          <p:cNvPr id="339" name="Google Shape;339;p32"/>
          <p:cNvSpPr/>
          <p:nvPr/>
        </p:nvSpPr>
        <p:spPr>
          <a:xfrm rot="5400000">
            <a:off x="4685443" y="2136936"/>
            <a:ext cx="317714" cy="317714"/>
          </a:xfrm>
          <a:prstGeom prst="rtTriangl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15325E"/>
              </a:solidFill>
              <a:latin typeface="Montserrat"/>
              <a:ea typeface="Montserrat"/>
              <a:cs typeface="Montserrat"/>
              <a:sym typeface="Montserrat"/>
            </a:endParaRPr>
          </a:p>
        </p:txBody>
      </p:sp>
      <p:sp>
        <p:nvSpPr>
          <p:cNvPr id="340" name="Google Shape;340;p32"/>
          <p:cNvSpPr txBox="1"/>
          <p:nvPr/>
        </p:nvSpPr>
        <p:spPr>
          <a:xfrm>
            <a:off x="4712721" y="2136936"/>
            <a:ext cx="26367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Montserrat"/>
                <a:ea typeface="Montserrat"/>
                <a:cs typeface="Montserrat"/>
                <a:sym typeface="Montserrat"/>
              </a:rPr>
              <a:t>3</a:t>
            </a:r>
            <a:endParaRPr sz="1400" b="0" i="0" u="none" strike="noStrike" cap="none">
              <a:solidFill>
                <a:srgbClr val="000000"/>
              </a:solidFill>
              <a:latin typeface="Arial"/>
              <a:ea typeface="Arial"/>
              <a:cs typeface="Arial"/>
              <a:sym typeface="Arial"/>
            </a:endParaRPr>
          </a:p>
        </p:txBody>
      </p:sp>
      <p:sp>
        <p:nvSpPr>
          <p:cNvPr id="341" name="Google Shape;341;p32"/>
          <p:cNvSpPr/>
          <p:nvPr/>
        </p:nvSpPr>
        <p:spPr>
          <a:xfrm rot="5400000">
            <a:off x="6825501" y="2136936"/>
            <a:ext cx="317714" cy="317714"/>
          </a:xfrm>
          <a:prstGeom prst="rtTriangl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342" name="Google Shape;342;p32"/>
          <p:cNvSpPr txBox="1"/>
          <p:nvPr/>
        </p:nvSpPr>
        <p:spPr>
          <a:xfrm>
            <a:off x="6825501" y="2136936"/>
            <a:ext cx="26367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Montserrat"/>
                <a:ea typeface="Montserrat"/>
                <a:cs typeface="Montserrat"/>
                <a:sym typeface="Montserrat"/>
              </a:rPr>
              <a:t>4</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 Dark 1">
  <p:cSld name="1_Blank - Dark 1 20">
    <p:bg>
      <p:bgPr>
        <a:solidFill>
          <a:srgbClr val="F2F2F2"/>
        </a:solidFill>
        <a:effectLst/>
      </p:bgPr>
    </p:bg>
    <p:spTree>
      <p:nvGrpSpPr>
        <p:cNvPr id="1" name="Shape 343"/>
        <p:cNvGrpSpPr/>
        <p:nvPr/>
      </p:nvGrpSpPr>
      <p:grpSpPr>
        <a:xfrm>
          <a:off x="0" y="0"/>
          <a:ext cx="0" cy="0"/>
          <a:chOff x="0" y="0"/>
          <a:chExt cx="0" cy="0"/>
        </a:xfrm>
      </p:grpSpPr>
      <p:sp>
        <p:nvSpPr>
          <p:cNvPr id="344" name="Google Shape;344;p33"/>
          <p:cNvSpPr/>
          <p:nvPr/>
        </p:nvSpPr>
        <p:spPr>
          <a:xfrm>
            <a:off x="-154983" y="1921879"/>
            <a:ext cx="9453966" cy="3299382"/>
          </a:xfrm>
          <a:prstGeom prst="rect">
            <a:avLst/>
          </a:prstGeom>
          <a:solidFill>
            <a:srgbClr val="1532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345" name="Google Shape;345;p33"/>
          <p:cNvSpPr txBox="1">
            <a:spLocks noGrp="1"/>
          </p:cNvSpPr>
          <p:nvPr>
            <p:ph type="body" idx="1"/>
          </p:nvPr>
        </p:nvSpPr>
        <p:spPr>
          <a:xfrm>
            <a:off x="1860728" y="2346613"/>
            <a:ext cx="1792324" cy="172490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Montserrat Light"/>
                <a:ea typeface="Montserrat Light"/>
                <a:cs typeface="Montserrat Light"/>
                <a:sym typeface="Montserrat Light"/>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46" name="Google Shape;346;p33"/>
          <p:cNvSpPr/>
          <p:nvPr/>
        </p:nvSpPr>
        <p:spPr>
          <a:xfrm rot="5400000">
            <a:off x="1860874" y="2346610"/>
            <a:ext cx="153183" cy="153183"/>
          </a:xfrm>
          <a:prstGeom prst="rtTriangl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15325E"/>
              </a:solidFill>
              <a:latin typeface="Montserrat"/>
              <a:ea typeface="Montserrat"/>
              <a:cs typeface="Montserrat"/>
              <a:sym typeface="Montserrat"/>
            </a:endParaRPr>
          </a:p>
        </p:txBody>
      </p:sp>
      <p:sp>
        <p:nvSpPr>
          <p:cNvPr id="347" name="Google Shape;347;p33"/>
          <p:cNvSpPr txBox="1"/>
          <p:nvPr/>
        </p:nvSpPr>
        <p:spPr>
          <a:xfrm>
            <a:off x="1659649" y="823114"/>
            <a:ext cx="1792324"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rgbClr val="15325E"/>
                </a:solidFill>
                <a:latin typeface="Montserrat"/>
                <a:ea typeface="Montserrat"/>
                <a:cs typeface="Montserrat"/>
                <a:sym typeface="Montserrat"/>
              </a:rPr>
              <a:t>Get:</a:t>
            </a:r>
            <a:endParaRPr sz="1400" b="0" i="0" u="none" strike="noStrike" cap="none">
              <a:solidFill>
                <a:srgbClr val="000000"/>
              </a:solidFill>
              <a:latin typeface="Arial"/>
              <a:ea typeface="Arial"/>
              <a:cs typeface="Arial"/>
              <a:sym typeface="Arial"/>
            </a:endParaRPr>
          </a:p>
        </p:txBody>
      </p:sp>
      <p:sp>
        <p:nvSpPr>
          <p:cNvPr id="348" name="Google Shape;348;p33"/>
          <p:cNvSpPr txBox="1">
            <a:spLocks noGrp="1"/>
          </p:cNvSpPr>
          <p:nvPr>
            <p:ph type="body" idx="2"/>
          </p:nvPr>
        </p:nvSpPr>
        <p:spPr>
          <a:xfrm>
            <a:off x="4326050" y="2346613"/>
            <a:ext cx="1792324" cy="172490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Montserrat Light"/>
                <a:ea typeface="Montserrat Light"/>
                <a:cs typeface="Montserrat Light"/>
                <a:sym typeface="Montserrat Light"/>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49" name="Google Shape;349;p33"/>
          <p:cNvSpPr/>
          <p:nvPr/>
        </p:nvSpPr>
        <p:spPr>
          <a:xfrm rot="5400000">
            <a:off x="4319439" y="2346611"/>
            <a:ext cx="153183" cy="153183"/>
          </a:xfrm>
          <a:prstGeom prst="rtTriangl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15325E"/>
              </a:solidFill>
              <a:latin typeface="Montserrat"/>
              <a:ea typeface="Montserrat"/>
              <a:cs typeface="Montserrat"/>
              <a:sym typeface="Montserrat"/>
            </a:endParaRPr>
          </a:p>
        </p:txBody>
      </p:sp>
      <p:sp>
        <p:nvSpPr>
          <p:cNvPr id="350" name="Google Shape;350;p33"/>
          <p:cNvSpPr txBox="1"/>
          <p:nvPr/>
        </p:nvSpPr>
        <p:spPr>
          <a:xfrm>
            <a:off x="4264841" y="823112"/>
            <a:ext cx="1473664"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rgbClr val="15325E"/>
                </a:solidFill>
                <a:latin typeface="Montserrat"/>
                <a:ea typeface="Montserrat"/>
                <a:cs typeface="Montserrat"/>
                <a:sym typeface="Montserrat"/>
              </a:rPr>
              <a:t>To:</a:t>
            </a:r>
            <a:endParaRPr sz="1400" b="0" i="0" u="none" strike="noStrike" cap="none">
              <a:solidFill>
                <a:srgbClr val="000000"/>
              </a:solidFill>
              <a:latin typeface="Arial"/>
              <a:ea typeface="Arial"/>
              <a:cs typeface="Arial"/>
              <a:sym typeface="Arial"/>
            </a:endParaRPr>
          </a:p>
        </p:txBody>
      </p:sp>
      <p:sp>
        <p:nvSpPr>
          <p:cNvPr id="351" name="Google Shape;351;p33"/>
          <p:cNvSpPr txBox="1"/>
          <p:nvPr/>
        </p:nvSpPr>
        <p:spPr>
          <a:xfrm>
            <a:off x="6651405" y="823113"/>
            <a:ext cx="1392482"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rgbClr val="15325E"/>
                </a:solidFill>
                <a:latin typeface="Montserrat"/>
                <a:ea typeface="Montserrat"/>
                <a:cs typeface="Montserrat"/>
                <a:sym typeface="Montserrat"/>
              </a:rPr>
              <a:t>By:</a:t>
            </a:r>
            <a:endParaRPr sz="1400" b="0" i="0" u="none" strike="noStrike" cap="none">
              <a:solidFill>
                <a:srgbClr val="000000"/>
              </a:solidFill>
              <a:latin typeface="Arial"/>
              <a:ea typeface="Arial"/>
              <a:cs typeface="Arial"/>
              <a:sym typeface="Arial"/>
            </a:endParaRPr>
          </a:p>
        </p:txBody>
      </p:sp>
      <p:sp>
        <p:nvSpPr>
          <p:cNvPr id="352" name="Google Shape;352;p33"/>
          <p:cNvSpPr txBox="1">
            <a:spLocks noGrp="1"/>
          </p:cNvSpPr>
          <p:nvPr>
            <p:ph type="body" idx="3"/>
          </p:nvPr>
        </p:nvSpPr>
        <p:spPr>
          <a:xfrm>
            <a:off x="6791371" y="2346613"/>
            <a:ext cx="1792324" cy="172490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Montserrat Light"/>
                <a:ea typeface="Montserrat Light"/>
                <a:cs typeface="Montserrat Light"/>
                <a:sym typeface="Montserrat Light"/>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53" name="Google Shape;353;p33"/>
          <p:cNvSpPr/>
          <p:nvPr/>
        </p:nvSpPr>
        <p:spPr>
          <a:xfrm rot="5400000">
            <a:off x="6791371" y="2346612"/>
            <a:ext cx="153183" cy="153183"/>
          </a:xfrm>
          <a:prstGeom prst="rtTriangl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15325E"/>
              </a:solidFill>
              <a:latin typeface="Montserrat"/>
              <a:ea typeface="Montserrat"/>
              <a:cs typeface="Montserrat"/>
              <a:sym typeface="Montserrat"/>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ubtitle">
  <p:cSld name="1_Subtitle 2">
    <p:bg>
      <p:bgPr>
        <a:solidFill>
          <a:srgbClr val="F2F2F2"/>
        </a:solidFill>
        <a:effectLst/>
      </p:bgPr>
    </p:bg>
    <p:spTree>
      <p:nvGrpSpPr>
        <p:cNvPr id="1" name="Shape 24"/>
        <p:cNvGrpSpPr/>
        <p:nvPr/>
      </p:nvGrpSpPr>
      <p:grpSpPr>
        <a:xfrm>
          <a:off x="0" y="0"/>
          <a:ext cx="0" cy="0"/>
          <a:chOff x="0" y="0"/>
          <a:chExt cx="0" cy="0"/>
        </a:xfrm>
      </p:grpSpPr>
      <p:grpSp>
        <p:nvGrpSpPr>
          <p:cNvPr id="25" name="Google Shape;25;p4"/>
          <p:cNvGrpSpPr/>
          <p:nvPr/>
        </p:nvGrpSpPr>
        <p:grpSpPr>
          <a:xfrm>
            <a:off x="702733" y="1095081"/>
            <a:ext cx="8441264" cy="4236954"/>
            <a:chOff x="787037" y="1225482"/>
            <a:chExt cx="8356963" cy="4078272"/>
          </a:xfrm>
        </p:grpSpPr>
        <p:grpSp>
          <p:nvGrpSpPr>
            <p:cNvPr id="26" name="Google Shape;26;p4"/>
            <p:cNvGrpSpPr/>
            <p:nvPr/>
          </p:nvGrpSpPr>
          <p:grpSpPr>
            <a:xfrm>
              <a:off x="6238655" y="1225482"/>
              <a:ext cx="2905345" cy="4078270"/>
              <a:chOff x="6388520" y="1225482"/>
              <a:chExt cx="2905345" cy="4078270"/>
            </a:xfrm>
          </p:grpSpPr>
          <p:sp>
            <p:nvSpPr>
              <p:cNvPr id="27" name="Google Shape;27;p4"/>
              <p:cNvSpPr/>
              <p:nvPr/>
            </p:nvSpPr>
            <p:spPr>
              <a:xfrm>
                <a:off x="6560091" y="1225482"/>
                <a:ext cx="2733773" cy="3918017"/>
              </a:xfrm>
              <a:prstGeom prst="rect">
                <a:avLst/>
              </a:prstGeom>
              <a:solidFill>
                <a:srgbClr val="5B8D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28" name="Google Shape;28;p4"/>
              <p:cNvSpPr txBox="1"/>
              <p:nvPr/>
            </p:nvSpPr>
            <p:spPr>
              <a:xfrm rot="-5400000">
                <a:off x="4894924" y="2794493"/>
                <a:ext cx="4002854"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chemeClr val="lt1"/>
                    </a:solidFill>
                    <a:latin typeface="Montserrat"/>
                    <a:ea typeface="Montserrat"/>
                    <a:cs typeface="Montserrat"/>
                    <a:sym typeface="Montserrat"/>
                  </a:rPr>
                  <a:t>Idea</a:t>
                </a:r>
                <a:endParaRPr sz="1400" b="0" i="0" u="none" strike="noStrike" cap="none">
                  <a:solidFill>
                    <a:srgbClr val="000000"/>
                  </a:solidFill>
                  <a:latin typeface="Arial"/>
                  <a:ea typeface="Arial"/>
                  <a:cs typeface="Arial"/>
                  <a:sym typeface="Arial"/>
                </a:endParaRPr>
              </a:p>
            </p:txBody>
          </p:sp>
        </p:grpSp>
        <p:grpSp>
          <p:nvGrpSpPr>
            <p:cNvPr id="29" name="Google Shape;29;p4"/>
            <p:cNvGrpSpPr/>
            <p:nvPr/>
          </p:nvGrpSpPr>
          <p:grpSpPr>
            <a:xfrm>
              <a:off x="3505846" y="1225485"/>
              <a:ext cx="2904382" cy="4078269"/>
              <a:chOff x="3655710" y="1225485"/>
              <a:chExt cx="2904382" cy="4078269"/>
            </a:xfrm>
          </p:grpSpPr>
          <p:sp>
            <p:nvSpPr>
              <p:cNvPr id="30" name="Google Shape;30;p4"/>
              <p:cNvSpPr/>
              <p:nvPr/>
            </p:nvSpPr>
            <p:spPr>
              <a:xfrm>
                <a:off x="3827282" y="1225485"/>
                <a:ext cx="2732809" cy="3918016"/>
              </a:xfrm>
              <a:prstGeom prst="rect">
                <a:avLst/>
              </a:prstGeom>
              <a:solidFill>
                <a:srgbClr val="ADC6E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31" name="Google Shape;31;p4"/>
              <p:cNvSpPr txBox="1"/>
              <p:nvPr/>
            </p:nvSpPr>
            <p:spPr>
              <a:xfrm rot="-5400000">
                <a:off x="2162114" y="2794495"/>
                <a:ext cx="4002854"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chemeClr val="lt1"/>
                    </a:solidFill>
                    <a:latin typeface="Montserrat"/>
                    <a:ea typeface="Montserrat"/>
                    <a:cs typeface="Montserrat"/>
                    <a:sym typeface="Montserrat"/>
                  </a:rPr>
                  <a:t>Insight</a:t>
                </a:r>
                <a:endParaRPr sz="1400" b="0" i="0" u="none" strike="noStrike" cap="none">
                  <a:solidFill>
                    <a:srgbClr val="000000"/>
                  </a:solidFill>
                  <a:latin typeface="Arial"/>
                  <a:ea typeface="Arial"/>
                  <a:cs typeface="Arial"/>
                  <a:sym typeface="Arial"/>
                </a:endParaRPr>
              </a:p>
            </p:txBody>
          </p:sp>
        </p:grpSp>
        <p:grpSp>
          <p:nvGrpSpPr>
            <p:cNvPr id="32" name="Google Shape;32;p4"/>
            <p:cNvGrpSpPr/>
            <p:nvPr/>
          </p:nvGrpSpPr>
          <p:grpSpPr>
            <a:xfrm>
              <a:off x="787037" y="1225484"/>
              <a:ext cx="2890381" cy="4078268"/>
              <a:chOff x="936901" y="1225484"/>
              <a:chExt cx="2890381" cy="4078268"/>
            </a:xfrm>
          </p:grpSpPr>
          <p:sp>
            <p:nvSpPr>
              <p:cNvPr id="33" name="Google Shape;33;p4"/>
              <p:cNvSpPr/>
              <p:nvPr/>
            </p:nvSpPr>
            <p:spPr>
              <a:xfrm flipH="1">
                <a:off x="1093509" y="1225484"/>
                <a:ext cx="2733773" cy="3918015"/>
              </a:xfrm>
              <a:prstGeom prst="snip1Rect">
                <a:avLst>
                  <a:gd name="adj" fmla="val 16667"/>
                </a:avLst>
              </a:prstGeom>
              <a:solidFill>
                <a:srgbClr val="DEE5F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34" name="Google Shape;34;p4"/>
              <p:cNvSpPr txBox="1"/>
              <p:nvPr/>
            </p:nvSpPr>
            <p:spPr>
              <a:xfrm rot="-5400000">
                <a:off x="-154519" y="3196669"/>
                <a:ext cx="3198503"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chemeClr val="lt1"/>
                    </a:solidFill>
                    <a:latin typeface="Montserrat"/>
                    <a:ea typeface="Montserrat"/>
                    <a:cs typeface="Montserrat"/>
                    <a:sym typeface="Montserrat"/>
                  </a:rPr>
                  <a:t>Truth</a:t>
                </a:r>
                <a:endParaRPr sz="1400" b="0" i="0" u="none" strike="noStrike" cap="none">
                  <a:solidFill>
                    <a:srgbClr val="000000"/>
                  </a:solidFill>
                  <a:latin typeface="Arial"/>
                  <a:ea typeface="Arial"/>
                  <a:cs typeface="Arial"/>
                  <a:sym typeface="Arial"/>
                </a:endParaRPr>
              </a:p>
            </p:txBody>
          </p:sp>
        </p:grpSp>
      </p:grpSp>
      <p:sp>
        <p:nvSpPr>
          <p:cNvPr id="35" name="Google Shape;35;p4"/>
          <p:cNvSpPr txBox="1">
            <a:spLocks noGrp="1"/>
          </p:cNvSpPr>
          <p:nvPr>
            <p:ph type="body" idx="1"/>
          </p:nvPr>
        </p:nvSpPr>
        <p:spPr>
          <a:xfrm>
            <a:off x="1374363" y="1574277"/>
            <a:ext cx="1908744" cy="309199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6" name="Google Shape;36;p4"/>
          <p:cNvSpPr txBox="1">
            <a:spLocks noGrp="1"/>
          </p:cNvSpPr>
          <p:nvPr>
            <p:ph type="body" idx="2"/>
          </p:nvPr>
        </p:nvSpPr>
        <p:spPr>
          <a:xfrm>
            <a:off x="4135714" y="1584317"/>
            <a:ext cx="1908744" cy="309199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7" name="Google Shape;37;p4"/>
          <p:cNvSpPr txBox="1">
            <a:spLocks noGrp="1"/>
          </p:cNvSpPr>
          <p:nvPr>
            <p:ph type="body" idx="3"/>
          </p:nvPr>
        </p:nvSpPr>
        <p:spPr>
          <a:xfrm>
            <a:off x="6830385" y="1574277"/>
            <a:ext cx="1908744" cy="309199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ubtitle">
  <p:cSld name="1_Subtitle 9">
    <p:bg>
      <p:bgPr>
        <a:solidFill>
          <a:schemeClr val="lt1"/>
        </a:solidFill>
        <a:effectLst/>
      </p:bgPr>
    </p:bg>
    <p:spTree>
      <p:nvGrpSpPr>
        <p:cNvPr id="1" name="Shape 354"/>
        <p:cNvGrpSpPr/>
        <p:nvPr/>
      </p:nvGrpSpPr>
      <p:grpSpPr>
        <a:xfrm>
          <a:off x="0" y="0"/>
          <a:ext cx="0" cy="0"/>
          <a:chOff x="0" y="0"/>
          <a:chExt cx="0" cy="0"/>
        </a:xfrm>
      </p:grpSpPr>
      <p:grpSp>
        <p:nvGrpSpPr>
          <p:cNvPr id="355" name="Google Shape;355;p34"/>
          <p:cNvGrpSpPr/>
          <p:nvPr/>
        </p:nvGrpSpPr>
        <p:grpSpPr>
          <a:xfrm>
            <a:off x="702733" y="1095081"/>
            <a:ext cx="8441264" cy="4236954"/>
            <a:chOff x="787037" y="1225482"/>
            <a:chExt cx="8356963" cy="4078272"/>
          </a:xfrm>
        </p:grpSpPr>
        <p:grpSp>
          <p:nvGrpSpPr>
            <p:cNvPr id="356" name="Google Shape;356;p34"/>
            <p:cNvGrpSpPr/>
            <p:nvPr/>
          </p:nvGrpSpPr>
          <p:grpSpPr>
            <a:xfrm>
              <a:off x="6238655" y="1225482"/>
              <a:ext cx="2905345" cy="4078270"/>
              <a:chOff x="6388520" y="1225482"/>
              <a:chExt cx="2905345" cy="4078270"/>
            </a:xfrm>
          </p:grpSpPr>
          <p:sp>
            <p:nvSpPr>
              <p:cNvPr id="357" name="Google Shape;357;p34"/>
              <p:cNvSpPr/>
              <p:nvPr/>
            </p:nvSpPr>
            <p:spPr>
              <a:xfrm>
                <a:off x="6560091" y="1225482"/>
                <a:ext cx="2733773" cy="3918017"/>
              </a:xfrm>
              <a:prstGeom prst="rect">
                <a:avLst/>
              </a:prstGeom>
              <a:solidFill>
                <a:srgbClr val="FFB7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358" name="Google Shape;358;p34"/>
              <p:cNvSpPr txBox="1"/>
              <p:nvPr/>
            </p:nvSpPr>
            <p:spPr>
              <a:xfrm rot="-5400000">
                <a:off x="4894924" y="2794493"/>
                <a:ext cx="4002854"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chemeClr val="lt1"/>
                    </a:solidFill>
                    <a:latin typeface="Montserrat"/>
                    <a:ea typeface="Montserrat"/>
                    <a:cs typeface="Montserrat"/>
                    <a:sym typeface="Montserrat"/>
                  </a:rPr>
                  <a:t>Idea</a:t>
                </a:r>
                <a:endParaRPr sz="1400" b="0" i="0" u="none" strike="noStrike" cap="none">
                  <a:solidFill>
                    <a:srgbClr val="000000"/>
                  </a:solidFill>
                  <a:latin typeface="Arial"/>
                  <a:ea typeface="Arial"/>
                  <a:cs typeface="Arial"/>
                  <a:sym typeface="Arial"/>
                </a:endParaRPr>
              </a:p>
            </p:txBody>
          </p:sp>
        </p:grpSp>
        <p:grpSp>
          <p:nvGrpSpPr>
            <p:cNvPr id="359" name="Google Shape;359;p34"/>
            <p:cNvGrpSpPr/>
            <p:nvPr/>
          </p:nvGrpSpPr>
          <p:grpSpPr>
            <a:xfrm>
              <a:off x="3505846" y="1225485"/>
              <a:ext cx="2904382" cy="4078269"/>
              <a:chOff x="3655710" y="1225485"/>
              <a:chExt cx="2904382" cy="4078269"/>
            </a:xfrm>
          </p:grpSpPr>
          <p:sp>
            <p:nvSpPr>
              <p:cNvPr id="360" name="Google Shape;360;p34"/>
              <p:cNvSpPr/>
              <p:nvPr/>
            </p:nvSpPr>
            <p:spPr>
              <a:xfrm>
                <a:off x="3827282" y="1225485"/>
                <a:ext cx="2732809" cy="3918016"/>
              </a:xfrm>
              <a:prstGeom prst="rect">
                <a:avLst/>
              </a:prstGeom>
              <a:solidFill>
                <a:srgbClr val="FECF9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361" name="Google Shape;361;p34"/>
              <p:cNvSpPr txBox="1"/>
              <p:nvPr/>
            </p:nvSpPr>
            <p:spPr>
              <a:xfrm rot="-5400000">
                <a:off x="2162114" y="2794495"/>
                <a:ext cx="4002854"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chemeClr val="lt1"/>
                    </a:solidFill>
                    <a:latin typeface="Montserrat"/>
                    <a:ea typeface="Montserrat"/>
                    <a:cs typeface="Montserrat"/>
                    <a:sym typeface="Montserrat"/>
                  </a:rPr>
                  <a:t>Insight</a:t>
                </a:r>
                <a:endParaRPr sz="1400" b="0" i="0" u="none" strike="noStrike" cap="none">
                  <a:solidFill>
                    <a:srgbClr val="000000"/>
                  </a:solidFill>
                  <a:latin typeface="Arial"/>
                  <a:ea typeface="Arial"/>
                  <a:cs typeface="Arial"/>
                  <a:sym typeface="Arial"/>
                </a:endParaRPr>
              </a:p>
            </p:txBody>
          </p:sp>
        </p:grpSp>
        <p:grpSp>
          <p:nvGrpSpPr>
            <p:cNvPr id="362" name="Google Shape;362;p34"/>
            <p:cNvGrpSpPr/>
            <p:nvPr/>
          </p:nvGrpSpPr>
          <p:grpSpPr>
            <a:xfrm>
              <a:off x="787037" y="1225484"/>
              <a:ext cx="2890381" cy="4078268"/>
              <a:chOff x="936901" y="1225484"/>
              <a:chExt cx="2890381" cy="4078268"/>
            </a:xfrm>
          </p:grpSpPr>
          <p:sp>
            <p:nvSpPr>
              <p:cNvPr id="363" name="Google Shape;363;p34"/>
              <p:cNvSpPr/>
              <p:nvPr/>
            </p:nvSpPr>
            <p:spPr>
              <a:xfrm flipH="1">
                <a:off x="1093509" y="1225484"/>
                <a:ext cx="2733773" cy="3918015"/>
              </a:xfrm>
              <a:prstGeom prst="snip1Rect">
                <a:avLst>
                  <a:gd name="adj" fmla="val 16667"/>
                </a:avLst>
              </a:prstGeom>
              <a:solidFill>
                <a:srgbClr val="FFE7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364" name="Google Shape;364;p34"/>
              <p:cNvSpPr txBox="1"/>
              <p:nvPr/>
            </p:nvSpPr>
            <p:spPr>
              <a:xfrm rot="-5400000">
                <a:off x="-154519" y="3196669"/>
                <a:ext cx="3198503"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chemeClr val="lt1"/>
                    </a:solidFill>
                    <a:latin typeface="Montserrat"/>
                    <a:ea typeface="Montserrat"/>
                    <a:cs typeface="Montserrat"/>
                    <a:sym typeface="Montserrat"/>
                  </a:rPr>
                  <a:t>Truth</a:t>
                </a:r>
                <a:endParaRPr sz="1400" b="0" i="0" u="none" strike="noStrike" cap="none">
                  <a:solidFill>
                    <a:srgbClr val="000000"/>
                  </a:solidFill>
                  <a:latin typeface="Arial"/>
                  <a:ea typeface="Arial"/>
                  <a:cs typeface="Arial"/>
                  <a:sym typeface="Arial"/>
                </a:endParaRPr>
              </a:p>
            </p:txBody>
          </p:sp>
        </p:grpSp>
      </p:grpSp>
      <p:sp>
        <p:nvSpPr>
          <p:cNvPr id="365" name="Google Shape;365;p34"/>
          <p:cNvSpPr txBox="1">
            <a:spLocks noGrp="1"/>
          </p:cNvSpPr>
          <p:nvPr>
            <p:ph type="body" idx="1"/>
          </p:nvPr>
        </p:nvSpPr>
        <p:spPr>
          <a:xfrm>
            <a:off x="1374363" y="1574277"/>
            <a:ext cx="1908744" cy="309199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66" name="Google Shape;366;p34"/>
          <p:cNvSpPr txBox="1">
            <a:spLocks noGrp="1"/>
          </p:cNvSpPr>
          <p:nvPr>
            <p:ph type="body" idx="2"/>
          </p:nvPr>
        </p:nvSpPr>
        <p:spPr>
          <a:xfrm>
            <a:off x="4135714" y="1584317"/>
            <a:ext cx="1908744" cy="309199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67" name="Google Shape;367;p34"/>
          <p:cNvSpPr txBox="1">
            <a:spLocks noGrp="1"/>
          </p:cNvSpPr>
          <p:nvPr>
            <p:ph type="body" idx="3"/>
          </p:nvPr>
        </p:nvSpPr>
        <p:spPr>
          <a:xfrm>
            <a:off x="6830385" y="1574277"/>
            <a:ext cx="1908744" cy="309199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ubtitle">
  <p:cSld name="1_Subtitle 10">
    <p:bg>
      <p:bgPr>
        <a:solidFill>
          <a:schemeClr val="lt1"/>
        </a:solidFill>
        <a:effectLst/>
      </p:bgPr>
    </p:bg>
    <p:spTree>
      <p:nvGrpSpPr>
        <p:cNvPr id="1" name="Shape 368"/>
        <p:cNvGrpSpPr/>
        <p:nvPr/>
      </p:nvGrpSpPr>
      <p:grpSpPr>
        <a:xfrm>
          <a:off x="0" y="0"/>
          <a:ext cx="0" cy="0"/>
          <a:chOff x="0" y="0"/>
          <a:chExt cx="0" cy="0"/>
        </a:xfrm>
      </p:grpSpPr>
      <p:sp>
        <p:nvSpPr>
          <p:cNvPr id="369" name="Google Shape;369;p35"/>
          <p:cNvSpPr txBox="1"/>
          <p:nvPr/>
        </p:nvSpPr>
        <p:spPr>
          <a:xfrm>
            <a:off x="4196477" y="0"/>
            <a:ext cx="4158602" cy="102590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6000"/>
              <a:buFont typeface="Arial"/>
              <a:buNone/>
            </a:pPr>
            <a:r>
              <a:rPr lang="en-US" sz="6000" b="0" i="0" u="none" strike="noStrike" cap="none">
                <a:solidFill>
                  <a:srgbClr val="15325E"/>
                </a:solidFill>
                <a:latin typeface="Montserrat"/>
                <a:ea typeface="Montserrat"/>
                <a:cs typeface="Montserrat"/>
                <a:sym typeface="Montserrat"/>
              </a:rPr>
              <a:t>Creative</a:t>
            </a:r>
            <a:endParaRPr sz="1400" b="0" i="0" u="none" strike="noStrike" cap="none">
              <a:solidFill>
                <a:srgbClr val="000000"/>
              </a:solidFill>
              <a:latin typeface="Arial"/>
              <a:ea typeface="Arial"/>
              <a:cs typeface="Arial"/>
              <a:sym typeface="Arial"/>
            </a:endParaRPr>
          </a:p>
        </p:txBody>
      </p:sp>
      <p:sp>
        <p:nvSpPr>
          <p:cNvPr id="370" name="Google Shape;370;p35"/>
          <p:cNvSpPr txBox="1"/>
          <p:nvPr/>
        </p:nvSpPr>
        <p:spPr>
          <a:xfrm rot="5400000">
            <a:off x="6551744" y="2120314"/>
            <a:ext cx="4158602" cy="102590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6000"/>
              <a:buFont typeface="Arial"/>
              <a:buNone/>
            </a:pPr>
            <a:r>
              <a:rPr lang="en-US" sz="6000" b="0" i="0" u="none" strike="noStrike" cap="none">
                <a:solidFill>
                  <a:srgbClr val="15325E"/>
                </a:solidFill>
                <a:latin typeface="Montserrat"/>
                <a:ea typeface="Montserrat"/>
                <a:cs typeface="Montserrat"/>
                <a:sym typeface="Montserrat"/>
              </a:rPr>
              <a:t>Summary</a:t>
            </a:r>
            <a:endParaRPr sz="1400" b="0" i="0" u="none" strike="noStrike" cap="none">
              <a:solidFill>
                <a:srgbClr val="000000"/>
              </a:solidFill>
              <a:latin typeface="Arial"/>
              <a:ea typeface="Arial"/>
              <a:cs typeface="Arial"/>
              <a:sym typeface="Arial"/>
            </a:endParaRPr>
          </a:p>
        </p:txBody>
      </p:sp>
      <p:sp>
        <p:nvSpPr>
          <p:cNvPr id="371" name="Google Shape;371;p35"/>
          <p:cNvSpPr/>
          <p:nvPr/>
        </p:nvSpPr>
        <p:spPr>
          <a:xfrm>
            <a:off x="-111509" y="984896"/>
            <a:ext cx="8229599" cy="4158603"/>
          </a:xfrm>
          <a:prstGeom prst="snip1Rect">
            <a:avLst>
              <a:gd name="adj" fmla="val 16667"/>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72" name="Google Shape;372;p35"/>
          <p:cNvSpPr>
            <a:spLocks noGrp="1"/>
          </p:cNvSpPr>
          <p:nvPr>
            <p:ph type="pic" idx="2"/>
          </p:nvPr>
        </p:nvSpPr>
        <p:spPr>
          <a:xfrm>
            <a:off x="324937" y="1112067"/>
            <a:ext cx="1825602" cy="1825602"/>
          </a:xfrm>
          <a:prstGeom prst="rect">
            <a:avLst/>
          </a:prstGeom>
          <a:noFill/>
          <a:ln>
            <a:noFill/>
          </a:ln>
        </p:spPr>
      </p:sp>
      <p:sp>
        <p:nvSpPr>
          <p:cNvPr id="373" name="Google Shape;373;p35"/>
          <p:cNvSpPr>
            <a:spLocks noGrp="1"/>
          </p:cNvSpPr>
          <p:nvPr>
            <p:ph type="pic" idx="3"/>
          </p:nvPr>
        </p:nvSpPr>
        <p:spPr>
          <a:xfrm>
            <a:off x="2271141" y="1112066"/>
            <a:ext cx="1825602" cy="1825602"/>
          </a:xfrm>
          <a:prstGeom prst="rect">
            <a:avLst/>
          </a:prstGeom>
          <a:noFill/>
          <a:ln>
            <a:noFill/>
          </a:ln>
        </p:spPr>
      </p:sp>
      <p:sp>
        <p:nvSpPr>
          <p:cNvPr id="374" name="Google Shape;374;p35"/>
          <p:cNvSpPr>
            <a:spLocks noGrp="1"/>
          </p:cNvSpPr>
          <p:nvPr>
            <p:ph type="pic" idx="4"/>
          </p:nvPr>
        </p:nvSpPr>
        <p:spPr>
          <a:xfrm>
            <a:off x="4217345" y="1112065"/>
            <a:ext cx="1825602" cy="1825602"/>
          </a:xfrm>
          <a:prstGeom prst="rect">
            <a:avLst/>
          </a:prstGeom>
          <a:noFill/>
          <a:ln>
            <a:noFill/>
          </a:ln>
        </p:spPr>
      </p:sp>
      <p:sp>
        <p:nvSpPr>
          <p:cNvPr id="375" name="Google Shape;375;p35"/>
          <p:cNvSpPr>
            <a:spLocks noGrp="1"/>
          </p:cNvSpPr>
          <p:nvPr>
            <p:ph type="pic" idx="5"/>
          </p:nvPr>
        </p:nvSpPr>
        <p:spPr>
          <a:xfrm>
            <a:off x="6163549" y="1112064"/>
            <a:ext cx="1825602" cy="1825602"/>
          </a:xfrm>
          <a:prstGeom prst="rect">
            <a:avLst/>
          </a:prstGeom>
          <a:noFill/>
          <a:ln>
            <a:noFill/>
          </a:ln>
        </p:spPr>
      </p:sp>
      <p:sp>
        <p:nvSpPr>
          <p:cNvPr id="376" name="Google Shape;376;p35"/>
          <p:cNvSpPr>
            <a:spLocks noGrp="1"/>
          </p:cNvSpPr>
          <p:nvPr>
            <p:ph type="pic" idx="6"/>
          </p:nvPr>
        </p:nvSpPr>
        <p:spPr>
          <a:xfrm>
            <a:off x="324937" y="3118633"/>
            <a:ext cx="1825602" cy="1825602"/>
          </a:xfrm>
          <a:prstGeom prst="rect">
            <a:avLst/>
          </a:prstGeom>
          <a:noFill/>
          <a:ln>
            <a:noFill/>
          </a:ln>
        </p:spPr>
      </p:sp>
      <p:sp>
        <p:nvSpPr>
          <p:cNvPr id="377" name="Google Shape;377;p35"/>
          <p:cNvSpPr>
            <a:spLocks noGrp="1"/>
          </p:cNvSpPr>
          <p:nvPr>
            <p:ph type="pic" idx="7"/>
          </p:nvPr>
        </p:nvSpPr>
        <p:spPr>
          <a:xfrm>
            <a:off x="2271141" y="3118632"/>
            <a:ext cx="1825602" cy="1825602"/>
          </a:xfrm>
          <a:prstGeom prst="rect">
            <a:avLst/>
          </a:prstGeom>
          <a:noFill/>
          <a:ln>
            <a:noFill/>
          </a:ln>
        </p:spPr>
      </p:sp>
      <p:sp>
        <p:nvSpPr>
          <p:cNvPr id="378" name="Google Shape;378;p35"/>
          <p:cNvSpPr>
            <a:spLocks noGrp="1"/>
          </p:cNvSpPr>
          <p:nvPr>
            <p:ph type="pic" idx="8"/>
          </p:nvPr>
        </p:nvSpPr>
        <p:spPr>
          <a:xfrm>
            <a:off x="4217345" y="3118631"/>
            <a:ext cx="1825602" cy="1825602"/>
          </a:xfrm>
          <a:prstGeom prst="rect">
            <a:avLst/>
          </a:prstGeom>
          <a:noFill/>
          <a:ln>
            <a:noFill/>
          </a:ln>
        </p:spPr>
      </p:sp>
      <p:sp>
        <p:nvSpPr>
          <p:cNvPr id="379" name="Google Shape;379;p35"/>
          <p:cNvSpPr>
            <a:spLocks noGrp="1"/>
          </p:cNvSpPr>
          <p:nvPr>
            <p:ph type="pic" idx="9"/>
          </p:nvPr>
        </p:nvSpPr>
        <p:spPr>
          <a:xfrm>
            <a:off x="6163549" y="3118630"/>
            <a:ext cx="1825602" cy="1825602"/>
          </a:xfrm>
          <a:prstGeom prst="rect">
            <a:avLst/>
          </a:prstGeom>
          <a:noFill/>
          <a:ln>
            <a:noFill/>
          </a:ln>
        </p:spPr>
      </p:sp>
      <p:sp>
        <p:nvSpPr>
          <p:cNvPr id="380" name="Google Shape;380;p35"/>
          <p:cNvSpPr txBox="1">
            <a:spLocks noGrp="1"/>
          </p:cNvSpPr>
          <p:nvPr>
            <p:ph type="body" idx="1"/>
          </p:nvPr>
        </p:nvSpPr>
        <p:spPr>
          <a:xfrm>
            <a:off x="324937" y="2718486"/>
            <a:ext cx="1825602" cy="309665"/>
          </a:xfrm>
          <a:prstGeom prst="rect">
            <a:avLst/>
          </a:prstGeom>
          <a:solidFill>
            <a:srgbClr val="15325E">
              <a:alpha val="64705"/>
            </a:srgbClr>
          </a:solid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81" name="Google Shape;381;p35"/>
          <p:cNvSpPr txBox="1">
            <a:spLocks noGrp="1"/>
          </p:cNvSpPr>
          <p:nvPr>
            <p:ph type="body" idx="13"/>
          </p:nvPr>
        </p:nvSpPr>
        <p:spPr>
          <a:xfrm>
            <a:off x="2266973" y="2718485"/>
            <a:ext cx="1825602" cy="309665"/>
          </a:xfrm>
          <a:prstGeom prst="rect">
            <a:avLst/>
          </a:prstGeom>
          <a:solidFill>
            <a:srgbClr val="15325E">
              <a:alpha val="64705"/>
            </a:srgbClr>
          </a:solid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82" name="Google Shape;382;p35"/>
          <p:cNvSpPr txBox="1">
            <a:spLocks noGrp="1"/>
          </p:cNvSpPr>
          <p:nvPr>
            <p:ph type="body" idx="14"/>
          </p:nvPr>
        </p:nvSpPr>
        <p:spPr>
          <a:xfrm>
            <a:off x="4217345" y="2714158"/>
            <a:ext cx="1825602" cy="309665"/>
          </a:xfrm>
          <a:prstGeom prst="rect">
            <a:avLst/>
          </a:prstGeom>
          <a:solidFill>
            <a:srgbClr val="15325E">
              <a:alpha val="64705"/>
            </a:srgbClr>
          </a:solid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83" name="Google Shape;383;p35"/>
          <p:cNvSpPr txBox="1">
            <a:spLocks noGrp="1"/>
          </p:cNvSpPr>
          <p:nvPr>
            <p:ph type="body" idx="15"/>
          </p:nvPr>
        </p:nvSpPr>
        <p:spPr>
          <a:xfrm>
            <a:off x="332430" y="4734202"/>
            <a:ext cx="1825602" cy="309665"/>
          </a:xfrm>
          <a:prstGeom prst="rect">
            <a:avLst/>
          </a:prstGeom>
          <a:solidFill>
            <a:srgbClr val="15325E">
              <a:alpha val="64705"/>
            </a:srgbClr>
          </a:solid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84" name="Google Shape;384;p35"/>
          <p:cNvSpPr txBox="1">
            <a:spLocks noGrp="1"/>
          </p:cNvSpPr>
          <p:nvPr>
            <p:ph type="body" idx="16"/>
          </p:nvPr>
        </p:nvSpPr>
        <p:spPr>
          <a:xfrm>
            <a:off x="2276093" y="4734201"/>
            <a:ext cx="1825602" cy="309665"/>
          </a:xfrm>
          <a:prstGeom prst="rect">
            <a:avLst/>
          </a:prstGeom>
          <a:solidFill>
            <a:srgbClr val="15325E">
              <a:alpha val="64705"/>
            </a:srgbClr>
          </a:solid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85" name="Google Shape;385;p35"/>
          <p:cNvSpPr txBox="1">
            <a:spLocks noGrp="1"/>
          </p:cNvSpPr>
          <p:nvPr>
            <p:ph type="body" idx="17"/>
          </p:nvPr>
        </p:nvSpPr>
        <p:spPr>
          <a:xfrm>
            <a:off x="4209008" y="4729929"/>
            <a:ext cx="1825602" cy="309665"/>
          </a:xfrm>
          <a:prstGeom prst="rect">
            <a:avLst/>
          </a:prstGeom>
          <a:solidFill>
            <a:srgbClr val="15325E">
              <a:alpha val="64705"/>
            </a:srgbClr>
          </a:solid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86" name="Google Shape;386;p35"/>
          <p:cNvSpPr txBox="1">
            <a:spLocks noGrp="1"/>
          </p:cNvSpPr>
          <p:nvPr>
            <p:ph type="body" idx="18"/>
          </p:nvPr>
        </p:nvSpPr>
        <p:spPr>
          <a:xfrm>
            <a:off x="6167717" y="4729928"/>
            <a:ext cx="1825602" cy="309665"/>
          </a:xfrm>
          <a:prstGeom prst="rect">
            <a:avLst/>
          </a:prstGeom>
          <a:solidFill>
            <a:srgbClr val="15325E">
              <a:alpha val="64705"/>
            </a:srgbClr>
          </a:solid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87" name="Google Shape;387;p35"/>
          <p:cNvSpPr txBox="1">
            <a:spLocks noGrp="1"/>
          </p:cNvSpPr>
          <p:nvPr>
            <p:ph type="body" idx="19"/>
          </p:nvPr>
        </p:nvSpPr>
        <p:spPr>
          <a:xfrm>
            <a:off x="6159381" y="2723086"/>
            <a:ext cx="1825602" cy="309665"/>
          </a:xfrm>
          <a:prstGeom prst="rect">
            <a:avLst/>
          </a:prstGeom>
          <a:solidFill>
            <a:srgbClr val="15325E">
              <a:alpha val="64705"/>
            </a:srgbClr>
          </a:solid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ubtitle">
  <p:cSld name="1_Subtitle 11">
    <p:bg>
      <p:bgPr>
        <a:solidFill>
          <a:schemeClr val="lt1"/>
        </a:solidFill>
        <a:effectLst/>
      </p:bgPr>
    </p:bg>
    <p:spTree>
      <p:nvGrpSpPr>
        <p:cNvPr id="1" name="Shape 388"/>
        <p:cNvGrpSpPr/>
        <p:nvPr/>
      </p:nvGrpSpPr>
      <p:grpSpPr>
        <a:xfrm>
          <a:off x="0" y="0"/>
          <a:ext cx="0" cy="0"/>
          <a:chOff x="0" y="0"/>
          <a:chExt cx="0" cy="0"/>
        </a:xfrm>
      </p:grpSpPr>
      <p:sp>
        <p:nvSpPr>
          <p:cNvPr id="389" name="Google Shape;389;p36"/>
          <p:cNvSpPr txBox="1"/>
          <p:nvPr/>
        </p:nvSpPr>
        <p:spPr>
          <a:xfrm>
            <a:off x="4196477" y="0"/>
            <a:ext cx="4158602" cy="102590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6000"/>
              <a:buFont typeface="Arial"/>
              <a:buNone/>
            </a:pPr>
            <a:r>
              <a:rPr lang="en-US" sz="6000" b="0" i="0" u="none" strike="noStrike" cap="none">
                <a:solidFill>
                  <a:srgbClr val="15325E"/>
                </a:solidFill>
                <a:latin typeface="Montserrat"/>
                <a:ea typeface="Montserrat"/>
                <a:cs typeface="Montserrat"/>
                <a:sym typeface="Montserrat"/>
              </a:rPr>
              <a:t>Creative</a:t>
            </a:r>
            <a:endParaRPr sz="1400" b="0" i="0" u="none" strike="noStrike" cap="none">
              <a:solidFill>
                <a:srgbClr val="000000"/>
              </a:solidFill>
              <a:latin typeface="Arial"/>
              <a:ea typeface="Arial"/>
              <a:cs typeface="Arial"/>
              <a:sym typeface="Arial"/>
            </a:endParaRPr>
          </a:p>
        </p:txBody>
      </p:sp>
      <p:sp>
        <p:nvSpPr>
          <p:cNvPr id="390" name="Google Shape;390;p36"/>
          <p:cNvSpPr txBox="1"/>
          <p:nvPr/>
        </p:nvSpPr>
        <p:spPr>
          <a:xfrm rot="5400000">
            <a:off x="6551744" y="2120314"/>
            <a:ext cx="4158602" cy="102590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6000"/>
              <a:buFont typeface="Arial"/>
              <a:buNone/>
            </a:pPr>
            <a:r>
              <a:rPr lang="en-US" sz="6000" b="0" i="0" u="none" strike="noStrike" cap="none">
                <a:solidFill>
                  <a:srgbClr val="15325E"/>
                </a:solidFill>
                <a:latin typeface="Montserrat"/>
                <a:ea typeface="Montserrat"/>
                <a:cs typeface="Montserrat"/>
                <a:sym typeface="Montserrat"/>
              </a:rPr>
              <a:t>Summary</a:t>
            </a:r>
            <a:endParaRPr sz="1400" b="0" i="0" u="none" strike="noStrike" cap="none">
              <a:solidFill>
                <a:srgbClr val="000000"/>
              </a:solidFill>
              <a:latin typeface="Arial"/>
              <a:ea typeface="Arial"/>
              <a:cs typeface="Arial"/>
              <a:sym typeface="Arial"/>
            </a:endParaRPr>
          </a:p>
        </p:txBody>
      </p:sp>
      <p:sp>
        <p:nvSpPr>
          <p:cNvPr id="391" name="Google Shape;391;p36"/>
          <p:cNvSpPr/>
          <p:nvPr/>
        </p:nvSpPr>
        <p:spPr>
          <a:xfrm>
            <a:off x="-111509" y="984896"/>
            <a:ext cx="8229599" cy="4158603"/>
          </a:xfrm>
          <a:prstGeom prst="snip1Rect">
            <a:avLst>
              <a:gd name="adj" fmla="val 16667"/>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92" name="Google Shape;392;p36"/>
          <p:cNvSpPr>
            <a:spLocks noGrp="1"/>
          </p:cNvSpPr>
          <p:nvPr>
            <p:ph type="pic" idx="2"/>
          </p:nvPr>
        </p:nvSpPr>
        <p:spPr>
          <a:xfrm>
            <a:off x="324937" y="1112067"/>
            <a:ext cx="1825602" cy="1825602"/>
          </a:xfrm>
          <a:prstGeom prst="rect">
            <a:avLst/>
          </a:prstGeom>
          <a:noFill/>
          <a:ln>
            <a:noFill/>
          </a:ln>
        </p:spPr>
      </p:sp>
      <p:sp>
        <p:nvSpPr>
          <p:cNvPr id="393" name="Google Shape;393;p36"/>
          <p:cNvSpPr>
            <a:spLocks noGrp="1"/>
          </p:cNvSpPr>
          <p:nvPr>
            <p:ph type="pic" idx="3"/>
          </p:nvPr>
        </p:nvSpPr>
        <p:spPr>
          <a:xfrm>
            <a:off x="2271141" y="1112066"/>
            <a:ext cx="1825602" cy="1825602"/>
          </a:xfrm>
          <a:prstGeom prst="rect">
            <a:avLst/>
          </a:prstGeom>
          <a:noFill/>
          <a:ln>
            <a:noFill/>
          </a:ln>
        </p:spPr>
      </p:sp>
      <p:sp>
        <p:nvSpPr>
          <p:cNvPr id="394" name="Google Shape;394;p36"/>
          <p:cNvSpPr>
            <a:spLocks noGrp="1"/>
          </p:cNvSpPr>
          <p:nvPr>
            <p:ph type="pic" idx="4"/>
          </p:nvPr>
        </p:nvSpPr>
        <p:spPr>
          <a:xfrm>
            <a:off x="4217345" y="1112065"/>
            <a:ext cx="1825602" cy="1825602"/>
          </a:xfrm>
          <a:prstGeom prst="rect">
            <a:avLst/>
          </a:prstGeom>
          <a:noFill/>
          <a:ln>
            <a:noFill/>
          </a:ln>
        </p:spPr>
      </p:sp>
      <p:sp>
        <p:nvSpPr>
          <p:cNvPr id="395" name="Google Shape;395;p36"/>
          <p:cNvSpPr>
            <a:spLocks noGrp="1"/>
          </p:cNvSpPr>
          <p:nvPr>
            <p:ph type="pic" idx="5"/>
          </p:nvPr>
        </p:nvSpPr>
        <p:spPr>
          <a:xfrm>
            <a:off x="6163549" y="1112064"/>
            <a:ext cx="1825602" cy="1825602"/>
          </a:xfrm>
          <a:prstGeom prst="rect">
            <a:avLst/>
          </a:prstGeom>
          <a:noFill/>
          <a:ln>
            <a:noFill/>
          </a:ln>
        </p:spPr>
      </p:sp>
      <p:sp>
        <p:nvSpPr>
          <p:cNvPr id="396" name="Google Shape;396;p36"/>
          <p:cNvSpPr>
            <a:spLocks noGrp="1"/>
          </p:cNvSpPr>
          <p:nvPr>
            <p:ph type="pic" idx="6"/>
          </p:nvPr>
        </p:nvSpPr>
        <p:spPr>
          <a:xfrm>
            <a:off x="324937" y="3118633"/>
            <a:ext cx="1825602" cy="1825602"/>
          </a:xfrm>
          <a:prstGeom prst="rect">
            <a:avLst/>
          </a:prstGeom>
          <a:noFill/>
          <a:ln>
            <a:noFill/>
          </a:ln>
        </p:spPr>
      </p:sp>
      <p:sp>
        <p:nvSpPr>
          <p:cNvPr id="397" name="Google Shape;397;p36"/>
          <p:cNvSpPr>
            <a:spLocks noGrp="1"/>
          </p:cNvSpPr>
          <p:nvPr>
            <p:ph type="pic" idx="7"/>
          </p:nvPr>
        </p:nvSpPr>
        <p:spPr>
          <a:xfrm>
            <a:off x="2271141" y="3118632"/>
            <a:ext cx="1825602" cy="1825602"/>
          </a:xfrm>
          <a:prstGeom prst="rect">
            <a:avLst/>
          </a:prstGeom>
          <a:noFill/>
          <a:ln>
            <a:noFill/>
          </a:ln>
        </p:spPr>
      </p:sp>
      <p:sp>
        <p:nvSpPr>
          <p:cNvPr id="398" name="Google Shape;398;p36"/>
          <p:cNvSpPr>
            <a:spLocks noGrp="1"/>
          </p:cNvSpPr>
          <p:nvPr>
            <p:ph type="pic" idx="8"/>
          </p:nvPr>
        </p:nvSpPr>
        <p:spPr>
          <a:xfrm>
            <a:off x="4217345" y="3118631"/>
            <a:ext cx="1825602" cy="1825602"/>
          </a:xfrm>
          <a:prstGeom prst="rect">
            <a:avLst/>
          </a:prstGeom>
          <a:noFill/>
          <a:ln>
            <a:noFill/>
          </a:ln>
        </p:spPr>
      </p:sp>
      <p:sp>
        <p:nvSpPr>
          <p:cNvPr id="399" name="Google Shape;399;p36"/>
          <p:cNvSpPr>
            <a:spLocks noGrp="1"/>
          </p:cNvSpPr>
          <p:nvPr>
            <p:ph type="pic" idx="9"/>
          </p:nvPr>
        </p:nvSpPr>
        <p:spPr>
          <a:xfrm>
            <a:off x="6163549" y="3118630"/>
            <a:ext cx="1825602" cy="1825602"/>
          </a:xfrm>
          <a:prstGeom prst="rect">
            <a:avLst/>
          </a:prstGeom>
          <a:noFill/>
          <a:ln>
            <a:noFill/>
          </a:ln>
        </p:spPr>
      </p:sp>
      <p:sp>
        <p:nvSpPr>
          <p:cNvPr id="400" name="Google Shape;400;p36"/>
          <p:cNvSpPr txBox="1">
            <a:spLocks noGrp="1"/>
          </p:cNvSpPr>
          <p:nvPr>
            <p:ph type="body" idx="1"/>
          </p:nvPr>
        </p:nvSpPr>
        <p:spPr>
          <a:xfrm>
            <a:off x="324937" y="2718486"/>
            <a:ext cx="1825602" cy="309665"/>
          </a:xfrm>
          <a:prstGeom prst="rect">
            <a:avLst/>
          </a:prstGeom>
          <a:solidFill>
            <a:srgbClr val="15325E">
              <a:alpha val="64705"/>
            </a:srgbClr>
          </a:solid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01" name="Google Shape;401;p36"/>
          <p:cNvSpPr txBox="1">
            <a:spLocks noGrp="1"/>
          </p:cNvSpPr>
          <p:nvPr>
            <p:ph type="body" idx="13"/>
          </p:nvPr>
        </p:nvSpPr>
        <p:spPr>
          <a:xfrm>
            <a:off x="2266973" y="2718485"/>
            <a:ext cx="1825602" cy="309665"/>
          </a:xfrm>
          <a:prstGeom prst="rect">
            <a:avLst/>
          </a:prstGeom>
          <a:solidFill>
            <a:srgbClr val="15325E">
              <a:alpha val="64705"/>
            </a:srgbClr>
          </a:solid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02" name="Google Shape;402;p36"/>
          <p:cNvSpPr txBox="1">
            <a:spLocks noGrp="1"/>
          </p:cNvSpPr>
          <p:nvPr>
            <p:ph type="body" idx="14"/>
          </p:nvPr>
        </p:nvSpPr>
        <p:spPr>
          <a:xfrm>
            <a:off x="4217345" y="2714158"/>
            <a:ext cx="1825602" cy="309665"/>
          </a:xfrm>
          <a:prstGeom prst="rect">
            <a:avLst/>
          </a:prstGeom>
          <a:solidFill>
            <a:srgbClr val="15325E">
              <a:alpha val="64705"/>
            </a:srgbClr>
          </a:solid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03" name="Google Shape;403;p36"/>
          <p:cNvSpPr txBox="1">
            <a:spLocks noGrp="1"/>
          </p:cNvSpPr>
          <p:nvPr>
            <p:ph type="body" idx="15"/>
          </p:nvPr>
        </p:nvSpPr>
        <p:spPr>
          <a:xfrm>
            <a:off x="332430" y="4734202"/>
            <a:ext cx="1825602" cy="309665"/>
          </a:xfrm>
          <a:prstGeom prst="rect">
            <a:avLst/>
          </a:prstGeom>
          <a:solidFill>
            <a:srgbClr val="15325E">
              <a:alpha val="64705"/>
            </a:srgbClr>
          </a:solid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04" name="Google Shape;404;p36"/>
          <p:cNvSpPr txBox="1">
            <a:spLocks noGrp="1"/>
          </p:cNvSpPr>
          <p:nvPr>
            <p:ph type="body" idx="16"/>
          </p:nvPr>
        </p:nvSpPr>
        <p:spPr>
          <a:xfrm>
            <a:off x="2276093" y="4734201"/>
            <a:ext cx="1825602" cy="309665"/>
          </a:xfrm>
          <a:prstGeom prst="rect">
            <a:avLst/>
          </a:prstGeom>
          <a:solidFill>
            <a:srgbClr val="15325E">
              <a:alpha val="64705"/>
            </a:srgbClr>
          </a:solid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05" name="Google Shape;405;p36"/>
          <p:cNvSpPr txBox="1">
            <a:spLocks noGrp="1"/>
          </p:cNvSpPr>
          <p:nvPr>
            <p:ph type="body" idx="17"/>
          </p:nvPr>
        </p:nvSpPr>
        <p:spPr>
          <a:xfrm>
            <a:off x="4209008" y="4729929"/>
            <a:ext cx="1825602" cy="309665"/>
          </a:xfrm>
          <a:prstGeom prst="rect">
            <a:avLst/>
          </a:prstGeom>
          <a:solidFill>
            <a:srgbClr val="15325E">
              <a:alpha val="64705"/>
            </a:srgbClr>
          </a:solid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06" name="Google Shape;406;p36"/>
          <p:cNvSpPr txBox="1">
            <a:spLocks noGrp="1"/>
          </p:cNvSpPr>
          <p:nvPr>
            <p:ph type="body" idx="18"/>
          </p:nvPr>
        </p:nvSpPr>
        <p:spPr>
          <a:xfrm>
            <a:off x="6167717" y="4729928"/>
            <a:ext cx="1825602" cy="309665"/>
          </a:xfrm>
          <a:prstGeom prst="rect">
            <a:avLst/>
          </a:prstGeom>
          <a:solidFill>
            <a:srgbClr val="15325E">
              <a:alpha val="64705"/>
            </a:srgbClr>
          </a:solid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07" name="Google Shape;407;p36"/>
          <p:cNvSpPr txBox="1">
            <a:spLocks noGrp="1"/>
          </p:cNvSpPr>
          <p:nvPr>
            <p:ph type="body" idx="19"/>
          </p:nvPr>
        </p:nvSpPr>
        <p:spPr>
          <a:xfrm>
            <a:off x="6159381" y="2723086"/>
            <a:ext cx="1825602" cy="309665"/>
          </a:xfrm>
          <a:prstGeom prst="rect">
            <a:avLst/>
          </a:prstGeom>
          <a:solidFill>
            <a:srgbClr val="15325E">
              <a:alpha val="64705"/>
            </a:srgbClr>
          </a:solid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08" name="Google Shape;408;p36"/>
          <p:cNvSpPr>
            <a:spLocks noGrp="1"/>
          </p:cNvSpPr>
          <p:nvPr>
            <p:ph type="body" idx="20"/>
          </p:nvPr>
        </p:nvSpPr>
        <p:spPr>
          <a:xfrm>
            <a:off x="-111508" y="199266"/>
            <a:ext cx="4753358" cy="604666"/>
          </a:xfrm>
          <a:prstGeom prst="snip1Rect">
            <a:avLst>
              <a:gd name="adj" fmla="val 16667"/>
            </a:avLst>
          </a:prstGeom>
          <a:solidFill>
            <a:schemeClr val="accent6"/>
          </a:solidFill>
          <a:ln>
            <a:noFill/>
          </a:ln>
        </p:spPr>
        <p:txBody>
          <a:bodyPr spcFirstLastPara="1" wrap="square" lIns="274300" tIns="45700" rIns="91425" bIns="45700" anchor="ctr" anchorCtr="0">
            <a:noAutofit/>
          </a:bodyPr>
          <a:lstStyle>
            <a:lvl1pPr marL="457200" marR="0" lvl="0" indent="-228600" algn="l" rtl="0">
              <a:lnSpc>
                <a:spcPct val="100000"/>
              </a:lnSpc>
              <a:spcBef>
                <a:spcPts val="0"/>
              </a:spcBef>
              <a:spcAft>
                <a:spcPts val="0"/>
              </a:spcAft>
              <a:buClr>
                <a:srgbClr val="000000"/>
              </a:buClr>
              <a:buSzPts val="1200"/>
              <a:buFont typeface="Arial"/>
              <a:buNone/>
              <a:defRPr sz="1200" b="0" i="0" u="none" strike="noStrike" cap="none">
                <a:solidFill>
                  <a:srgbClr val="444444"/>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 Dark 1">
  <p:cSld name="1_Blank - Dark 1 21">
    <p:spTree>
      <p:nvGrpSpPr>
        <p:cNvPr id="1" name="Shape 409"/>
        <p:cNvGrpSpPr/>
        <p:nvPr/>
      </p:nvGrpSpPr>
      <p:grpSpPr>
        <a:xfrm>
          <a:off x="0" y="0"/>
          <a:ext cx="0" cy="0"/>
          <a:chOff x="0" y="0"/>
          <a:chExt cx="0" cy="0"/>
        </a:xfrm>
      </p:grpSpPr>
      <p:sp>
        <p:nvSpPr>
          <p:cNvPr id="410" name="Google Shape;410;p37"/>
          <p:cNvSpPr txBox="1">
            <a:spLocks noGrp="1"/>
          </p:cNvSpPr>
          <p:nvPr>
            <p:ph type="body" idx="1"/>
          </p:nvPr>
        </p:nvSpPr>
        <p:spPr>
          <a:xfrm>
            <a:off x="571500" y="3638550"/>
            <a:ext cx="1904370" cy="711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050"/>
              <a:buFont typeface="Arial"/>
              <a:buNone/>
              <a:defRPr sz="1050" b="0" i="1" u="none" strike="noStrike" cap="none">
                <a:solidFill>
                  <a:schemeClr val="accent4"/>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11" name="Google Shape;411;p37"/>
          <p:cNvSpPr/>
          <p:nvPr/>
        </p:nvSpPr>
        <p:spPr>
          <a:xfrm rot="5400000">
            <a:off x="-132080" y="-91442"/>
            <a:ext cx="1849120" cy="1849120"/>
          </a:xfrm>
          <a:prstGeom prst="rtTriangl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412" name="Google Shape;412;p37"/>
          <p:cNvSpPr txBox="1">
            <a:spLocks noGrp="1"/>
          </p:cNvSpPr>
          <p:nvPr>
            <p:ph type="body" idx="2"/>
          </p:nvPr>
        </p:nvSpPr>
        <p:spPr>
          <a:xfrm>
            <a:off x="329883" y="111125"/>
            <a:ext cx="462597" cy="904875"/>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00000"/>
              </a:buClr>
              <a:buSzPts val="3600"/>
              <a:buFont typeface="Arial"/>
              <a:buNone/>
              <a:defRPr sz="3600" b="0" i="0" u="none" strike="noStrike" cap="none">
                <a:solidFill>
                  <a:schemeClr val="lt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13" name="Google Shape;413;p37"/>
          <p:cNvSpPr txBox="1">
            <a:spLocks noGrp="1"/>
          </p:cNvSpPr>
          <p:nvPr>
            <p:ph type="body" idx="3"/>
          </p:nvPr>
        </p:nvSpPr>
        <p:spPr>
          <a:xfrm>
            <a:off x="1389062" y="110490"/>
            <a:ext cx="7341235" cy="539747"/>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rgbClr val="000000"/>
              </a:buClr>
              <a:buSzPts val="2800"/>
              <a:buFont typeface="Arial"/>
              <a:buNone/>
              <a:defRPr sz="2800" b="1" i="0" u="none" strike="noStrike" cap="none">
                <a:solidFill>
                  <a:schemeClr val="accent6"/>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14" name="Google Shape;414;p37"/>
          <p:cNvSpPr txBox="1">
            <a:spLocks noGrp="1"/>
          </p:cNvSpPr>
          <p:nvPr>
            <p:ph type="body" idx="4"/>
          </p:nvPr>
        </p:nvSpPr>
        <p:spPr>
          <a:xfrm>
            <a:off x="1389061" y="650237"/>
            <a:ext cx="7341235" cy="3657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600"/>
              <a:buFont typeface="Arial"/>
              <a:buNone/>
              <a:defRPr sz="1600" b="0" i="0" u="none" strike="noStrike" cap="none">
                <a:solidFill>
                  <a:schemeClr val="accent4"/>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15" name="Google Shape;415;p37"/>
          <p:cNvSpPr>
            <a:spLocks noGrp="1"/>
          </p:cNvSpPr>
          <p:nvPr>
            <p:ph type="pic" idx="5"/>
          </p:nvPr>
        </p:nvSpPr>
        <p:spPr>
          <a:xfrm>
            <a:off x="2608049" y="1620203"/>
            <a:ext cx="1904529" cy="1903094"/>
          </a:xfrm>
          <a:prstGeom prst="rect">
            <a:avLst/>
          </a:prstGeom>
          <a:noFill/>
          <a:ln w="9525" cap="flat" cmpd="sng">
            <a:solidFill>
              <a:schemeClr val="lt2"/>
            </a:solidFill>
            <a:prstDash val="solid"/>
            <a:round/>
            <a:headEnd type="none" w="sm" len="sm"/>
            <a:tailEnd type="none" w="sm" len="sm"/>
          </a:ln>
        </p:spPr>
      </p:sp>
      <p:sp>
        <p:nvSpPr>
          <p:cNvPr id="416" name="Google Shape;416;p37"/>
          <p:cNvSpPr>
            <a:spLocks noGrp="1"/>
          </p:cNvSpPr>
          <p:nvPr>
            <p:ph type="pic" idx="6"/>
          </p:nvPr>
        </p:nvSpPr>
        <p:spPr>
          <a:xfrm>
            <a:off x="571341" y="1620203"/>
            <a:ext cx="1904529" cy="1903094"/>
          </a:xfrm>
          <a:prstGeom prst="rect">
            <a:avLst/>
          </a:prstGeom>
          <a:noFill/>
          <a:ln w="9525" cap="flat" cmpd="sng">
            <a:solidFill>
              <a:schemeClr val="lt2"/>
            </a:solidFill>
            <a:prstDash val="solid"/>
            <a:round/>
            <a:headEnd type="none" w="sm" len="sm"/>
            <a:tailEnd type="none" w="sm" len="sm"/>
          </a:ln>
        </p:spPr>
      </p:sp>
      <p:sp>
        <p:nvSpPr>
          <p:cNvPr id="417" name="Google Shape;417;p37"/>
          <p:cNvSpPr>
            <a:spLocks noGrp="1"/>
          </p:cNvSpPr>
          <p:nvPr>
            <p:ph type="pic" idx="7"/>
          </p:nvPr>
        </p:nvSpPr>
        <p:spPr>
          <a:xfrm>
            <a:off x="4644757" y="1620203"/>
            <a:ext cx="1904529" cy="1903094"/>
          </a:xfrm>
          <a:prstGeom prst="rect">
            <a:avLst/>
          </a:prstGeom>
          <a:noFill/>
          <a:ln w="9525" cap="flat" cmpd="sng">
            <a:solidFill>
              <a:schemeClr val="lt2"/>
            </a:solidFill>
            <a:prstDash val="solid"/>
            <a:round/>
            <a:headEnd type="none" w="sm" len="sm"/>
            <a:tailEnd type="none" w="sm" len="sm"/>
          </a:ln>
        </p:spPr>
      </p:sp>
      <p:sp>
        <p:nvSpPr>
          <p:cNvPr id="418" name="Google Shape;418;p37"/>
          <p:cNvSpPr>
            <a:spLocks noGrp="1"/>
          </p:cNvSpPr>
          <p:nvPr>
            <p:ph type="pic" idx="8"/>
          </p:nvPr>
        </p:nvSpPr>
        <p:spPr>
          <a:xfrm>
            <a:off x="6681464" y="1620203"/>
            <a:ext cx="1904529" cy="1903094"/>
          </a:xfrm>
          <a:prstGeom prst="rect">
            <a:avLst/>
          </a:prstGeom>
          <a:noFill/>
          <a:ln w="9525" cap="flat" cmpd="sng">
            <a:solidFill>
              <a:schemeClr val="lt2"/>
            </a:solidFill>
            <a:prstDash val="solid"/>
            <a:round/>
            <a:headEnd type="none" w="sm" len="sm"/>
            <a:tailEnd type="none" w="sm" len="sm"/>
          </a:ln>
        </p:spPr>
      </p:sp>
      <p:sp>
        <p:nvSpPr>
          <p:cNvPr id="419" name="Google Shape;419;p37"/>
          <p:cNvSpPr/>
          <p:nvPr/>
        </p:nvSpPr>
        <p:spPr>
          <a:xfrm rot="5400000">
            <a:off x="571341" y="3639201"/>
            <a:ext cx="142240" cy="142240"/>
          </a:xfrm>
          <a:prstGeom prst="rtTriangl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420" name="Google Shape;420;p37"/>
          <p:cNvSpPr txBox="1">
            <a:spLocks noGrp="1"/>
          </p:cNvSpPr>
          <p:nvPr>
            <p:ph type="body" idx="9"/>
          </p:nvPr>
        </p:nvSpPr>
        <p:spPr>
          <a:xfrm>
            <a:off x="2608208" y="3638823"/>
            <a:ext cx="1904370" cy="711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050"/>
              <a:buFont typeface="Arial"/>
              <a:buNone/>
              <a:defRPr sz="1050" b="0" i="1" u="none" strike="noStrike" cap="none">
                <a:solidFill>
                  <a:schemeClr val="accent4"/>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21" name="Google Shape;421;p37"/>
          <p:cNvSpPr/>
          <p:nvPr/>
        </p:nvSpPr>
        <p:spPr>
          <a:xfrm rot="5400000">
            <a:off x="2608049" y="3639474"/>
            <a:ext cx="142240" cy="142240"/>
          </a:xfrm>
          <a:prstGeom prst="rtTriangl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422" name="Google Shape;422;p37"/>
          <p:cNvSpPr txBox="1">
            <a:spLocks noGrp="1"/>
          </p:cNvSpPr>
          <p:nvPr>
            <p:ph type="body" idx="13"/>
          </p:nvPr>
        </p:nvSpPr>
        <p:spPr>
          <a:xfrm>
            <a:off x="4644916" y="3638550"/>
            <a:ext cx="1904370" cy="711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050"/>
              <a:buFont typeface="Arial"/>
              <a:buNone/>
              <a:defRPr sz="1050" b="0" i="1" u="none" strike="noStrike" cap="none">
                <a:solidFill>
                  <a:schemeClr val="accent4"/>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23" name="Google Shape;423;p37"/>
          <p:cNvSpPr/>
          <p:nvPr/>
        </p:nvSpPr>
        <p:spPr>
          <a:xfrm rot="5400000">
            <a:off x="4644757" y="3639201"/>
            <a:ext cx="142240" cy="142240"/>
          </a:xfrm>
          <a:prstGeom prst="rtTriangl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424" name="Google Shape;424;p37"/>
          <p:cNvSpPr txBox="1">
            <a:spLocks noGrp="1"/>
          </p:cNvSpPr>
          <p:nvPr>
            <p:ph type="body" idx="14"/>
          </p:nvPr>
        </p:nvSpPr>
        <p:spPr>
          <a:xfrm>
            <a:off x="6681623" y="3638550"/>
            <a:ext cx="1904370" cy="711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050"/>
              <a:buFont typeface="Arial"/>
              <a:buNone/>
              <a:defRPr sz="1050" b="0" i="1" u="none" strike="noStrike" cap="none">
                <a:solidFill>
                  <a:schemeClr val="accent4"/>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25" name="Google Shape;425;p37"/>
          <p:cNvSpPr/>
          <p:nvPr/>
        </p:nvSpPr>
        <p:spPr>
          <a:xfrm rot="5400000">
            <a:off x="6681464" y="3639201"/>
            <a:ext cx="142240" cy="142240"/>
          </a:xfrm>
          <a:prstGeom prst="rtTriangl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 Dark 1">
  <p:cSld name="1_Blank - Dark 1 22">
    <p:spTree>
      <p:nvGrpSpPr>
        <p:cNvPr id="1" name="Shape 426"/>
        <p:cNvGrpSpPr/>
        <p:nvPr/>
      </p:nvGrpSpPr>
      <p:grpSpPr>
        <a:xfrm>
          <a:off x="0" y="0"/>
          <a:ext cx="0" cy="0"/>
          <a:chOff x="0" y="0"/>
          <a:chExt cx="0" cy="0"/>
        </a:xfrm>
      </p:grpSpPr>
      <p:sp>
        <p:nvSpPr>
          <p:cNvPr id="427" name="Google Shape;427;p38"/>
          <p:cNvSpPr txBox="1">
            <a:spLocks noGrp="1"/>
          </p:cNvSpPr>
          <p:nvPr>
            <p:ph type="body" idx="1"/>
          </p:nvPr>
        </p:nvSpPr>
        <p:spPr>
          <a:xfrm>
            <a:off x="571500" y="3638550"/>
            <a:ext cx="1904370" cy="711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050"/>
              <a:buFont typeface="Arial"/>
              <a:buNone/>
              <a:defRPr sz="1050" b="0" i="1" u="none" strike="noStrike" cap="none">
                <a:solidFill>
                  <a:schemeClr val="accent4"/>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28" name="Google Shape;428;p38"/>
          <p:cNvSpPr/>
          <p:nvPr/>
        </p:nvSpPr>
        <p:spPr>
          <a:xfrm rot="5400000">
            <a:off x="-132080" y="-91442"/>
            <a:ext cx="1849120" cy="1849120"/>
          </a:xfrm>
          <a:prstGeom prst="rtTriangl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429" name="Google Shape;429;p38"/>
          <p:cNvSpPr txBox="1">
            <a:spLocks noGrp="1"/>
          </p:cNvSpPr>
          <p:nvPr>
            <p:ph type="body" idx="2"/>
          </p:nvPr>
        </p:nvSpPr>
        <p:spPr>
          <a:xfrm>
            <a:off x="329883" y="111125"/>
            <a:ext cx="462597" cy="904875"/>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00000"/>
              </a:buClr>
              <a:buSzPts val="3600"/>
              <a:buFont typeface="Arial"/>
              <a:buNone/>
              <a:defRPr sz="3600" b="0" i="0" u="none" strike="noStrike" cap="none">
                <a:solidFill>
                  <a:schemeClr val="lt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30" name="Google Shape;430;p38"/>
          <p:cNvSpPr txBox="1">
            <a:spLocks noGrp="1"/>
          </p:cNvSpPr>
          <p:nvPr>
            <p:ph type="body" idx="3"/>
          </p:nvPr>
        </p:nvSpPr>
        <p:spPr>
          <a:xfrm>
            <a:off x="1389062" y="110490"/>
            <a:ext cx="7196931" cy="904875"/>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00000"/>
              </a:buClr>
              <a:buSzPts val="2800"/>
              <a:buFont typeface="Arial"/>
              <a:buNone/>
              <a:defRPr sz="2800" b="1" i="0" u="none" strike="noStrike" cap="none">
                <a:solidFill>
                  <a:schemeClr val="accent6"/>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31" name="Google Shape;431;p38"/>
          <p:cNvSpPr>
            <a:spLocks noGrp="1"/>
          </p:cNvSpPr>
          <p:nvPr>
            <p:ph type="pic" idx="4"/>
          </p:nvPr>
        </p:nvSpPr>
        <p:spPr>
          <a:xfrm>
            <a:off x="2608049" y="1620203"/>
            <a:ext cx="1904529" cy="1903094"/>
          </a:xfrm>
          <a:prstGeom prst="rect">
            <a:avLst/>
          </a:prstGeom>
          <a:noFill/>
          <a:ln w="9525" cap="flat" cmpd="sng">
            <a:solidFill>
              <a:schemeClr val="lt2"/>
            </a:solidFill>
            <a:prstDash val="solid"/>
            <a:round/>
            <a:headEnd type="none" w="sm" len="sm"/>
            <a:tailEnd type="none" w="sm" len="sm"/>
          </a:ln>
        </p:spPr>
      </p:sp>
      <p:sp>
        <p:nvSpPr>
          <p:cNvPr id="432" name="Google Shape;432;p38"/>
          <p:cNvSpPr>
            <a:spLocks noGrp="1"/>
          </p:cNvSpPr>
          <p:nvPr>
            <p:ph type="pic" idx="5"/>
          </p:nvPr>
        </p:nvSpPr>
        <p:spPr>
          <a:xfrm>
            <a:off x="571341" y="1620203"/>
            <a:ext cx="1904529" cy="1903094"/>
          </a:xfrm>
          <a:prstGeom prst="rect">
            <a:avLst/>
          </a:prstGeom>
          <a:noFill/>
          <a:ln w="9525" cap="flat" cmpd="sng">
            <a:solidFill>
              <a:schemeClr val="lt2"/>
            </a:solidFill>
            <a:prstDash val="solid"/>
            <a:round/>
            <a:headEnd type="none" w="sm" len="sm"/>
            <a:tailEnd type="none" w="sm" len="sm"/>
          </a:ln>
        </p:spPr>
      </p:sp>
      <p:sp>
        <p:nvSpPr>
          <p:cNvPr id="433" name="Google Shape;433;p38"/>
          <p:cNvSpPr>
            <a:spLocks noGrp="1"/>
          </p:cNvSpPr>
          <p:nvPr>
            <p:ph type="pic" idx="6"/>
          </p:nvPr>
        </p:nvSpPr>
        <p:spPr>
          <a:xfrm>
            <a:off x="4644757" y="1620203"/>
            <a:ext cx="1904529" cy="1903094"/>
          </a:xfrm>
          <a:prstGeom prst="rect">
            <a:avLst/>
          </a:prstGeom>
          <a:noFill/>
          <a:ln w="9525" cap="flat" cmpd="sng">
            <a:solidFill>
              <a:schemeClr val="lt2"/>
            </a:solidFill>
            <a:prstDash val="solid"/>
            <a:round/>
            <a:headEnd type="none" w="sm" len="sm"/>
            <a:tailEnd type="none" w="sm" len="sm"/>
          </a:ln>
        </p:spPr>
      </p:sp>
      <p:sp>
        <p:nvSpPr>
          <p:cNvPr id="434" name="Google Shape;434;p38"/>
          <p:cNvSpPr>
            <a:spLocks noGrp="1"/>
          </p:cNvSpPr>
          <p:nvPr>
            <p:ph type="pic" idx="7"/>
          </p:nvPr>
        </p:nvSpPr>
        <p:spPr>
          <a:xfrm>
            <a:off x="6681464" y="1620203"/>
            <a:ext cx="1904529" cy="1903094"/>
          </a:xfrm>
          <a:prstGeom prst="rect">
            <a:avLst/>
          </a:prstGeom>
          <a:noFill/>
          <a:ln w="9525" cap="flat" cmpd="sng">
            <a:solidFill>
              <a:schemeClr val="lt2"/>
            </a:solidFill>
            <a:prstDash val="solid"/>
            <a:round/>
            <a:headEnd type="none" w="sm" len="sm"/>
            <a:tailEnd type="none" w="sm" len="sm"/>
          </a:ln>
        </p:spPr>
      </p:sp>
      <p:sp>
        <p:nvSpPr>
          <p:cNvPr id="435" name="Google Shape;435;p38"/>
          <p:cNvSpPr/>
          <p:nvPr/>
        </p:nvSpPr>
        <p:spPr>
          <a:xfrm rot="5400000">
            <a:off x="571341" y="3639201"/>
            <a:ext cx="142240" cy="142240"/>
          </a:xfrm>
          <a:prstGeom prst="rtTriangl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436" name="Google Shape;436;p38"/>
          <p:cNvSpPr txBox="1">
            <a:spLocks noGrp="1"/>
          </p:cNvSpPr>
          <p:nvPr>
            <p:ph type="body" idx="8"/>
          </p:nvPr>
        </p:nvSpPr>
        <p:spPr>
          <a:xfrm>
            <a:off x="2608208" y="3638823"/>
            <a:ext cx="1904370" cy="711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050"/>
              <a:buFont typeface="Arial"/>
              <a:buNone/>
              <a:defRPr sz="1050" b="0" i="1" u="none" strike="noStrike" cap="none">
                <a:solidFill>
                  <a:schemeClr val="accent4"/>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37" name="Google Shape;437;p38"/>
          <p:cNvSpPr/>
          <p:nvPr/>
        </p:nvSpPr>
        <p:spPr>
          <a:xfrm rot="5400000">
            <a:off x="2608049" y="3639474"/>
            <a:ext cx="142240" cy="142240"/>
          </a:xfrm>
          <a:prstGeom prst="rtTriangl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438" name="Google Shape;438;p38"/>
          <p:cNvSpPr txBox="1">
            <a:spLocks noGrp="1"/>
          </p:cNvSpPr>
          <p:nvPr>
            <p:ph type="body" idx="9"/>
          </p:nvPr>
        </p:nvSpPr>
        <p:spPr>
          <a:xfrm>
            <a:off x="4644916" y="3638550"/>
            <a:ext cx="1904370" cy="711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050"/>
              <a:buFont typeface="Arial"/>
              <a:buNone/>
              <a:defRPr sz="1050" b="0" i="1" u="none" strike="noStrike" cap="none">
                <a:solidFill>
                  <a:schemeClr val="accent4"/>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39" name="Google Shape;439;p38"/>
          <p:cNvSpPr/>
          <p:nvPr/>
        </p:nvSpPr>
        <p:spPr>
          <a:xfrm rot="5400000">
            <a:off x="4644757" y="3639201"/>
            <a:ext cx="142240" cy="142240"/>
          </a:xfrm>
          <a:prstGeom prst="rtTriangl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440" name="Google Shape;440;p38"/>
          <p:cNvSpPr txBox="1">
            <a:spLocks noGrp="1"/>
          </p:cNvSpPr>
          <p:nvPr>
            <p:ph type="body" idx="13"/>
          </p:nvPr>
        </p:nvSpPr>
        <p:spPr>
          <a:xfrm>
            <a:off x="6681623" y="3638550"/>
            <a:ext cx="1904370" cy="711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050"/>
              <a:buFont typeface="Arial"/>
              <a:buNone/>
              <a:defRPr sz="1050" b="0" i="1" u="none" strike="noStrike" cap="none">
                <a:solidFill>
                  <a:schemeClr val="accent4"/>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41" name="Google Shape;441;p38"/>
          <p:cNvSpPr/>
          <p:nvPr/>
        </p:nvSpPr>
        <p:spPr>
          <a:xfrm rot="5400000">
            <a:off x="6681464" y="3639201"/>
            <a:ext cx="142240" cy="142240"/>
          </a:xfrm>
          <a:prstGeom prst="rtTriangl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 Dark 1">
  <p:cSld name="1_Blank - Dark 1 23">
    <p:spTree>
      <p:nvGrpSpPr>
        <p:cNvPr id="1" name="Shape 442"/>
        <p:cNvGrpSpPr/>
        <p:nvPr/>
      </p:nvGrpSpPr>
      <p:grpSpPr>
        <a:xfrm>
          <a:off x="0" y="0"/>
          <a:ext cx="0" cy="0"/>
          <a:chOff x="0" y="0"/>
          <a:chExt cx="0" cy="0"/>
        </a:xfrm>
      </p:grpSpPr>
      <p:sp>
        <p:nvSpPr>
          <p:cNvPr id="443" name="Google Shape;443;p39"/>
          <p:cNvSpPr/>
          <p:nvPr/>
        </p:nvSpPr>
        <p:spPr>
          <a:xfrm rot="5400000">
            <a:off x="-132080" y="-91442"/>
            <a:ext cx="1849120" cy="1849120"/>
          </a:xfrm>
          <a:prstGeom prst="rtTriangl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444" name="Google Shape;444;p39"/>
          <p:cNvSpPr txBox="1">
            <a:spLocks noGrp="1"/>
          </p:cNvSpPr>
          <p:nvPr>
            <p:ph type="body" idx="1"/>
          </p:nvPr>
        </p:nvSpPr>
        <p:spPr>
          <a:xfrm>
            <a:off x="329883" y="111125"/>
            <a:ext cx="462597" cy="904875"/>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00000"/>
              </a:buClr>
              <a:buSzPts val="3600"/>
              <a:buFont typeface="Arial"/>
              <a:buNone/>
              <a:defRPr sz="3600" b="0" i="0" u="none" strike="noStrike" cap="none">
                <a:solidFill>
                  <a:schemeClr val="lt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45" name="Google Shape;445;p39"/>
          <p:cNvSpPr txBox="1">
            <a:spLocks noGrp="1"/>
          </p:cNvSpPr>
          <p:nvPr>
            <p:ph type="body" idx="2"/>
          </p:nvPr>
        </p:nvSpPr>
        <p:spPr>
          <a:xfrm>
            <a:off x="1389062" y="110490"/>
            <a:ext cx="7341235" cy="904875"/>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00000"/>
              </a:buClr>
              <a:buSzPts val="2800"/>
              <a:buFont typeface="Arial"/>
              <a:buNone/>
              <a:defRPr sz="2800" b="1" i="0" u="none" strike="noStrike" cap="none">
                <a:solidFill>
                  <a:schemeClr val="accent6"/>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46" name="Google Shape;446;p39"/>
          <p:cNvSpPr>
            <a:spLocks noGrp="1"/>
          </p:cNvSpPr>
          <p:nvPr>
            <p:ph type="pic" idx="3"/>
          </p:nvPr>
        </p:nvSpPr>
        <p:spPr>
          <a:xfrm>
            <a:off x="1389062" y="1158874"/>
            <a:ext cx="3619071" cy="3619071"/>
          </a:xfrm>
          <a:prstGeom prst="rect">
            <a:avLst/>
          </a:prstGeom>
          <a:noFill/>
          <a:ln>
            <a:no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 Dark 1">
  <p:cSld name="1_Blank - Dark 1 24">
    <p:spTree>
      <p:nvGrpSpPr>
        <p:cNvPr id="1" name="Shape 447"/>
        <p:cNvGrpSpPr/>
        <p:nvPr/>
      </p:nvGrpSpPr>
      <p:grpSpPr>
        <a:xfrm>
          <a:off x="0" y="0"/>
          <a:ext cx="0" cy="0"/>
          <a:chOff x="0" y="0"/>
          <a:chExt cx="0" cy="0"/>
        </a:xfrm>
      </p:grpSpPr>
      <p:sp>
        <p:nvSpPr>
          <p:cNvPr id="448" name="Google Shape;448;p40"/>
          <p:cNvSpPr/>
          <p:nvPr/>
        </p:nvSpPr>
        <p:spPr>
          <a:xfrm rot="5400000">
            <a:off x="-132080" y="-91442"/>
            <a:ext cx="1849120" cy="1849120"/>
          </a:xfrm>
          <a:prstGeom prst="rtTriangl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449" name="Google Shape;449;p40"/>
          <p:cNvSpPr txBox="1">
            <a:spLocks noGrp="1"/>
          </p:cNvSpPr>
          <p:nvPr>
            <p:ph type="body" idx="1"/>
          </p:nvPr>
        </p:nvSpPr>
        <p:spPr>
          <a:xfrm>
            <a:off x="329883" y="111125"/>
            <a:ext cx="462597" cy="904875"/>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00000"/>
              </a:buClr>
              <a:buSzPts val="3600"/>
              <a:buFont typeface="Arial"/>
              <a:buNone/>
              <a:defRPr sz="3600" b="0" i="0" u="none" strike="noStrike" cap="none">
                <a:solidFill>
                  <a:schemeClr val="lt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50" name="Google Shape;450;p40"/>
          <p:cNvSpPr txBox="1">
            <a:spLocks noGrp="1"/>
          </p:cNvSpPr>
          <p:nvPr>
            <p:ph type="body" idx="2"/>
          </p:nvPr>
        </p:nvSpPr>
        <p:spPr>
          <a:xfrm>
            <a:off x="1389062" y="110490"/>
            <a:ext cx="7341235" cy="539747"/>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rgbClr val="000000"/>
              </a:buClr>
              <a:buSzPts val="2800"/>
              <a:buFont typeface="Arial"/>
              <a:buNone/>
              <a:defRPr sz="2800" b="1" i="0" u="none" strike="noStrike" cap="none">
                <a:solidFill>
                  <a:schemeClr val="accent6"/>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51" name="Google Shape;451;p40"/>
          <p:cNvSpPr txBox="1">
            <a:spLocks noGrp="1"/>
          </p:cNvSpPr>
          <p:nvPr>
            <p:ph type="body" idx="3"/>
          </p:nvPr>
        </p:nvSpPr>
        <p:spPr>
          <a:xfrm>
            <a:off x="1389061" y="650237"/>
            <a:ext cx="7341235" cy="3657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600"/>
              <a:buFont typeface="Arial"/>
              <a:buNone/>
              <a:defRPr sz="1600" b="0" i="0" u="none" strike="noStrike" cap="none">
                <a:solidFill>
                  <a:srgbClr val="ADC6ED"/>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52" name="Google Shape;452;p40"/>
          <p:cNvSpPr>
            <a:spLocks noGrp="1"/>
          </p:cNvSpPr>
          <p:nvPr>
            <p:ph type="pic" idx="4"/>
          </p:nvPr>
        </p:nvSpPr>
        <p:spPr>
          <a:xfrm>
            <a:off x="1389062" y="1158874"/>
            <a:ext cx="3619071" cy="3619071"/>
          </a:xfrm>
          <a:prstGeom prst="rect">
            <a:avLst/>
          </a:prstGeom>
          <a:noFill/>
          <a:ln>
            <a:no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 Dark 1">
  <p:cSld name="1_Blank - Dark 1 25">
    <p:spTree>
      <p:nvGrpSpPr>
        <p:cNvPr id="1" name="Shape 453"/>
        <p:cNvGrpSpPr/>
        <p:nvPr/>
      </p:nvGrpSpPr>
      <p:grpSpPr>
        <a:xfrm>
          <a:off x="0" y="0"/>
          <a:ext cx="0" cy="0"/>
          <a:chOff x="0" y="0"/>
          <a:chExt cx="0" cy="0"/>
        </a:xfrm>
      </p:grpSpPr>
      <p:sp>
        <p:nvSpPr>
          <p:cNvPr id="454" name="Google Shape;454;p41"/>
          <p:cNvSpPr/>
          <p:nvPr/>
        </p:nvSpPr>
        <p:spPr>
          <a:xfrm rot="5400000">
            <a:off x="-132080" y="-91442"/>
            <a:ext cx="1849120" cy="1849120"/>
          </a:xfrm>
          <a:prstGeom prst="rtTriangl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455" name="Google Shape;455;p41"/>
          <p:cNvSpPr txBox="1">
            <a:spLocks noGrp="1"/>
          </p:cNvSpPr>
          <p:nvPr>
            <p:ph type="body" idx="1"/>
          </p:nvPr>
        </p:nvSpPr>
        <p:spPr>
          <a:xfrm>
            <a:off x="329883" y="111125"/>
            <a:ext cx="462597" cy="904875"/>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00000"/>
              </a:buClr>
              <a:buSzPts val="3600"/>
              <a:buFont typeface="Arial"/>
              <a:buNone/>
              <a:defRPr sz="3600" b="0" i="0" u="none" strike="noStrike" cap="none">
                <a:solidFill>
                  <a:schemeClr val="lt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56" name="Google Shape;456;p41"/>
          <p:cNvSpPr txBox="1">
            <a:spLocks noGrp="1"/>
          </p:cNvSpPr>
          <p:nvPr>
            <p:ph type="body" idx="2"/>
          </p:nvPr>
        </p:nvSpPr>
        <p:spPr>
          <a:xfrm>
            <a:off x="1389062" y="110490"/>
            <a:ext cx="7341235" cy="904875"/>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00000"/>
              </a:buClr>
              <a:buSzPts val="2800"/>
              <a:buFont typeface="Arial"/>
              <a:buNone/>
              <a:defRPr sz="2800" b="1" i="0" u="none" strike="noStrike" cap="none">
                <a:solidFill>
                  <a:schemeClr val="accent6"/>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57" name="Google Shape;457;p41"/>
          <p:cNvSpPr>
            <a:spLocks noGrp="1"/>
          </p:cNvSpPr>
          <p:nvPr>
            <p:ph type="pic" idx="3"/>
          </p:nvPr>
        </p:nvSpPr>
        <p:spPr>
          <a:xfrm>
            <a:off x="5111226" y="1217297"/>
            <a:ext cx="3619071" cy="3619071"/>
          </a:xfrm>
          <a:prstGeom prst="rect">
            <a:avLst/>
          </a:prstGeom>
          <a:noFill/>
          <a:ln>
            <a:noFill/>
          </a:ln>
        </p:spPr>
      </p:sp>
      <p:sp>
        <p:nvSpPr>
          <p:cNvPr id="458" name="Google Shape;458;p41"/>
          <p:cNvSpPr/>
          <p:nvPr/>
        </p:nvSpPr>
        <p:spPr>
          <a:xfrm flipH="1">
            <a:off x="1001881" y="1217297"/>
            <a:ext cx="3380647" cy="4137298"/>
          </a:xfrm>
          <a:prstGeom prst="snip1Rect">
            <a:avLst>
              <a:gd name="adj" fmla="val 16667"/>
            </a:avLst>
          </a:prstGeom>
          <a:solidFill>
            <a:srgbClr val="FFE7CC">
              <a:alpha val="23529"/>
            </a:srgbClr>
          </a:solidFill>
          <a:ln>
            <a:noFill/>
          </a:ln>
        </p:spPr>
        <p:txBody>
          <a:bodyPr spcFirstLastPara="1" wrap="square" lIns="274300"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15325E"/>
                </a:solidFill>
                <a:latin typeface="Montserrat"/>
                <a:ea typeface="Montserrat"/>
                <a:cs typeface="Montserrat"/>
                <a:sym typeface="Montserrat"/>
              </a:rPr>
              <a:t>English Adaptation</a:t>
            </a:r>
            <a:endParaRPr sz="1400" b="0" i="0" u="none" strike="noStrike" cap="none">
              <a:solidFill>
                <a:srgbClr val="000000"/>
              </a:solidFill>
              <a:latin typeface="Arial"/>
              <a:ea typeface="Arial"/>
              <a:cs typeface="Arial"/>
              <a:sym typeface="Arial"/>
            </a:endParaRPr>
          </a:p>
        </p:txBody>
      </p:sp>
      <p:sp>
        <p:nvSpPr>
          <p:cNvPr id="459" name="Google Shape;459;p41"/>
          <p:cNvSpPr txBox="1">
            <a:spLocks noGrp="1"/>
          </p:cNvSpPr>
          <p:nvPr>
            <p:ph type="body" idx="4"/>
          </p:nvPr>
        </p:nvSpPr>
        <p:spPr>
          <a:xfrm>
            <a:off x="1468779" y="1826622"/>
            <a:ext cx="2446852" cy="300974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100"/>
              <a:buFont typeface="Arial"/>
              <a:buNone/>
              <a:defRPr sz="1100" b="0" i="0" u="none" strike="noStrike" cap="none">
                <a:solidFill>
                  <a:srgbClr val="15325E"/>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 Dark 1">
  <p:cSld name="1_Blank - Dark 1 26">
    <p:spTree>
      <p:nvGrpSpPr>
        <p:cNvPr id="1" name="Shape 460"/>
        <p:cNvGrpSpPr/>
        <p:nvPr/>
      </p:nvGrpSpPr>
      <p:grpSpPr>
        <a:xfrm>
          <a:off x="0" y="0"/>
          <a:ext cx="0" cy="0"/>
          <a:chOff x="0" y="0"/>
          <a:chExt cx="0" cy="0"/>
        </a:xfrm>
      </p:grpSpPr>
      <p:sp>
        <p:nvSpPr>
          <p:cNvPr id="461" name="Google Shape;461;p42"/>
          <p:cNvSpPr/>
          <p:nvPr/>
        </p:nvSpPr>
        <p:spPr>
          <a:xfrm rot="5400000">
            <a:off x="-132080" y="-91442"/>
            <a:ext cx="1849120" cy="1849120"/>
          </a:xfrm>
          <a:prstGeom prst="rtTriangl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462" name="Google Shape;462;p42"/>
          <p:cNvSpPr txBox="1">
            <a:spLocks noGrp="1"/>
          </p:cNvSpPr>
          <p:nvPr>
            <p:ph type="body" idx="1"/>
          </p:nvPr>
        </p:nvSpPr>
        <p:spPr>
          <a:xfrm>
            <a:off x="329883" y="111125"/>
            <a:ext cx="462597" cy="904875"/>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00000"/>
              </a:buClr>
              <a:buSzPts val="3600"/>
              <a:buFont typeface="Arial"/>
              <a:buNone/>
              <a:defRPr sz="3600" b="0" i="0" u="none" strike="noStrike" cap="none">
                <a:solidFill>
                  <a:schemeClr val="lt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63" name="Google Shape;463;p42"/>
          <p:cNvSpPr txBox="1">
            <a:spLocks noGrp="1"/>
          </p:cNvSpPr>
          <p:nvPr>
            <p:ph type="body" idx="2"/>
          </p:nvPr>
        </p:nvSpPr>
        <p:spPr>
          <a:xfrm>
            <a:off x="1389062" y="110490"/>
            <a:ext cx="7341235" cy="539747"/>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rgbClr val="000000"/>
              </a:buClr>
              <a:buSzPts val="2800"/>
              <a:buFont typeface="Arial"/>
              <a:buNone/>
              <a:defRPr sz="2800" b="1" i="0" u="none" strike="noStrike" cap="none">
                <a:solidFill>
                  <a:schemeClr val="accent6"/>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64" name="Google Shape;464;p42"/>
          <p:cNvSpPr txBox="1">
            <a:spLocks noGrp="1"/>
          </p:cNvSpPr>
          <p:nvPr>
            <p:ph type="body" idx="3"/>
          </p:nvPr>
        </p:nvSpPr>
        <p:spPr>
          <a:xfrm>
            <a:off x="1389061" y="650237"/>
            <a:ext cx="7341235" cy="3657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600"/>
              <a:buFont typeface="Arial"/>
              <a:buNone/>
              <a:defRPr sz="1600" b="0" i="0" u="none" strike="noStrike" cap="none">
                <a:solidFill>
                  <a:srgbClr val="ADC6ED"/>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65" name="Google Shape;465;p42"/>
          <p:cNvSpPr>
            <a:spLocks noGrp="1"/>
          </p:cNvSpPr>
          <p:nvPr>
            <p:ph type="pic" idx="4"/>
          </p:nvPr>
        </p:nvSpPr>
        <p:spPr>
          <a:xfrm>
            <a:off x="5111226" y="1217297"/>
            <a:ext cx="3619071" cy="3619071"/>
          </a:xfrm>
          <a:prstGeom prst="rect">
            <a:avLst/>
          </a:prstGeom>
          <a:noFill/>
          <a:ln>
            <a:noFill/>
          </a:ln>
        </p:spPr>
      </p:sp>
      <p:sp>
        <p:nvSpPr>
          <p:cNvPr id="466" name="Google Shape;466;p42"/>
          <p:cNvSpPr/>
          <p:nvPr/>
        </p:nvSpPr>
        <p:spPr>
          <a:xfrm flipH="1">
            <a:off x="1001881" y="1217297"/>
            <a:ext cx="3380647" cy="4137298"/>
          </a:xfrm>
          <a:prstGeom prst="snip1Rect">
            <a:avLst>
              <a:gd name="adj" fmla="val 16667"/>
            </a:avLst>
          </a:prstGeom>
          <a:solidFill>
            <a:srgbClr val="FFE7CC">
              <a:alpha val="23529"/>
            </a:srgbClr>
          </a:solidFill>
          <a:ln>
            <a:noFill/>
          </a:ln>
        </p:spPr>
        <p:txBody>
          <a:bodyPr spcFirstLastPara="1" wrap="square" lIns="274300"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15325E"/>
                </a:solidFill>
                <a:latin typeface="Montserrat"/>
                <a:ea typeface="Montserrat"/>
                <a:cs typeface="Montserrat"/>
                <a:sym typeface="Montserrat"/>
              </a:rPr>
              <a:t>English Adaptation</a:t>
            </a:r>
            <a:endParaRPr sz="1400" b="0" i="0" u="none" strike="noStrike" cap="none">
              <a:solidFill>
                <a:srgbClr val="000000"/>
              </a:solidFill>
              <a:latin typeface="Arial"/>
              <a:ea typeface="Arial"/>
              <a:cs typeface="Arial"/>
              <a:sym typeface="Arial"/>
            </a:endParaRPr>
          </a:p>
        </p:txBody>
      </p:sp>
      <p:sp>
        <p:nvSpPr>
          <p:cNvPr id="467" name="Google Shape;467;p42"/>
          <p:cNvSpPr txBox="1">
            <a:spLocks noGrp="1"/>
          </p:cNvSpPr>
          <p:nvPr>
            <p:ph type="body" idx="5"/>
          </p:nvPr>
        </p:nvSpPr>
        <p:spPr>
          <a:xfrm>
            <a:off x="1468779" y="1826622"/>
            <a:ext cx="2446852" cy="300974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100"/>
              <a:buFont typeface="Arial"/>
              <a:buNone/>
              <a:defRPr sz="1100" b="0" i="0" u="none" strike="noStrike" cap="none">
                <a:solidFill>
                  <a:srgbClr val="15325E"/>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 Dark 1">
  <p:cSld name="1_Blank - Dark 1 27">
    <p:spTree>
      <p:nvGrpSpPr>
        <p:cNvPr id="1" name="Shape 468"/>
        <p:cNvGrpSpPr/>
        <p:nvPr/>
      </p:nvGrpSpPr>
      <p:grpSpPr>
        <a:xfrm>
          <a:off x="0" y="0"/>
          <a:ext cx="0" cy="0"/>
          <a:chOff x="0" y="0"/>
          <a:chExt cx="0" cy="0"/>
        </a:xfrm>
      </p:grpSpPr>
      <p:sp>
        <p:nvSpPr>
          <p:cNvPr id="469" name="Google Shape;469;p43"/>
          <p:cNvSpPr/>
          <p:nvPr/>
        </p:nvSpPr>
        <p:spPr>
          <a:xfrm rot="5400000">
            <a:off x="-132080" y="-91442"/>
            <a:ext cx="1849120" cy="1849120"/>
          </a:xfrm>
          <a:prstGeom prst="rtTriangl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470" name="Google Shape;470;p43"/>
          <p:cNvSpPr txBox="1">
            <a:spLocks noGrp="1"/>
          </p:cNvSpPr>
          <p:nvPr>
            <p:ph type="body" idx="1"/>
          </p:nvPr>
        </p:nvSpPr>
        <p:spPr>
          <a:xfrm>
            <a:off x="329883" y="111125"/>
            <a:ext cx="462597" cy="904875"/>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00000"/>
              </a:buClr>
              <a:buSzPts val="3600"/>
              <a:buFont typeface="Arial"/>
              <a:buNone/>
              <a:defRPr sz="3600" b="0" i="0" u="none" strike="noStrike" cap="none">
                <a:solidFill>
                  <a:schemeClr val="lt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71" name="Google Shape;471;p43"/>
          <p:cNvSpPr txBox="1">
            <a:spLocks noGrp="1"/>
          </p:cNvSpPr>
          <p:nvPr>
            <p:ph type="body" idx="2"/>
          </p:nvPr>
        </p:nvSpPr>
        <p:spPr>
          <a:xfrm>
            <a:off x="1389062" y="110490"/>
            <a:ext cx="7341235" cy="904875"/>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00000"/>
              </a:buClr>
              <a:buSzPts val="2800"/>
              <a:buFont typeface="Arial"/>
              <a:buNone/>
              <a:defRPr sz="2800" b="1" i="0" u="none" strike="noStrike" cap="none">
                <a:solidFill>
                  <a:schemeClr val="accent6"/>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72" name="Google Shape;472;p43"/>
          <p:cNvSpPr>
            <a:spLocks noGrp="1"/>
          </p:cNvSpPr>
          <p:nvPr>
            <p:ph type="pic" idx="3"/>
          </p:nvPr>
        </p:nvSpPr>
        <p:spPr>
          <a:xfrm>
            <a:off x="4791289" y="1158874"/>
            <a:ext cx="3619071" cy="3619071"/>
          </a:xfrm>
          <a:prstGeom prst="rect">
            <a:avLst/>
          </a:prstGeom>
          <a:noFill/>
          <a:ln>
            <a:noFill/>
          </a:ln>
        </p:spPr>
      </p:sp>
      <p:sp>
        <p:nvSpPr>
          <p:cNvPr id="473" name="Google Shape;473;p43"/>
          <p:cNvSpPr>
            <a:spLocks noGrp="1"/>
          </p:cNvSpPr>
          <p:nvPr>
            <p:ph type="body" idx="4"/>
          </p:nvPr>
        </p:nvSpPr>
        <p:spPr>
          <a:xfrm flipH="1">
            <a:off x="1389061" y="3295135"/>
            <a:ext cx="2321559" cy="1993986"/>
          </a:xfrm>
          <a:prstGeom prst="snip1Rect">
            <a:avLst>
              <a:gd name="adj" fmla="val 16667"/>
            </a:avLst>
          </a:prstGeom>
          <a:solidFill>
            <a:schemeClr val="lt2"/>
          </a:solidFill>
          <a:ln>
            <a:noFill/>
          </a:ln>
        </p:spPr>
        <p:txBody>
          <a:bodyPr spcFirstLastPara="1" wrap="square" lIns="91425" tIns="182875" rIns="0" bIns="45700" anchor="t" anchorCtr="0">
            <a:noAutofit/>
          </a:bodyPr>
          <a:lstStyle>
            <a:lvl1pPr marL="457200" marR="0" lvl="0" indent="-228600" algn="l" rtl="0">
              <a:lnSpc>
                <a:spcPct val="100000"/>
              </a:lnSpc>
              <a:spcBef>
                <a:spcPts val="0"/>
              </a:spcBef>
              <a:spcAft>
                <a:spcPts val="0"/>
              </a:spcAft>
              <a:buClr>
                <a:srgbClr val="000000"/>
              </a:buClr>
              <a:buSzPts val="1050"/>
              <a:buFont typeface="Arial"/>
              <a:buNone/>
              <a:defRPr sz="1050" b="0" i="0" u="none" strike="noStrike" cap="none">
                <a:solidFill>
                  <a:srgbClr val="15325E"/>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 Dark 1">
  <p:cSld name="1_Blank - Dark 1">
    <p:spTree>
      <p:nvGrpSpPr>
        <p:cNvPr id="1" name="Shape 38"/>
        <p:cNvGrpSpPr/>
        <p:nvPr/>
      </p:nvGrpSpPr>
      <p:grpSpPr>
        <a:xfrm>
          <a:off x="0" y="0"/>
          <a:ext cx="0" cy="0"/>
          <a:chOff x="0" y="0"/>
          <a:chExt cx="0" cy="0"/>
        </a:xfrm>
      </p:grpSpPr>
      <p:sp>
        <p:nvSpPr>
          <p:cNvPr id="39" name="Google Shape;39;p5"/>
          <p:cNvSpPr/>
          <p:nvPr/>
        </p:nvSpPr>
        <p:spPr>
          <a:xfrm rot="5400000">
            <a:off x="-132080" y="-91442"/>
            <a:ext cx="1298271" cy="1298271"/>
          </a:xfrm>
          <a:prstGeom prst="rtTriangle">
            <a:avLst/>
          </a:prstGeom>
          <a:solidFill>
            <a:srgbClr val="1532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40" name="Google Shape;40;p5"/>
          <p:cNvSpPr/>
          <p:nvPr/>
        </p:nvSpPr>
        <p:spPr>
          <a:xfrm rot="5400000">
            <a:off x="-132080" y="-91442"/>
            <a:ext cx="1298271" cy="1298271"/>
          </a:xfrm>
          <a:prstGeom prst="rtTriangle">
            <a:avLst/>
          </a:prstGeom>
          <a:solidFill>
            <a:srgbClr val="1532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41" name="Google Shape;41;p5"/>
          <p:cNvSpPr txBox="1">
            <a:spLocks noGrp="1"/>
          </p:cNvSpPr>
          <p:nvPr>
            <p:ph type="body" idx="1"/>
          </p:nvPr>
        </p:nvSpPr>
        <p:spPr>
          <a:xfrm>
            <a:off x="182404" y="110490"/>
            <a:ext cx="462597" cy="539748"/>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00000"/>
              </a:buClr>
              <a:buSzPts val="2400"/>
              <a:buFont typeface="Arial"/>
              <a:buNone/>
              <a:defRPr sz="2400" b="0" i="0" u="none" strike="noStrike" cap="none">
                <a:solidFill>
                  <a:schemeClr val="lt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2" name="Google Shape;42;p5"/>
          <p:cNvSpPr txBox="1">
            <a:spLocks noGrp="1"/>
          </p:cNvSpPr>
          <p:nvPr>
            <p:ph type="body" idx="2"/>
          </p:nvPr>
        </p:nvSpPr>
        <p:spPr>
          <a:xfrm>
            <a:off x="768626" y="110490"/>
            <a:ext cx="7961671" cy="539747"/>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00000"/>
              </a:buClr>
              <a:buSzPts val="2400"/>
              <a:buFont typeface="Arial"/>
              <a:buNone/>
              <a:defRPr sz="2400" b="1" i="0" u="none" strike="noStrike" cap="none">
                <a:solidFill>
                  <a:srgbClr val="15325E"/>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3" name="Google Shape;43;p5"/>
          <p:cNvSpPr>
            <a:spLocks noGrp="1"/>
          </p:cNvSpPr>
          <p:nvPr>
            <p:ph type="pic" idx="3"/>
          </p:nvPr>
        </p:nvSpPr>
        <p:spPr>
          <a:xfrm>
            <a:off x="6533322" y="1"/>
            <a:ext cx="2196975" cy="2571750"/>
          </a:xfrm>
          <a:prstGeom prst="rect">
            <a:avLst/>
          </a:prstGeom>
          <a:solidFill>
            <a:srgbClr val="F2F2F2"/>
          </a:solidFill>
          <a:ln>
            <a:noFill/>
          </a:ln>
        </p:spPr>
      </p:sp>
      <p:sp>
        <p:nvSpPr>
          <p:cNvPr id="44" name="Google Shape;44;p5"/>
          <p:cNvSpPr>
            <a:spLocks noGrp="1"/>
          </p:cNvSpPr>
          <p:nvPr>
            <p:ph type="pic" idx="4"/>
          </p:nvPr>
        </p:nvSpPr>
        <p:spPr>
          <a:xfrm flipH="1">
            <a:off x="6533321" y="2662861"/>
            <a:ext cx="2196975" cy="2782128"/>
          </a:xfrm>
          <a:prstGeom prst="snip1Rect">
            <a:avLst>
              <a:gd name="adj" fmla="val 16667"/>
            </a:avLst>
          </a:prstGeom>
          <a:solidFill>
            <a:srgbClr val="F2F2F2"/>
          </a:solidFill>
          <a:ln>
            <a:noFill/>
          </a:ln>
        </p:spPr>
      </p:sp>
      <p:sp>
        <p:nvSpPr>
          <p:cNvPr id="45" name="Google Shape;45;p5"/>
          <p:cNvSpPr txBox="1">
            <a:spLocks noGrp="1"/>
          </p:cNvSpPr>
          <p:nvPr>
            <p:ph type="body" idx="5"/>
          </p:nvPr>
        </p:nvSpPr>
        <p:spPr>
          <a:xfrm>
            <a:off x="768350" y="852171"/>
            <a:ext cx="5422138" cy="396748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5000"/>
              </a:lnSpc>
              <a:spcBef>
                <a:spcPts val="600"/>
              </a:spcBef>
              <a:spcAft>
                <a:spcPts val="0"/>
              </a:spcAft>
              <a:buClr>
                <a:schemeClr val="dk2"/>
              </a:buClr>
              <a:buSzPts val="1600"/>
              <a:buFont typeface="Arial"/>
              <a:buNone/>
              <a:defRPr sz="1050" b="0" i="0" u="none" strike="noStrike" cap="none">
                <a:solidFill>
                  <a:srgbClr val="15325E"/>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050"/>
              <a:buFont typeface="Arial"/>
              <a:buNone/>
              <a:defRPr sz="1050" b="0" i="0" u="none" strike="noStrike" cap="none">
                <a:solidFill>
                  <a:srgbClr val="15325E"/>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050"/>
              <a:buFont typeface="Arial"/>
              <a:buNone/>
              <a:defRPr sz="1050" b="0" i="0" u="none" strike="noStrike" cap="none">
                <a:solidFill>
                  <a:srgbClr val="15325E"/>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050"/>
              <a:buFont typeface="Arial"/>
              <a:buNone/>
              <a:defRPr sz="1050" b="0" i="0" u="none" strike="noStrike" cap="none">
                <a:solidFill>
                  <a:srgbClr val="15325E"/>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050"/>
              <a:buFont typeface="Arial"/>
              <a:buNone/>
              <a:defRPr sz="1050" b="0" i="0" u="none" strike="noStrike" cap="none">
                <a:solidFill>
                  <a:srgbClr val="15325E"/>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 Dark 1">
  <p:cSld name="1_Blank - Dark 1 28">
    <p:spTree>
      <p:nvGrpSpPr>
        <p:cNvPr id="1" name="Shape 474"/>
        <p:cNvGrpSpPr/>
        <p:nvPr/>
      </p:nvGrpSpPr>
      <p:grpSpPr>
        <a:xfrm>
          <a:off x="0" y="0"/>
          <a:ext cx="0" cy="0"/>
          <a:chOff x="0" y="0"/>
          <a:chExt cx="0" cy="0"/>
        </a:xfrm>
      </p:grpSpPr>
      <p:sp>
        <p:nvSpPr>
          <p:cNvPr id="475" name="Google Shape;475;p44"/>
          <p:cNvSpPr/>
          <p:nvPr/>
        </p:nvSpPr>
        <p:spPr>
          <a:xfrm rot="5400000">
            <a:off x="-132080" y="-91442"/>
            <a:ext cx="1849120" cy="1849120"/>
          </a:xfrm>
          <a:prstGeom prst="rtTriangl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476" name="Google Shape;476;p44"/>
          <p:cNvSpPr txBox="1">
            <a:spLocks noGrp="1"/>
          </p:cNvSpPr>
          <p:nvPr>
            <p:ph type="body" idx="1"/>
          </p:nvPr>
        </p:nvSpPr>
        <p:spPr>
          <a:xfrm>
            <a:off x="329883" y="111125"/>
            <a:ext cx="462597" cy="904875"/>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00000"/>
              </a:buClr>
              <a:buSzPts val="3600"/>
              <a:buFont typeface="Arial"/>
              <a:buNone/>
              <a:defRPr sz="3600" b="0" i="0" u="none" strike="noStrike" cap="none">
                <a:solidFill>
                  <a:schemeClr val="lt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77" name="Google Shape;477;p44"/>
          <p:cNvSpPr txBox="1">
            <a:spLocks noGrp="1"/>
          </p:cNvSpPr>
          <p:nvPr>
            <p:ph type="body" idx="2"/>
          </p:nvPr>
        </p:nvSpPr>
        <p:spPr>
          <a:xfrm>
            <a:off x="1389062" y="110490"/>
            <a:ext cx="7341235" cy="539747"/>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rgbClr val="000000"/>
              </a:buClr>
              <a:buSzPts val="2800"/>
              <a:buFont typeface="Arial"/>
              <a:buNone/>
              <a:defRPr sz="2800" b="1" i="0" u="none" strike="noStrike" cap="none">
                <a:solidFill>
                  <a:schemeClr val="accent6"/>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78" name="Google Shape;478;p44"/>
          <p:cNvSpPr txBox="1">
            <a:spLocks noGrp="1"/>
          </p:cNvSpPr>
          <p:nvPr>
            <p:ph type="body" idx="3"/>
          </p:nvPr>
        </p:nvSpPr>
        <p:spPr>
          <a:xfrm>
            <a:off x="1389061" y="650237"/>
            <a:ext cx="7341235" cy="3657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600"/>
              <a:buFont typeface="Arial"/>
              <a:buNone/>
              <a:defRPr sz="1600" b="0" i="0" u="none" strike="noStrike" cap="none">
                <a:solidFill>
                  <a:schemeClr val="accent4"/>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79" name="Google Shape;479;p44"/>
          <p:cNvSpPr>
            <a:spLocks noGrp="1"/>
          </p:cNvSpPr>
          <p:nvPr>
            <p:ph type="pic" idx="4"/>
          </p:nvPr>
        </p:nvSpPr>
        <p:spPr>
          <a:xfrm>
            <a:off x="4791289" y="1158874"/>
            <a:ext cx="3619071" cy="3619071"/>
          </a:xfrm>
          <a:prstGeom prst="rect">
            <a:avLst/>
          </a:prstGeom>
          <a:noFill/>
          <a:ln>
            <a:noFill/>
          </a:ln>
        </p:spPr>
      </p:sp>
      <p:sp>
        <p:nvSpPr>
          <p:cNvPr id="480" name="Google Shape;480;p44"/>
          <p:cNvSpPr>
            <a:spLocks noGrp="1"/>
          </p:cNvSpPr>
          <p:nvPr>
            <p:ph type="body" idx="5"/>
          </p:nvPr>
        </p:nvSpPr>
        <p:spPr>
          <a:xfrm flipH="1">
            <a:off x="1389061" y="3295135"/>
            <a:ext cx="2321559" cy="1993986"/>
          </a:xfrm>
          <a:prstGeom prst="snip1Rect">
            <a:avLst>
              <a:gd name="adj" fmla="val 16667"/>
            </a:avLst>
          </a:prstGeom>
          <a:solidFill>
            <a:schemeClr val="lt2"/>
          </a:solidFill>
          <a:ln>
            <a:noFill/>
          </a:ln>
        </p:spPr>
        <p:txBody>
          <a:bodyPr spcFirstLastPara="1" wrap="square" lIns="91425" tIns="182875" rIns="0" bIns="45700" anchor="t" anchorCtr="0">
            <a:noAutofit/>
          </a:bodyPr>
          <a:lstStyle>
            <a:lvl1pPr marL="457200" marR="0" lvl="0" indent="-228600" algn="l" rtl="0">
              <a:lnSpc>
                <a:spcPct val="100000"/>
              </a:lnSpc>
              <a:spcBef>
                <a:spcPts val="0"/>
              </a:spcBef>
              <a:spcAft>
                <a:spcPts val="0"/>
              </a:spcAft>
              <a:buClr>
                <a:srgbClr val="000000"/>
              </a:buClr>
              <a:buSzPts val="1050"/>
              <a:buFont typeface="Arial"/>
              <a:buNone/>
              <a:defRPr sz="1050" b="0" i="0" u="none" strike="noStrike" cap="none">
                <a:solidFill>
                  <a:srgbClr val="15325E"/>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 Dark 1">
  <p:cSld name="1_Blank - Dark 1 29">
    <p:spTree>
      <p:nvGrpSpPr>
        <p:cNvPr id="1" name="Shape 481"/>
        <p:cNvGrpSpPr/>
        <p:nvPr/>
      </p:nvGrpSpPr>
      <p:grpSpPr>
        <a:xfrm>
          <a:off x="0" y="0"/>
          <a:ext cx="0" cy="0"/>
          <a:chOff x="0" y="0"/>
          <a:chExt cx="0" cy="0"/>
        </a:xfrm>
      </p:grpSpPr>
      <p:sp>
        <p:nvSpPr>
          <p:cNvPr id="482" name="Google Shape;482;p45"/>
          <p:cNvSpPr/>
          <p:nvPr/>
        </p:nvSpPr>
        <p:spPr>
          <a:xfrm rot="5400000">
            <a:off x="-132080" y="-91442"/>
            <a:ext cx="1849120" cy="1849120"/>
          </a:xfrm>
          <a:prstGeom prst="rtTriangl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483" name="Google Shape;483;p45"/>
          <p:cNvSpPr txBox="1">
            <a:spLocks noGrp="1"/>
          </p:cNvSpPr>
          <p:nvPr>
            <p:ph type="body" idx="1"/>
          </p:nvPr>
        </p:nvSpPr>
        <p:spPr>
          <a:xfrm>
            <a:off x="329883" y="111125"/>
            <a:ext cx="462597" cy="904875"/>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00000"/>
              </a:buClr>
              <a:buSzPts val="3600"/>
              <a:buFont typeface="Arial"/>
              <a:buNone/>
              <a:defRPr sz="3600" b="0" i="0" u="none" strike="noStrike" cap="none">
                <a:solidFill>
                  <a:schemeClr val="lt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84" name="Google Shape;484;p45"/>
          <p:cNvSpPr txBox="1">
            <a:spLocks noGrp="1"/>
          </p:cNvSpPr>
          <p:nvPr>
            <p:ph type="body" idx="2"/>
          </p:nvPr>
        </p:nvSpPr>
        <p:spPr>
          <a:xfrm>
            <a:off x="1389062" y="110490"/>
            <a:ext cx="7341235" cy="904875"/>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00000"/>
              </a:buClr>
              <a:buSzPts val="2800"/>
              <a:buFont typeface="Arial"/>
              <a:buNone/>
              <a:defRPr sz="2800" b="1" i="0" u="none" strike="noStrike" cap="none">
                <a:solidFill>
                  <a:schemeClr val="accent6"/>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85" name="Google Shape;485;p45"/>
          <p:cNvSpPr>
            <a:spLocks noGrp="1"/>
          </p:cNvSpPr>
          <p:nvPr>
            <p:ph type="pic" idx="3"/>
          </p:nvPr>
        </p:nvSpPr>
        <p:spPr>
          <a:xfrm>
            <a:off x="1389062" y="1334530"/>
            <a:ext cx="3393988" cy="3393988"/>
          </a:xfrm>
          <a:prstGeom prst="rect">
            <a:avLst/>
          </a:prstGeom>
          <a:noFill/>
          <a:ln>
            <a:noFill/>
          </a:ln>
        </p:spPr>
      </p:sp>
      <p:sp>
        <p:nvSpPr>
          <p:cNvPr id="486" name="Google Shape;486;p45"/>
          <p:cNvSpPr>
            <a:spLocks noGrp="1"/>
          </p:cNvSpPr>
          <p:nvPr>
            <p:ph type="pic" idx="4"/>
          </p:nvPr>
        </p:nvSpPr>
        <p:spPr>
          <a:xfrm>
            <a:off x="5111226" y="1334530"/>
            <a:ext cx="3393988" cy="3393988"/>
          </a:xfrm>
          <a:prstGeom prst="rect">
            <a:avLst/>
          </a:prstGeom>
          <a:noFill/>
          <a:ln>
            <a:noFill/>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 Dark 1">
  <p:cSld name="1_Blank - Dark 1 30">
    <p:spTree>
      <p:nvGrpSpPr>
        <p:cNvPr id="1" name="Shape 487"/>
        <p:cNvGrpSpPr/>
        <p:nvPr/>
      </p:nvGrpSpPr>
      <p:grpSpPr>
        <a:xfrm>
          <a:off x="0" y="0"/>
          <a:ext cx="0" cy="0"/>
          <a:chOff x="0" y="0"/>
          <a:chExt cx="0" cy="0"/>
        </a:xfrm>
      </p:grpSpPr>
      <p:sp>
        <p:nvSpPr>
          <p:cNvPr id="488" name="Google Shape;488;p46"/>
          <p:cNvSpPr/>
          <p:nvPr/>
        </p:nvSpPr>
        <p:spPr>
          <a:xfrm rot="5400000">
            <a:off x="-132080" y="-91442"/>
            <a:ext cx="1849120" cy="1849120"/>
          </a:xfrm>
          <a:prstGeom prst="rtTriangl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489" name="Google Shape;489;p46"/>
          <p:cNvSpPr txBox="1">
            <a:spLocks noGrp="1"/>
          </p:cNvSpPr>
          <p:nvPr>
            <p:ph type="body" idx="1"/>
          </p:nvPr>
        </p:nvSpPr>
        <p:spPr>
          <a:xfrm>
            <a:off x="329883" y="111125"/>
            <a:ext cx="462597" cy="904875"/>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00000"/>
              </a:buClr>
              <a:buSzPts val="3600"/>
              <a:buFont typeface="Arial"/>
              <a:buNone/>
              <a:defRPr sz="3600" b="0" i="0" u="none" strike="noStrike" cap="none">
                <a:solidFill>
                  <a:schemeClr val="lt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90" name="Google Shape;490;p46"/>
          <p:cNvSpPr txBox="1">
            <a:spLocks noGrp="1"/>
          </p:cNvSpPr>
          <p:nvPr>
            <p:ph type="body" idx="2"/>
          </p:nvPr>
        </p:nvSpPr>
        <p:spPr>
          <a:xfrm>
            <a:off x="1389062" y="110490"/>
            <a:ext cx="7341235" cy="539747"/>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rgbClr val="000000"/>
              </a:buClr>
              <a:buSzPts val="2800"/>
              <a:buFont typeface="Arial"/>
              <a:buNone/>
              <a:defRPr sz="2800" b="1" i="0" u="none" strike="noStrike" cap="none">
                <a:solidFill>
                  <a:schemeClr val="accent6"/>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91" name="Google Shape;491;p46"/>
          <p:cNvSpPr txBox="1">
            <a:spLocks noGrp="1"/>
          </p:cNvSpPr>
          <p:nvPr>
            <p:ph type="body" idx="3"/>
          </p:nvPr>
        </p:nvSpPr>
        <p:spPr>
          <a:xfrm>
            <a:off x="1389061" y="650237"/>
            <a:ext cx="7341235" cy="3657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600"/>
              <a:buFont typeface="Arial"/>
              <a:buNone/>
              <a:defRPr sz="1600" b="0" i="0" u="none" strike="noStrike" cap="none">
                <a:solidFill>
                  <a:schemeClr val="accent4"/>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92" name="Google Shape;492;p46"/>
          <p:cNvSpPr>
            <a:spLocks noGrp="1"/>
          </p:cNvSpPr>
          <p:nvPr>
            <p:ph type="pic" idx="4"/>
          </p:nvPr>
        </p:nvSpPr>
        <p:spPr>
          <a:xfrm>
            <a:off x="1389062" y="1334530"/>
            <a:ext cx="3393988" cy="3393988"/>
          </a:xfrm>
          <a:prstGeom prst="rect">
            <a:avLst/>
          </a:prstGeom>
          <a:noFill/>
          <a:ln>
            <a:noFill/>
          </a:ln>
        </p:spPr>
      </p:sp>
      <p:sp>
        <p:nvSpPr>
          <p:cNvPr id="493" name="Google Shape;493;p46"/>
          <p:cNvSpPr>
            <a:spLocks noGrp="1"/>
          </p:cNvSpPr>
          <p:nvPr>
            <p:ph type="pic" idx="5"/>
          </p:nvPr>
        </p:nvSpPr>
        <p:spPr>
          <a:xfrm>
            <a:off x="5111226" y="1334530"/>
            <a:ext cx="3393988" cy="3393988"/>
          </a:xfrm>
          <a:prstGeom prst="rect">
            <a:avLst/>
          </a:prstGeom>
          <a:noFill/>
          <a:ln>
            <a:noFill/>
          </a:ln>
        </p:spPr>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 Dark 1">
  <p:cSld name="1_Blank - Dark 1 31">
    <p:spTree>
      <p:nvGrpSpPr>
        <p:cNvPr id="1" name="Shape 494"/>
        <p:cNvGrpSpPr/>
        <p:nvPr/>
      </p:nvGrpSpPr>
      <p:grpSpPr>
        <a:xfrm>
          <a:off x="0" y="0"/>
          <a:ext cx="0" cy="0"/>
          <a:chOff x="0" y="0"/>
          <a:chExt cx="0" cy="0"/>
        </a:xfrm>
      </p:grpSpPr>
      <p:sp>
        <p:nvSpPr>
          <p:cNvPr id="495" name="Google Shape;495;p47"/>
          <p:cNvSpPr/>
          <p:nvPr/>
        </p:nvSpPr>
        <p:spPr>
          <a:xfrm rot="5400000">
            <a:off x="-132080" y="-91442"/>
            <a:ext cx="1849120" cy="1849120"/>
          </a:xfrm>
          <a:prstGeom prst="rtTriangl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496" name="Google Shape;496;p47"/>
          <p:cNvSpPr txBox="1">
            <a:spLocks noGrp="1"/>
          </p:cNvSpPr>
          <p:nvPr>
            <p:ph type="body" idx="1"/>
          </p:nvPr>
        </p:nvSpPr>
        <p:spPr>
          <a:xfrm>
            <a:off x="329883" y="111125"/>
            <a:ext cx="462597" cy="904875"/>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00000"/>
              </a:buClr>
              <a:buSzPts val="3600"/>
              <a:buFont typeface="Arial"/>
              <a:buNone/>
              <a:defRPr sz="3600" b="0" i="0" u="none" strike="noStrike" cap="none">
                <a:solidFill>
                  <a:schemeClr val="lt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97" name="Google Shape;497;p47"/>
          <p:cNvSpPr txBox="1">
            <a:spLocks noGrp="1"/>
          </p:cNvSpPr>
          <p:nvPr>
            <p:ph type="body" idx="2"/>
          </p:nvPr>
        </p:nvSpPr>
        <p:spPr>
          <a:xfrm>
            <a:off x="1389062" y="110490"/>
            <a:ext cx="7341235" cy="904875"/>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00000"/>
              </a:buClr>
              <a:buSzPts val="2800"/>
              <a:buFont typeface="Arial"/>
              <a:buNone/>
              <a:defRPr sz="2800" b="1" i="0" u="none" strike="noStrike" cap="none">
                <a:solidFill>
                  <a:schemeClr val="accent6"/>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98" name="Google Shape;498;p47"/>
          <p:cNvSpPr>
            <a:spLocks noGrp="1"/>
          </p:cNvSpPr>
          <p:nvPr>
            <p:ph type="pic" idx="3"/>
          </p:nvPr>
        </p:nvSpPr>
        <p:spPr>
          <a:xfrm>
            <a:off x="3047527" y="1334530"/>
            <a:ext cx="2718486" cy="2718486"/>
          </a:xfrm>
          <a:prstGeom prst="rect">
            <a:avLst/>
          </a:prstGeom>
          <a:noFill/>
          <a:ln>
            <a:noFill/>
          </a:ln>
        </p:spPr>
      </p:sp>
      <p:sp>
        <p:nvSpPr>
          <p:cNvPr id="499" name="Google Shape;499;p47"/>
          <p:cNvSpPr>
            <a:spLocks noGrp="1"/>
          </p:cNvSpPr>
          <p:nvPr>
            <p:ph type="pic" idx="4"/>
          </p:nvPr>
        </p:nvSpPr>
        <p:spPr>
          <a:xfrm>
            <a:off x="6011810" y="1334530"/>
            <a:ext cx="2718486" cy="2718486"/>
          </a:xfrm>
          <a:prstGeom prst="rect">
            <a:avLst/>
          </a:prstGeom>
          <a:noFill/>
          <a:ln>
            <a:noFill/>
          </a:ln>
        </p:spPr>
      </p:sp>
      <p:sp>
        <p:nvSpPr>
          <p:cNvPr id="500" name="Google Shape;500;p47"/>
          <p:cNvSpPr>
            <a:spLocks noGrp="1"/>
          </p:cNvSpPr>
          <p:nvPr>
            <p:ph type="body" idx="5"/>
          </p:nvPr>
        </p:nvSpPr>
        <p:spPr>
          <a:xfrm flipH="1">
            <a:off x="156520" y="2571750"/>
            <a:ext cx="2645210" cy="2571750"/>
          </a:xfrm>
          <a:prstGeom prst="snip1Rect">
            <a:avLst>
              <a:gd name="adj" fmla="val 16667"/>
            </a:avLst>
          </a:prstGeom>
          <a:solidFill>
            <a:schemeClr val="lt2"/>
          </a:solidFill>
          <a:ln>
            <a:noFill/>
          </a:ln>
        </p:spPr>
        <p:txBody>
          <a:bodyPr spcFirstLastPara="1" wrap="square" lIns="91425" tIns="182875" rIns="0" bIns="45700" anchor="t" anchorCtr="0">
            <a:noAutofit/>
          </a:bodyPr>
          <a:lstStyle>
            <a:lvl1pPr marL="457200" marR="0" lvl="0" indent="-228600" algn="l" rtl="0">
              <a:lnSpc>
                <a:spcPct val="100000"/>
              </a:lnSpc>
              <a:spcBef>
                <a:spcPts val="0"/>
              </a:spcBef>
              <a:spcAft>
                <a:spcPts val="0"/>
              </a:spcAft>
              <a:buClr>
                <a:srgbClr val="000000"/>
              </a:buClr>
              <a:buSzPts val="1050"/>
              <a:buFont typeface="Arial"/>
              <a:buNone/>
              <a:defRPr sz="1050" b="0" i="0" u="none" strike="noStrike" cap="none">
                <a:solidFill>
                  <a:srgbClr val="15325E"/>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 Dark 1">
  <p:cSld name="1_Blank - Dark 1 32">
    <p:spTree>
      <p:nvGrpSpPr>
        <p:cNvPr id="1" name="Shape 501"/>
        <p:cNvGrpSpPr/>
        <p:nvPr/>
      </p:nvGrpSpPr>
      <p:grpSpPr>
        <a:xfrm>
          <a:off x="0" y="0"/>
          <a:ext cx="0" cy="0"/>
          <a:chOff x="0" y="0"/>
          <a:chExt cx="0" cy="0"/>
        </a:xfrm>
      </p:grpSpPr>
      <p:sp>
        <p:nvSpPr>
          <p:cNvPr id="502" name="Google Shape;502;p48"/>
          <p:cNvSpPr/>
          <p:nvPr/>
        </p:nvSpPr>
        <p:spPr>
          <a:xfrm rot="5400000">
            <a:off x="-132080" y="-91442"/>
            <a:ext cx="1849120" cy="1849120"/>
          </a:xfrm>
          <a:prstGeom prst="rtTriangl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503" name="Google Shape;503;p48"/>
          <p:cNvSpPr txBox="1">
            <a:spLocks noGrp="1"/>
          </p:cNvSpPr>
          <p:nvPr>
            <p:ph type="body" idx="1"/>
          </p:nvPr>
        </p:nvSpPr>
        <p:spPr>
          <a:xfrm>
            <a:off x="329883" y="111125"/>
            <a:ext cx="462597" cy="904875"/>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00000"/>
              </a:buClr>
              <a:buSzPts val="3600"/>
              <a:buFont typeface="Arial"/>
              <a:buNone/>
              <a:defRPr sz="3600" b="0" i="0" u="none" strike="noStrike" cap="none">
                <a:solidFill>
                  <a:schemeClr val="lt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04" name="Google Shape;504;p48"/>
          <p:cNvSpPr txBox="1">
            <a:spLocks noGrp="1"/>
          </p:cNvSpPr>
          <p:nvPr>
            <p:ph type="body" idx="2"/>
          </p:nvPr>
        </p:nvSpPr>
        <p:spPr>
          <a:xfrm>
            <a:off x="1389062" y="110490"/>
            <a:ext cx="7341235" cy="539747"/>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rgbClr val="000000"/>
              </a:buClr>
              <a:buSzPts val="2800"/>
              <a:buFont typeface="Arial"/>
              <a:buNone/>
              <a:defRPr sz="2800" b="1" i="0" u="none" strike="noStrike" cap="none">
                <a:solidFill>
                  <a:schemeClr val="accent6"/>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05" name="Google Shape;505;p48"/>
          <p:cNvSpPr txBox="1">
            <a:spLocks noGrp="1"/>
          </p:cNvSpPr>
          <p:nvPr>
            <p:ph type="body" idx="3"/>
          </p:nvPr>
        </p:nvSpPr>
        <p:spPr>
          <a:xfrm>
            <a:off x="1389061" y="650237"/>
            <a:ext cx="7341235" cy="3657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600"/>
              <a:buFont typeface="Arial"/>
              <a:buNone/>
              <a:defRPr sz="1600" b="0" i="0" u="none" strike="noStrike" cap="none">
                <a:solidFill>
                  <a:schemeClr val="accent4"/>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06" name="Google Shape;506;p48"/>
          <p:cNvSpPr>
            <a:spLocks noGrp="1"/>
          </p:cNvSpPr>
          <p:nvPr>
            <p:ph type="pic" idx="4"/>
          </p:nvPr>
        </p:nvSpPr>
        <p:spPr>
          <a:xfrm>
            <a:off x="3047527" y="1334530"/>
            <a:ext cx="2718486" cy="2718486"/>
          </a:xfrm>
          <a:prstGeom prst="rect">
            <a:avLst/>
          </a:prstGeom>
          <a:noFill/>
          <a:ln>
            <a:noFill/>
          </a:ln>
        </p:spPr>
      </p:sp>
      <p:sp>
        <p:nvSpPr>
          <p:cNvPr id="507" name="Google Shape;507;p48"/>
          <p:cNvSpPr>
            <a:spLocks noGrp="1"/>
          </p:cNvSpPr>
          <p:nvPr>
            <p:ph type="pic" idx="5"/>
          </p:nvPr>
        </p:nvSpPr>
        <p:spPr>
          <a:xfrm>
            <a:off x="6011810" y="1334530"/>
            <a:ext cx="2718486" cy="2718486"/>
          </a:xfrm>
          <a:prstGeom prst="rect">
            <a:avLst/>
          </a:prstGeom>
          <a:noFill/>
          <a:ln>
            <a:noFill/>
          </a:ln>
        </p:spPr>
      </p:sp>
      <p:sp>
        <p:nvSpPr>
          <p:cNvPr id="508" name="Google Shape;508;p48"/>
          <p:cNvSpPr>
            <a:spLocks noGrp="1"/>
          </p:cNvSpPr>
          <p:nvPr>
            <p:ph type="body" idx="6"/>
          </p:nvPr>
        </p:nvSpPr>
        <p:spPr>
          <a:xfrm flipH="1">
            <a:off x="156520" y="2571750"/>
            <a:ext cx="2645210" cy="2571750"/>
          </a:xfrm>
          <a:prstGeom prst="snip1Rect">
            <a:avLst>
              <a:gd name="adj" fmla="val 16667"/>
            </a:avLst>
          </a:prstGeom>
          <a:solidFill>
            <a:schemeClr val="lt2"/>
          </a:solidFill>
          <a:ln>
            <a:noFill/>
          </a:ln>
        </p:spPr>
        <p:txBody>
          <a:bodyPr spcFirstLastPara="1" wrap="square" lIns="91425" tIns="182875" rIns="0" bIns="45700" anchor="t" anchorCtr="0">
            <a:noAutofit/>
          </a:bodyPr>
          <a:lstStyle>
            <a:lvl1pPr marL="457200" marR="0" lvl="0" indent="-228600" algn="l" rtl="0">
              <a:lnSpc>
                <a:spcPct val="100000"/>
              </a:lnSpc>
              <a:spcBef>
                <a:spcPts val="0"/>
              </a:spcBef>
              <a:spcAft>
                <a:spcPts val="0"/>
              </a:spcAft>
              <a:buClr>
                <a:srgbClr val="000000"/>
              </a:buClr>
              <a:buSzPts val="1050"/>
              <a:buFont typeface="Arial"/>
              <a:buNone/>
              <a:defRPr sz="1050" b="0" i="0" u="none" strike="noStrike" cap="none">
                <a:solidFill>
                  <a:srgbClr val="15325E"/>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ubtitle">
  <p:cSld name="1_Subtitle 12">
    <p:bg>
      <p:bgPr>
        <a:solidFill>
          <a:schemeClr val="lt1"/>
        </a:solidFill>
        <a:effectLst/>
      </p:bgPr>
    </p:bg>
    <p:spTree>
      <p:nvGrpSpPr>
        <p:cNvPr id="1" name="Shape 509"/>
        <p:cNvGrpSpPr/>
        <p:nvPr/>
      </p:nvGrpSpPr>
      <p:grpSpPr>
        <a:xfrm>
          <a:off x="0" y="0"/>
          <a:ext cx="0" cy="0"/>
          <a:chOff x="0" y="0"/>
          <a:chExt cx="0" cy="0"/>
        </a:xfrm>
      </p:grpSpPr>
      <p:sp>
        <p:nvSpPr>
          <p:cNvPr id="510" name="Google Shape;510;p49"/>
          <p:cNvSpPr>
            <a:spLocks noGrp="1"/>
          </p:cNvSpPr>
          <p:nvPr>
            <p:ph type="pic" idx="2"/>
          </p:nvPr>
        </p:nvSpPr>
        <p:spPr>
          <a:xfrm>
            <a:off x="0" y="0"/>
            <a:ext cx="9144000" cy="5143500"/>
          </a:xfrm>
          <a:prstGeom prst="rect">
            <a:avLst/>
          </a:prstGeom>
          <a:noFill/>
          <a:ln>
            <a:noFill/>
          </a:ln>
        </p:spPr>
      </p:sp>
      <p:sp>
        <p:nvSpPr>
          <p:cNvPr id="511" name="Google Shape;511;p49"/>
          <p:cNvSpPr/>
          <p:nvPr/>
        </p:nvSpPr>
        <p:spPr>
          <a:xfrm>
            <a:off x="-131805" y="-131805"/>
            <a:ext cx="10132540" cy="5659394"/>
          </a:xfrm>
          <a:prstGeom prst="rect">
            <a:avLst/>
          </a:prstGeom>
          <a:solidFill>
            <a:srgbClr val="ADC6ED">
              <a:alpha val="7686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12" name="Google Shape;512;p49"/>
          <p:cNvSpPr txBox="1">
            <a:spLocks noGrp="1"/>
          </p:cNvSpPr>
          <p:nvPr>
            <p:ph type="body" idx="1"/>
          </p:nvPr>
        </p:nvSpPr>
        <p:spPr>
          <a:xfrm>
            <a:off x="1" y="0"/>
            <a:ext cx="3423920" cy="5143500"/>
          </a:xfrm>
          <a:prstGeom prst="rect">
            <a:avLst/>
          </a:prstGeom>
          <a:noFill/>
          <a:ln>
            <a:noFill/>
          </a:ln>
        </p:spPr>
        <p:txBody>
          <a:bodyPr spcFirstLastPara="1" wrap="square" lIns="0" tIns="0" rIns="0" bIns="0" anchor="ctr" anchorCtr="0">
            <a:noAutofit/>
          </a:bodyPr>
          <a:lstStyle>
            <a:lvl1pPr marL="457200" marR="0" lvl="0" indent="-228600" algn="ctr" rtl="0">
              <a:lnSpc>
                <a:spcPct val="115000"/>
              </a:lnSpc>
              <a:spcBef>
                <a:spcPts val="600"/>
              </a:spcBef>
              <a:spcAft>
                <a:spcPts val="0"/>
              </a:spcAft>
              <a:buClr>
                <a:srgbClr val="000000"/>
              </a:buClr>
              <a:buSzPts val="1600"/>
              <a:buFont typeface="Montserrat Thin"/>
              <a:buNone/>
              <a:defRPr sz="30000" b="0" i="0" u="none" strike="noStrike" cap="none">
                <a:solidFill>
                  <a:srgbClr val="444444"/>
                </a:solidFill>
                <a:latin typeface="Montserrat Thin"/>
                <a:ea typeface="Montserrat Thin"/>
                <a:cs typeface="Montserrat Thin"/>
                <a:sym typeface="Montserrat Thin"/>
              </a:defRPr>
            </a:lvl1pPr>
            <a:lvl2pPr marL="914400" marR="0" lvl="1"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2pPr>
            <a:lvl3pPr marL="1371600" marR="0" lvl="2"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3pPr>
            <a:lvl4pPr marL="1828800" marR="0" lvl="3"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4pPr>
            <a:lvl5pPr marL="2286000" marR="0" lvl="4"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5pPr>
            <a:lvl6pPr marL="2743200" marR="0" lvl="5"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6pPr>
            <a:lvl7pPr marL="3200400" marR="0" lvl="6"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7pPr>
            <a:lvl8pPr marL="3657600" marR="0" lvl="7"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8pPr>
            <a:lvl9pPr marL="4114800" marR="0" lvl="8"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513" name="Google Shape;513;p49"/>
          <p:cNvSpPr txBox="1">
            <a:spLocks noGrp="1"/>
          </p:cNvSpPr>
          <p:nvPr>
            <p:ph type="body" idx="3"/>
          </p:nvPr>
        </p:nvSpPr>
        <p:spPr>
          <a:xfrm>
            <a:off x="3423920" y="1194486"/>
            <a:ext cx="5243002" cy="2850292"/>
          </a:xfrm>
          <a:prstGeom prst="rect">
            <a:avLst/>
          </a:prstGeom>
          <a:noFill/>
          <a:ln>
            <a:noFill/>
          </a:ln>
        </p:spPr>
        <p:txBody>
          <a:bodyPr spcFirstLastPara="1" wrap="square" lIns="0" tIns="0" rIns="0" bIns="0" anchor="ctr" anchorCtr="0">
            <a:noAutofit/>
          </a:bodyPr>
          <a:lstStyle>
            <a:lvl1pPr marL="457200" marR="0" lvl="0" indent="-228600" algn="l" rtl="0">
              <a:lnSpc>
                <a:spcPct val="115000"/>
              </a:lnSpc>
              <a:spcBef>
                <a:spcPts val="600"/>
              </a:spcBef>
              <a:spcAft>
                <a:spcPts val="0"/>
              </a:spcAft>
              <a:buClr>
                <a:srgbClr val="000000"/>
              </a:buClr>
              <a:buSzPts val="1600"/>
              <a:buFont typeface="Montserrat"/>
              <a:buNone/>
              <a:defRPr sz="3600" b="0" i="0" u="none" strike="noStrike" cap="none">
                <a:solidFill>
                  <a:schemeClr val="lt1"/>
                </a:solidFill>
                <a:latin typeface="Montserrat"/>
                <a:ea typeface="Montserrat"/>
                <a:cs typeface="Montserrat"/>
                <a:sym typeface="Montserrat"/>
              </a:defRPr>
            </a:lvl1pPr>
            <a:lvl2pPr marL="914400" marR="0" lvl="1" indent="-330200" algn="l" rtl="0">
              <a:lnSpc>
                <a:spcPct val="115000"/>
              </a:lnSpc>
              <a:spcBef>
                <a:spcPts val="0"/>
              </a:spcBef>
              <a:spcAft>
                <a:spcPts val="0"/>
              </a:spcAft>
              <a:buClr>
                <a:srgbClr val="000000"/>
              </a:buClr>
              <a:buSzPts val="1600"/>
              <a:buFont typeface="Arial"/>
              <a:buChar char="-"/>
              <a:defRPr sz="2400" b="0" i="0" u="none" strike="noStrike" cap="none">
                <a:solidFill>
                  <a:srgbClr val="000000"/>
                </a:solidFill>
                <a:latin typeface="Montserrat"/>
                <a:ea typeface="Montserrat"/>
                <a:cs typeface="Montserrat"/>
                <a:sym typeface="Montserrat"/>
              </a:defRPr>
            </a:lvl2pPr>
            <a:lvl3pPr marL="1371600" marR="0" lvl="2" indent="-330200" algn="l" rtl="0">
              <a:lnSpc>
                <a:spcPct val="115000"/>
              </a:lnSpc>
              <a:spcBef>
                <a:spcPts val="0"/>
              </a:spcBef>
              <a:spcAft>
                <a:spcPts val="0"/>
              </a:spcAft>
              <a:buClr>
                <a:srgbClr val="000000"/>
              </a:buClr>
              <a:buSzPts val="1600"/>
              <a:buFont typeface="Arial"/>
              <a:buChar char="⬞"/>
              <a:defRPr sz="2400" b="0" i="0" u="none" strike="noStrike" cap="none">
                <a:solidFill>
                  <a:srgbClr val="000000"/>
                </a:solidFill>
                <a:latin typeface="Montserrat"/>
                <a:ea typeface="Montserrat"/>
                <a:cs typeface="Montserrat"/>
                <a:sym typeface="Montserrat"/>
              </a:defRPr>
            </a:lvl3pPr>
            <a:lvl4pPr marL="1828800" marR="0" lvl="3" indent="-330200" algn="l" rtl="0">
              <a:lnSpc>
                <a:spcPct val="115000"/>
              </a:lnSpc>
              <a:spcBef>
                <a:spcPts val="0"/>
              </a:spcBef>
              <a:spcAft>
                <a:spcPts val="0"/>
              </a:spcAft>
              <a:buClr>
                <a:srgbClr val="000000"/>
              </a:buClr>
              <a:buSzPts val="1600"/>
              <a:buFont typeface="Arial"/>
              <a:buChar char="●"/>
              <a:defRPr sz="2400" b="0" i="0" u="none" strike="noStrike" cap="none">
                <a:solidFill>
                  <a:srgbClr val="000000"/>
                </a:solidFill>
                <a:latin typeface="Montserrat"/>
                <a:ea typeface="Montserrat"/>
                <a:cs typeface="Montserrat"/>
                <a:sym typeface="Montserrat"/>
              </a:defRPr>
            </a:lvl4pPr>
            <a:lvl5pPr marL="2286000" marR="0" lvl="4" indent="-330200" algn="l" rtl="0">
              <a:lnSpc>
                <a:spcPct val="115000"/>
              </a:lnSpc>
              <a:spcBef>
                <a:spcPts val="0"/>
              </a:spcBef>
              <a:spcAft>
                <a:spcPts val="0"/>
              </a:spcAft>
              <a:buClr>
                <a:srgbClr val="000000"/>
              </a:buClr>
              <a:buSzPts val="1600"/>
              <a:buFont typeface="Arial"/>
              <a:buChar char="○"/>
              <a:defRPr sz="2400" b="0" i="0" u="none" strike="noStrike" cap="none">
                <a:solidFill>
                  <a:srgbClr val="000000"/>
                </a:solidFill>
                <a:latin typeface="Montserrat"/>
                <a:ea typeface="Montserrat"/>
                <a:cs typeface="Montserrat"/>
                <a:sym typeface="Montserrat"/>
              </a:defRPr>
            </a:lvl5pPr>
            <a:lvl6pPr marL="2743200" marR="0" lvl="5"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6pPr>
            <a:lvl7pPr marL="3200400" marR="0" lvl="6"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7pPr>
            <a:lvl8pPr marL="3657600" marR="0" lvl="7"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8pPr>
            <a:lvl9pPr marL="4114800" marR="0" lvl="8"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514" name="Google Shape;514;p49"/>
          <p:cNvSpPr/>
          <p:nvPr/>
        </p:nvSpPr>
        <p:spPr>
          <a:xfrm>
            <a:off x="-131805" y="-131805"/>
            <a:ext cx="10132540" cy="5659394"/>
          </a:xfrm>
          <a:prstGeom prst="rect">
            <a:avLst/>
          </a:prstGeom>
          <a:solidFill>
            <a:srgbClr val="ADC6ED">
              <a:alpha val="7686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ubtitle">
  <p:cSld name="1_Subtitle 13">
    <p:bg>
      <p:bgPr>
        <a:solidFill>
          <a:srgbClr val="F2F2F2"/>
        </a:solidFill>
        <a:effectLst/>
      </p:bgPr>
    </p:bg>
    <p:spTree>
      <p:nvGrpSpPr>
        <p:cNvPr id="1" name="Shape 515"/>
        <p:cNvGrpSpPr/>
        <p:nvPr/>
      </p:nvGrpSpPr>
      <p:grpSpPr>
        <a:xfrm>
          <a:off x="0" y="0"/>
          <a:ext cx="0" cy="0"/>
          <a:chOff x="0" y="0"/>
          <a:chExt cx="0" cy="0"/>
        </a:xfrm>
      </p:grpSpPr>
      <p:grpSp>
        <p:nvGrpSpPr>
          <p:cNvPr id="516" name="Google Shape;516;p50"/>
          <p:cNvGrpSpPr/>
          <p:nvPr/>
        </p:nvGrpSpPr>
        <p:grpSpPr>
          <a:xfrm>
            <a:off x="702733" y="1095081"/>
            <a:ext cx="8441262" cy="4236954"/>
            <a:chOff x="787037" y="1225482"/>
            <a:chExt cx="8356963" cy="4078272"/>
          </a:xfrm>
        </p:grpSpPr>
        <p:grpSp>
          <p:nvGrpSpPr>
            <p:cNvPr id="517" name="Google Shape;517;p50"/>
            <p:cNvGrpSpPr/>
            <p:nvPr/>
          </p:nvGrpSpPr>
          <p:grpSpPr>
            <a:xfrm>
              <a:off x="6238655" y="1225482"/>
              <a:ext cx="2905345" cy="4078270"/>
              <a:chOff x="6388520" y="1225482"/>
              <a:chExt cx="2905345" cy="4078270"/>
            </a:xfrm>
          </p:grpSpPr>
          <p:sp>
            <p:nvSpPr>
              <p:cNvPr id="518" name="Google Shape;518;p50"/>
              <p:cNvSpPr/>
              <p:nvPr/>
            </p:nvSpPr>
            <p:spPr>
              <a:xfrm>
                <a:off x="6560091" y="1225482"/>
                <a:ext cx="2733773" cy="3918017"/>
              </a:xfrm>
              <a:prstGeom prst="rect">
                <a:avLst/>
              </a:prstGeom>
              <a:solidFill>
                <a:srgbClr val="5B8D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519" name="Google Shape;519;p50"/>
              <p:cNvSpPr txBox="1"/>
              <p:nvPr/>
            </p:nvSpPr>
            <p:spPr>
              <a:xfrm rot="-5400000">
                <a:off x="4894924" y="2794493"/>
                <a:ext cx="4002854"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chemeClr val="lt1"/>
                    </a:solidFill>
                    <a:latin typeface="Montserrat"/>
                    <a:ea typeface="Montserrat"/>
                    <a:cs typeface="Montserrat"/>
                    <a:sym typeface="Montserrat"/>
                  </a:rPr>
                  <a:t>Idea</a:t>
                </a:r>
                <a:endParaRPr sz="1400" b="0" i="0" u="none" strike="noStrike" cap="none">
                  <a:solidFill>
                    <a:srgbClr val="000000"/>
                  </a:solidFill>
                  <a:latin typeface="Arial"/>
                  <a:ea typeface="Arial"/>
                  <a:cs typeface="Arial"/>
                  <a:sym typeface="Arial"/>
                </a:endParaRPr>
              </a:p>
            </p:txBody>
          </p:sp>
        </p:grpSp>
        <p:grpSp>
          <p:nvGrpSpPr>
            <p:cNvPr id="520" name="Google Shape;520;p50"/>
            <p:cNvGrpSpPr/>
            <p:nvPr/>
          </p:nvGrpSpPr>
          <p:grpSpPr>
            <a:xfrm>
              <a:off x="3505846" y="1225485"/>
              <a:ext cx="2904382" cy="4078269"/>
              <a:chOff x="3655710" y="1225485"/>
              <a:chExt cx="2904382" cy="4078269"/>
            </a:xfrm>
          </p:grpSpPr>
          <p:sp>
            <p:nvSpPr>
              <p:cNvPr id="521" name="Google Shape;521;p50"/>
              <p:cNvSpPr/>
              <p:nvPr/>
            </p:nvSpPr>
            <p:spPr>
              <a:xfrm>
                <a:off x="3827282" y="1225485"/>
                <a:ext cx="2732809" cy="3918016"/>
              </a:xfrm>
              <a:prstGeom prst="rect">
                <a:avLst/>
              </a:prstGeom>
              <a:solidFill>
                <a:srgbClr val="ADC6E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522" name="Google Shape;522;p50"/>
              <p:cNvSpPr txBox="1"/>
              <p:nvPr/>
            </p:nvSpPr>
            <p:spPr>
              <a:xfrm rot="-5400000">
                <a:off x="2162114" y="2794495"/>
                <a:ext cx="4002854"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chemeClr val="lt1"/>
                    </a:solidFill>
                    <a:latin typeface="Montserrat"/>
                    <a:ea typeface="Montserrat"/>
                    <a:cs typeface="Montserrat"/>
                    <a:sym typeface="Montserrat"/>
                  </a:rPr>
                  <a:t>Insight</a:t>
                </a:r>
                <a:endParaRPr sz="1400" b="0" i="0" u="none" strike="noStrike" cap="none">
                  <a:solidFill>
                    <a:srgbClr val="000000"/>
                  </a:solidFill>
                  <a:latin typeface="Arial"/>
                  <a:ea typeface="Arial"/>
                  <a:cs typeface="Arial"/>
                  <a:sym typeface="Arial"/>
                </a:endParaRPr>
              </a:p>
            </p:txBody>
          </p:sp>
        </p:grpSp>
        <p:grpSp>
          <p:nvGrpSpPr>
            <p:cNvPr id="523" name="Google Shape;523;p50"/>
            <p:cNvGrpSpPr/>
            <p:nvPr/>
          </p:nvGrpSpPr>
          <p:grpSpPr>
            <a:xfrm>
              <a:off x="787037" y="1225484"/>
              <a:ext cx="2890381" cy="4078268"/>
              <a:chOff x="936901" y="1225484"/>
              <a:chExt cx="2890381" cy="4078268"/>
            </a:xfrm>
          </p:grpSpPr>
          <p:sp>
            <p:nvSpPr>
              <p:cNvPr id="524" name="Google Shape;524;p50"/>
              <p:cNvSpPr/>
              <p:nvPr/>
            </p:nvSpPr>
            <p:spPr>
              <a:xfrm flipH="1">
                <a:off x="1093509" y="1225484"/>
                <a:ext cx="2733773" cy="3918015"/>
              </a:xfrm>
              <a:prstGeom prst="snip1Rect">
                <a:avLst>
                  <a:gd name="adj" fmla="val 16667"/>
                </a:avLst>
              </a:prstGeom>
              <a:solidFill>
                <a:srgbClr val="DEE5F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525" name="Google Shape;525;p50"/>
              <p:cNvSpPr txBox="1"/>
              <p:nvPr/>
            </p:nvSpPr>
            <p:spPr>
              <a:xfrm rot="-5400000">
                <a:off x="-154519" y="3196669"/>
                <a:ext cx="3198503"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chemeClr val="lt1"/>
                    </a:solidFill>
                    <a:latin typeface="Montserrat"/>
                    <a:ea typeface="Montserrat"/>
                    <a:cs typeface="Montserrat"/>
                    <a:sym typeface="Montserrat"/>
                  </a:rPr>
                  <a:t>Truth</a:t>
                </a:r>
                <a:endParaRPr sz="1400" b="0" i="0" u="none" strike="noStrike" cap="none">
                  <a:solidFill>
                    <a:srgbClr val="000000"/>
                  </a:solidFill>
                  <a:latin typeface="Arial"/>
                  <a:ea typeface="Arial"/>
                  <a:cs typeface="Arial"/>
                  <a:sym typeface="Arial"/>
                </a:endParaRPr>
              </a:p>
            </p:txBody>
          </p:sp>
        </p:grpSp>
      </p:grpSp>
      <p:sp>
        <p:nvSpPr>
          <p:cNvPr id="526" name="Google Shape;526;p50"/>
          <p:cNvSpPr txBox="1">
            <a:spLocks noGrp="1"/>
          </p:cNvSpPr>
          <p:nvPr>
            <p:ph type="body" idx="1"/>
          </p:nvPr>
        </p:nvSpPr>
        <p:spPr>
          <a:xfrm>
            <a:off x="1374363" y="1574277"/>
            <a:ext cx="1908744" cy="3091992"/>
          </a:xfrm>
          <a:prstGeom prst="rect">
            <a:avLst/>
          </a:prstGeom>
          <a:noFill/>
          <a:ln>
            <a:noFill/>
          </a:ln>
        </p:spPr>
        <p:txBody>
          <a:bodyPr spcFirstLastPara="1" wrap="square" lIns="0" tIns="0" rIns="0" bIns="0" anchor="t" anchorCtr="0">
            <a:noAutofit/>
          </a:bodyPr>
          <a:lstStyle>
            <a:lvl1pPr marL="457200" marR="0" lvl="0" indent="-228600" algn="l" rtl="0">
              <a:lnSpc>
                <a:spcPct val="115000"/>
              </a:lnSpc>
              <a:spcBef>
                <a:spcPts val="600"/>
              </a:spcBef>
              <a:spcAft>
                <a:spcPts val="0"/>
              </a:spcAft>
              <a:buClr>
                <a:srgbClr val="000000"/>
              </a:buClr>
              <a:buSzPts val="1600"/>
              <a:buFont typeface="Montserrat Light"/>
              <a:buNone/>
              <a:defRPr sz="1100" b="0" i="0" u="none" strike="noStrike" cap="none">
                <a:solidFill>
                  <a:schemeClr val="dk1"/>
                </a:solidFill>
                <a:latin typeface="Arial"/>
                <a:ea typeface="Arial"/>
                <a:cs typeface="Arial"/>
                <a:sym typeface="Arial"/>
              </a:defRPr>
            </a:lvl1pPr>
            <a:lvl2pPr marL="914400" marR="0" lvl="1"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2pPr>
            <a:lvl3pPr marL="1371600" marR="0" lvl="2"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3pPr>
            <a:lvl4pPr marL="1828800" marR="0" lvl="3"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4pPr>
            <a:lvl5pPr marL="2286000" marR="0" lvl="4"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5pPr>
            <a:lvl6pPr marL="2743200" marR="0" lvl="5"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6pPr>
            <a:lvl7pPr marL="3200400" marR="0" lvl="6"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7pPr>
            <a:lvl8pPr marL="3657600" marR="0" lvl="7"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8pPr>
            <a:lvl9pPr marL="4114800" marR="0" lvl="8"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527" name="Google Shape;527;p50"/>
          <p:cNvSpPr txBox="1">
            <a:spLocks noGrp="1"/>
          </p:cNvSpPr>
          <p:nvPr>
            <p:ph type="body" idx="2"/>
          </p:nvPr>
        </p:nvSpPr>
        <p:spPr>
          <a:xfrm>
            <a:off x="4135714" y="1584317"/>
            <a:ext cx="1908744" cy="3091992"/>
          </a:xfrm>
          <a:prstGeom prst="rect">
            <a:avLst/>
          </a:prstGeom>
          <a:noFill/>
          <a:ln>
            <a:noFill/>
          </a:ln>
        </p:spPr>
        <p:txBody>
          <a:bodyPr spcFirstLastPara="1" wrap="square" lIns="0" tIns="0" rIns="0" bIns="0" anchor="t" anchorCtr="0">
            <a:noAutofit/>
          </a:bodyPr>
          <a:lstStyle>
            <a:lvl1pPr marL="457200" marR="0" lvl="0" indent="-228600" algn="l" rtl="0">
              <a:lnSpc>
                <a:spcPct val="115000"/>
              </a:lnSpc>
              <a:spcBef>
                <a:spcPts val="600"/>
              </a:spcBef>
              <a:spcAft>
                <a:spcPts val="0"/>
              </a:spcAft>
              <a:buClr>
                <a:srgbClr val="000000"/>
              </a:buClr>
              <a:buSzPts val="1600"/>
              <a:buFont typeface="Montserrat Light"/>
              <a:buNone/>
              <a:defRPr sz="1100" b="0" i="0" u="none" strike="noStrike" cap="none">
                <a:solidFill>
                  <a:schemeClr val="dk1"/>
                </a:solidFill>
                <a:latin typeface="Arial"/>
                <a:ea typeface="Arial"/>
                <a:cs typeface="Arial"/>
                <a:sym typeface="Arial"/>
              </a:defRPr>
            </a:lvl1pPr>
            <a:lvl2pPr marL="914400" marR="0" lvl="1"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2pPr>
            <a:lvl3pPr marL="1371600" marR="0" lvl="2"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3pPr>
            <a:lvl4pPr marL="1828800" marR="0" lvl="3"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4pPr>
            <a:lvl5pPr marL="2286000" marR="0" lvl="4"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5pPr>
            <a:lvl6pPr marL="2743200" marR="0" lvl="5"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6pPr>
            <a:lvl7pPr marL="3200400" marR="0" lvl="6"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7pPr>
            <a:lvl8pPr marL="3657600" marR="0" lvl="7"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8pPr>
            <a:lvl9pPr marL="4114800" marR="0" lvl="8"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528" name="Google Shape;528;p50"/>
          <p:cNvSpPr txBox="1">
            <a:spLocks noGrp="1"/>
          </p:cNvSpPr>
          <p:nvPr>
            <p:ph type="body" idx="3"/>
          </p:nvPr>
        </p:nvSpPr>
        <p:spPr>
          <a:xfrm>
            <a:off x="6830385" y="1574277"/>
            <a:ext cx="1908744" cy="3091992"/>
          </a:xfrm>
          <a:prstGeom prst="rect">
            <a:avLst/>
          </a:prstGeom>
          <a:noFill/>
          <a:ln>
            <a:noFill/>
          </a:ln>
        </p:spPr>
        <p:txBody>
          <a:bodyPr spcFirstLastPara="1" wrap="square" lIns="0" tIns="0" rIns="0" bIns="0" anchor="t" anchorCtr="0">
            <a:noAutofit/>
          </a:bodyPr>
          <a:lstStyle>
            <a:lvl1pPr marL="457200" marR="0" lvl="0" indent="-228600" algn="l" rtl="0">
              <a:lnSpc>
                <a:spcPct val="115000"/>
              </a:lnSpc>
              <a:spcBef>
                <a:spcPts val="600"/>
              </a:spcBef>
              <a:spcAft>
                <a:spcPts val="0"/>
              </a:spcAft>
              <a:buClr>
                <a:srgbClr val="000000"/>
              </a:buClr>
              <a:buSzPts val="1600"/>
              <a:buFont typeface="Montserrat Light"/>
              <a:buNone/>
              <a:defRPr sz="1100" b="0" i="0" u="none" strike="noStrike" cap="none">
                <a:solidFill>
                  <a:schemeClr val="dk1"/>
                </a:solidFill>
                <a:latin typeface="Arial"/>
                <a:ea typeface="Arial"/>
                <a:cs typeface="Arial"/>
                <a:sym typeface="Arial"/>
              </a:defRPr>
            </a:lvl1pPr>
            <a:lvl2pPr marL="914400" marR="0" lvl="1"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2pPr>
            <a:lvl3pPr marL="1371600" marR="0" lvl="2"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3pPr>
            <a:lvl4pPr marL="1828800" marR="0" lvl="3"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4pPr>
            <a:lvl5pPr marL="2286000" marR="0" lvl="4"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5pPr>
            <a:lvl6pPr marL="2743200" marR="0" lvl="5"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6pPr>
            <a:lvl7pPr marL="3200400" marR="0" lvl="6"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7pPr>
            <a:lvl8pPr marL="3657600" marR="0" lvl="7"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8pPr>
            <a:lvl9pPr marL="4114800" marR="0" lvl="8"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ubtitle">
  <p:cSld name="1_Subtitle 14">
    <p:bg>
      <p:bgPr>
        <a:solidFill>
          <a:schemeClr val="lt1"/>
        </a:solidFill>
        <a:effectLst/>
      </p:bgPr>
    </p:bg>
    <p:spTree>
      <p:nvGrpSpPr>
        <p:cNvPr id="1" name="Shape 529"/>
        <p:cNvGrpSpPr/>
        <p:nvPr/>
      </p:nvGrpSpPr>
      <p:grpSpPr>
        <a:xfrm>
          <a:off x="0" y="0"/>
          <a:ext cx="0" cy="0"/>
          <a:chOff x="0" y="0"/>
          <a:chExt cx="0" cy="0"/>
        </a:xfrm>
      </p:grpSpPr>
      <p:sp>
        <p:nvSpPr>
          <p:cNvPr id="530" name="Google Shape;530;p51"/>
          <p:cNvSpPr txBox="1"/>
          <p:nvPr/>
        </p:nvSpPr>
        <p:spPr>
          <a:xfrm>
            <a:off x="4196477" y="0"/>
            <a:ext cx="4158602" cy="102590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6000"/>
              <a:buFont typeface="Arial"/>
              <a:buNone/>
            </a:pPr>
            <a:r>
              <a:rPr lang="en-US" sz="6000" b="0" i="0" u="none" strike="noStrike" cap="none">
                <a:solidFill>
                  <a:srgbClr val="15325E"/>
                </a:solidFill>
                <a:latin typeface="Montserrat"/>
                <a:ea typeface="Montserrat"/>
                <a:cs typeface="Montserrat"/>
                <a:sym typeface="Montserrat"/>
              </a:rPr>
              <a:t>Creative</a:t>
            </a:r>
            <a:endParaRPr sz="1400" b="0" i="0" u="none" strike="noStrike" cap="none">
              <a:solidFill>
                <a:srgbClr val="000000"/>
              </a:solidFill>
              <a:latin typeface="Arial"/>
              <a:ea typeface="Arial"/>
              <a:cs typeface="Arial"/>
              <a:sym typeface="Arial"/>
            </a:endParaRPr>
          </a:p>
        </p:txBody>
      </p:sp>
      <p:sp>
        <p:nvSpPr>
          <p:cNvPr id="531" name="Google Shape;531;p51"/>
          <p:cNvSpPr txBox="1"/>
          <p:nvPr/>
        </p:nvSpPr>
        <p:spPr>
          <a:xfrm rot="5400000">
            <a:off x="6551744" y="2120314"/>
            <a:ext cx="4158602" cy="102590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6000"/>
              <a:buFont typeface="Arial"/>
              <a:buNone/>
            </a:pPr>
            <a:r>
              <a:rPr lang="en-US" sz="6000" b="0" i="0" u="none" strike="noStrike" cap="none">
                <a:solidFill>
                  <a:srgbClr val="15325E"/>
                </a:solidFill>
                <a:latin typeface="Montserrat"/>
                <a:ea typeface="Montserrat"/>
                <a:cs typeface="Montserrat"/>
                <a:sym typeface="Montserrat"/>
              </a:rPr>
              <a:t>Summary</a:t>
            </a:r>
            <a:endParaRPr sz="1400" b="0" i="0" u="none" strike="noStrike" cap="none">
              <a:solidFill>
                <a:srgbClr val="000000"/>
              </a:solidFill>
              <a:latin typeface="Arial"/>
              <a:ea typeface="Arial"/>
              <a:cs typeface="Arial"/>
              <a:sym typeface="Arial"/>
            </a:endParaRPr>
          </a:p>
        </p:txBody>
      </p:sp>
      <p:sp>
        <p:nvSpPr>
          <p:cNvPr id="532" name="Google Shape;532;p51"/>
          <p:cNvSpPr/>
          <p:nvPr/>
        </p:nvSpPr>
        <p:spPr>
          <a:xfrm>
            <a:off x="-111509" y="984896"/>
            <a:ext cx="8229599" cy="4158603"/>
          </a:xfrm>
          <a:prstGeom prst="snip1Rect">
            <a:avLst>
              <a:gd name="adj" fmla="val 16667"/>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33" name="Google Shape;533;p51"/>
          <p:cNvSpPr>
            <a:spLocks noGrp="1"/>
          </p:cNvSpPr>
          <p:nvPr>
            <p:ph type="pic" idx="2"/>
          </p:nvPr>
        </p:nvSpPr>
        <p:spPr>
          <a:xfrm>
            <a:off x="324937" y="1112067"/>
            <a:ext cx="1825602" cy="1825602"/>
          </a:xfrm>
          <a:prstGeom prst="rect">
            <a:avLst/>
          </a:prstGeom>
          <a:noFill/>
          <a:ln>
            <a:noFill/>
          </a:ln>
        </p:spPr>
      </p:sp>
      <p:sp>
        <p:nvSpPr>
          <p:cNvPr id="534" name="Google Shape;534;p51"/>
          <p:cNvSpPr>
            <a:spLocks noGrp="1"/>
          </p:cNvSpPr>
          <p:nvPr>
            <p:ph type="pic" idx="3"/>
          </p:nvPr>
        </p:nvSpPr>
        <p:spPr>
          <a:xfrm>
            <a:off x="2271141" y="1112066"/>
            <a:ext cx="1825602" cy="1825602"/>
          </a:xfrm>
          <a:prstGeom prst="rect">
            <a:avLst/>
          </a:prstGeom>
          <a:noFill/>
          <a:ln>
            <a:noFill/>
          </a:ln>
        </p:spPr>
      </p:sp>
      <p:sp>
        <p:nvSpPr>
          <p:cNvPr id="535" name="Google Shape;535;p51"/>
          <p:cNvSpPr>
            <a:spLocks noGrp="1"/>
          </p:cNvSpPr>
          <p:nvPr>
            <p:ph type="pic" idx="4"/>
          </p:nvPr>
        </p:nvSpPr>
        <p:spPr>
          <a:xfrm>
            <a:off x="4217345" y="1112065"/>
            <a:ext cx="1825602" cy="1825602"/>
          </a:xfrm>
          <a:prstGeom prst="rect">
            <a:avLst/>
          </a:prstGeom>
          <a:noFill/>
          <a:ln>
            <a:noFill/>
          </a:ln>
        </p:spPr>
      </p:sp>
      <p:sp>
        <p:nvSpPr>
          <p:cNvPr id="536" name="Google Shape;536;p51"/>
          <p:cNvSpPr>
            <a:spLocks noGrp="1"/>
          </p:cNvSpPr>
          <p:nvPr>
            <p:ph type="pic" idx="5"/>
          </p:nvPr>
        </p:nvSpPr>
        <p:spPr>
          <a:xfrm>
            <a:off x="6163549" y="1112064"/>
            <a:ext cx="1825602" cy="1825602"/>
          </a:xfrm>
          <a:prstGeom prst="rect">
            <a:avLst/>
          </a:prstGeom>
          <a:noFill/>
          <a:ln>
            <a:noFill/>
          </a:ln>
        </p:spPr>
      </p:sp>
      <p:sp>
        <p:nvSpPr>
          <p:cNvPr id="537" name="Google Shape;537;p51"/>
          <p:cNvSpPr>
            <a:spLocks noGrp="1"/>
          </p:cNvSpPr>
          <p:nvPr>
            <p:ph type="pic" idx="6"/>
          </p:nvPr>
        </p:nvSpPr>
        <p:spPr>
          <a:xfrm>
            <a:off x="324937" y="3118633"/>
            <a:ext cx="1825602" cy="1825602"/>
          </a:xfrm>
          <a:prstGeom prst="rect">
            <a:avLst/>
          </a:prstGeom>
          <a:noFill/>
          <a:ln>
            <a:noFill/>
          </a:ln>
        </p:spPr>
      </p:sp>
      <p:sp>
        <p:nvSpPr>
          <p:cNvPr id="538" name="Google Shape;538;p51"/>
          <p:cNvSpPr>
            <a:spLocks noGrp="1"/>
          </p:cNvSpPr>
          <p:nvPr>
            <p:ph type="pic" idx="7"/>
          </p:nvPr>
        </p:nvSpPr>
        <p:spPr>
          <a:xfrm>
            <a:off x="2271141" y="3118632"/>
            <a:ext cx="1825602" cy="1825602"/>
          </a:xfrm>
          <a:prstGeom prst="rect">
            <a:avLst/>
          </a:prstGeom>
          <a:noFill/>
          <a:ln>
            <a:noFill/>
          </a:ln>
        </p:spPr>
      </p:sp>
      <p:sp>
        <p:nvSpPr>
          <p:cNvPr id="539" name="Google Shape;539;p51"/>
          <p:cNvSpPr>
            <a:spLocks noGrp="1"/>
          </p:cNvSpPr>
          <p:nvPr>
            <p:ph type="pic" idx="8"/>
          </p:nvPr>
        </p:nvSpPr>
        <p:spPr>
          <a:xfrm>
            <a:off x="4217345" y="3118631"/>
            <a:ext cx="1825602" cy="1825602"/>
          </a:xfrm>
          <a:prstGeom prst="rect">
            <a:avLst/>
          </a:prstGeom>
          <a:noFill/>
          <a:ln>
            <a:noFill/>
          </a:ln>
        </p:spPr>
      </p:sp>
      <p:sp>
        <p:nvSpPr>
          <p:cNvPr id="540" name="Google Shape;540;p51"/>
          <p:cNvSpPr>
            <a:spLocks noGrp="1"/>
          </p:cNvSpPr>
          <p:nvPr>
            <p:ph type="pic" idx="9"/>
          </p:nvPr>
        </p:nvSpPr>
        <p:spPr>
          <a:xfrm>
            <a:off x="6163549" y="3118630"/>
            <a:ext cx="1825602" cy="1825602"/>
          </a:xfrm>
          <a:prstGeom prst="rect">
            <a:avLst/>
          </a:prstGeom>
          <a:noFill/>
          <a:ln>
            <a:noFill/>
          </a:ln>
        </p:spPr>
      </p:sp>
      <p:sp>
        <p:nvSpPr>
          <p:cNvPr id="541" name="Google Shape;541;p51"/>
          <p:cNvSpPr txBox="1">
            <a:spLocks noGrp="1"/>
          </p:cNvSpPr>
          <p:nvPr>
            <p:ph type="body" idx="1"/>
          </p:nvPr>
        </p:nvSpPr>
        <p:spPr>
          <a:xfrm>
            <a:off x="324937" y="2718486"/>
            <a:ext cx="1825602" cy="309665"/>
          </a:xfrm>
          <a:prstGeom prst="rect">
            <a:avLst/>
          </a:prstGeom>
          <a:solidFill>
            <a:srgbClr val="ADC6ED">
              <a:alpha val="63921"/>
            </a:srgbClr>
          </a:solidFill>
          <a:ln>
            <a:noFill/>
          </a:ln>
        </p:spPr>
        <p:txBody>
          <a:bodyPr spcFirstLastPara="1" wrap="square" lIns="0" tIns="0" rIns="0" bIns="0" anchor="t" anchorCtr="0">
            <a:noAutofit/>
          </a:bodyPr>
          <a:lstStyle>
            <a:lvl1pPr marL="457200" marR="0" lvl="0" indent="-228600" algn="l" rtl="0">
              <a:lnSpc>
                <a:spcPct val="115000"/>
              </a:lnSpc>
              <a:spcBef>
                <a:spcPts val="600"/>
              </a:spcBef>
              <a:spcAft>
                <a:spcPts val="0"/>
              </a:spcAft>
              <a:buClr>
                <a:srgbClr val="000000"/>
              </a:buClr>
              <a:buSzPts val="1600"/>
              <a:buFont typeface="Montserrat"/>
              <a:buNone/>
              <a:defRPr sz="1000" b="0" i="0" u="none" strike="noStrike" cap="none">
                <a:solidFill>
                  <a:srgbClr val="15325E"/>
                </a:solidFill>
                <a:latin typeface="Montserrat"/>
                <a:ea typeface="Montserrat"/>
                <a:cs typeface="Montserrat"/>
                <a:sym typeface="Montserrat"/>
              </a:defRPr>
            </a:lvl1pPr>
            <a:lvl2pPr marL="914400" marR="0" lvl="1" indent="-330200" algn="l" rtl="0">
              <a:lnSpc>
                <a:spcPct val="115000"/>
              </a:lnSpc>
              <a:spcBef>
                <a:spcPts val="0"/>
              </a:spcBef>
              <a:spcAft>
                <a:spcPts val="0"/>
              </a:spcAft>
              <a:buClr>
                <a:srgbClr val="000000"/>
              </a:buClr>
              <a:buSzPts val="1600"/>
              <a:buFont typeface="Arial"/>
              <a:buChar char="-"/>
              <a:defRPr sz="1050" b="0" i="0" u="none" strike="noStrike" cap="none">
                <a:solidFill>
                  <a:srgbClr val="000000"/>
                </a:solidFill>
                <a:latin typeface="Arial"/>
                <a:ea typeface="Arial"/>
                <a:cs typeface="Arial"/>
                <a:sym typeface="Arial"/>
              </a:defRPr>
            </a:lvl2pPr>
            <a:lvl3pPr marL="1371600" marR="0" lvl="2" indent="-330200" algn="l" rtl="0">
              <a:lnSpc>
                <a:spcPct val="115000"/>
              </a:lnSpc>
              <a:spcBef>
                <a:spcPts val="0"/>
              </a:spcBef>
              <a:spcAft>
                <a:spcPts val="0"/>
              </a:spcAft>
              <a:buClr>
                <a:srgbClr val="000000"/>
              </a:buClr>
              <a:buSzPts val="1600"/>
              <a:buFont typeface="Arial"/>
              <a:buChar char="⬞"/>
              <a:defRPr sz="1050" b="0" i="0" u="none" strike="noStrike" cap="none">
                <a:solidFill>
                  <a:srgbClr val="000000"/>
                </a:solidFill>
                <a:latin typeface="Arial"/>
                <a:ea typeface="Arial"/>
                <a:cs typeface="Arial"/>
                <a:sym typeface="Arial"/>
              </a:defRPr>
            </a:lvl3pPr>
            <a:lvl4pPr marL="1828800" marR="0" lvl="3" indent="-330200" algn="l" rtl="0">
              <a:lnSpc>
                <a:spcPct val="115000"/>
              </a:lnSpc>
              <a:spcBef>
                <a:spcPts val="0"/>
              </a:spcBef>
              <a:spcAft>
                <a:spcPts val="0"/>
              </a:spcAft>
              <a:buClr>
                <a:srgbClr val="000000"/>
              </a:buClr>
              <a:buSzPts val="1600"/>
              <a:buFont typeface="Arial"/>
              <a:buChar char="●"/>
              <a:defRPr sz="1050" b="0" i="0" u="none" strike="noStrike" cap="none">
                <a:solidFill>
                  <a:srgbClr val="000000"/>
                </a:solidFill>
                <a:latin typeface="Arial"/>
                <a:ea typeface="Arial"/>
                <a:cs typeface="Arial"/>
                <a:sym typeface="Arial"/>
              </a:defRPr>
            </a:lvl4pPr>
            <a:lvl5pPr marL="2286000" marR="0" lvl="4" indent="-330200" algn="l" rtl="0">
              <a:lnSpc>
                <a:spcPct val="115000"/>
              </a:lnSpc>
              <a:spcBef>
                <a:spcPts val="0"/>
              </a:spcBef>
              <a:spcAft>
                <a:spcPts val="0"/>
              </a:spcAft>
              <a:buClr>
                <a:srgbClr val="000000"/>
              </a:buClr>
              <a:buSzPts val="1600"/>
              <a:buFont typeface="Arial"/>
              <a:buChar char="○"/>
              <a:defRPr sz="1050" b="0" i="0" u="none" strike="noStrike" cap="none">
                <a:solidFill>
                  <a:srgbClr val="000000"/>
                </a:solidFill>
                <a:latin typeface="Arial"/>
                <a:ea typeface="Arial"/>
                <a:cs typeface="Arial"/>
                <a:sym typeface="Arial"/>
              </a:defRPr>
            </a:lvl5pPr>
            <a:lvl6pPr marL="2743200" marR="0" lvl="5"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6pPr>
            <a:lvl7pPr marL="3200400" marR="0" lvl="6"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7pPr>
            <a:lvl8pPr marL="3657600" marR="0" lvl="7"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8pPr>
            <a:lvl9pPr marL="4114800" marR="0" lvl="8"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542" name="Google Shape;542;p51"/>
          <p:cNvSpPr txBox="1">
            <a:spLocks noGrp="1"/>
          </p:cNvSpPr>
          <p:nvPr>
            <p:ph type="body" idx="13"/>
          </p:nvPr>
        </p:nvSpPr>
        <p:spPr>
          <a:xfrm>
            <a:off x="2266973" y="2718485"/>
            <a:ext cx="1825602" cy="309665"/>
          </a:xfrm>
          <a:prstGeom prst="rect">
            <a:avLst/>
          </a:prstGeom>
          <a:solidFill>
            <a:srgbClr val="ADC6ED">
              <a:alpha val="63921"/>
            </a:srgbClr>
          </a:solidFill>
          <a:ln>
            <a:noFill/>
          </a:ln>
        </p:spPr>
        <p:txBody>
          <a:bodyPr spcFirstLastPara="1" wrap="square" lIns="0" tIns="0" rIns="0" bIns="0" anchor="t" anchorCtr="0">
            <a:noAutofit/>
          </a:bodyPr>
          <a:lstStyle>
            <a:lvl1pPr marL="457200" marR="0" lvl="0" indent="-228600" algn="l" rtl="0">
              <a:lnSpc>
                <a:spcPct val="115000"/>
              </a:lnSpc>
              <a:spcBef>
                <a:spcPts val="600"/>
              </a:spcBef>
              <a:spcAft>
                <a:spcPts val="0"/>
              </a:spcAft>
              <a:buClr>
                <a:srgbClr val="000000"/>
              </a:buClr>
              <a:buSzPts val="1600"/>
              <a:buFont typeface="Montserrat"/>
              <a:buNone/>
              <a:defRPr sz="1000" b="0" i="0" u="none" strike="noStrike" cap="none">
                <a:solidFill>
                  <a:srgbClr val="15325E"/>
                </a:solidFill>
                <a:latin typeface="Montserrat"/>
                <a:ea typeface="Montserrat"/>
                <a:cs typeface="Montserrat"/>
                <a:sym typeface="Montserrat"/>
              </a:defRPr>
            </a:lvl1pPr>
            <a:lvl2pPr marL="914400" marR="0" lvl="1" indent="-330200" algn="l" rtl="0">
              <a:lnSpc>
                <a:spcPct val="115000"/>
              </a:lnSpc>
              <a:spcBef>
                <a:spcPts val="0"/>
              </a:spcBef>
              <a:spcAft>
                <a:spcPts val="0"/>
              </a:spcAft>
              <a:buClr>
                <a:srgbClr val="000000"/>
              </a:buClr>
              <a:buSzPts val="1600"/>
              <a:buFont typeface="Arial"/>
              <a:buChar char="-"/>
              <a:defRPr sz="1050" b="0" i="0" u="none" strike="noStrike" cap="none">
                <a:solidFill>
                  <a:srgbClr val="000000"/>
                </a:solidFill>
                <a:latin typeface="Arial"/>
                <a:ea typeface="Arial"/>
                <a:cs typeface="Arial"/>
                <a:sym typeface="Arial"/>
              </a:defRPr>
            </a:lvl2pPr>
            <a:lvl3pPr marL="1371600" marR="0" lvl="2" indent="-330200" algn="l" rtl="0">
              <a:lnSpc>
                <a:spcPct val="115000"/>
              </a:lnSpc>
              <a:spcBef>
                <a:spcPts val="0"/>
              </a:spcBef>
              <a:spcAft>
                <a:spcPts val="0"/>
              </a:spcAft>
              <a:buClr>
                <a:srgbClr val="000000"/>
              </a:buClr>
              <a:buSzPts val="1600"/>
              <a:buFont typeface="Arial"/>
              <a:buChar char="⬞"/>
              <a:defRPr sz="1050" b="0" i="0" u="none" strike="noStrike" cap="none">
                <a:solidFill>
                  <a:srgbClr val="000000"/>
                </a:solidFill>
                <a:latin typeface="Arial"/>
                <a:ea typeface="Arial"/>
                <a:cs typeface="Arial"/>
                <a:sym typeface="Arial"/>
              </a:defRPr>
            </a:lvl3pPr>
            <a:lvl4pPr marL="1828800" marR="0" lvl="3" indent="-330200" algn="l" rtl="0">
              <a:lnSpc>
                <a:spcPct val="115000"/>
              </a:lnSpc>
              <a:spcBef>
                <a:spcPts val="0"/>
              </a:spcBef>
              <a:spcAft>
                <a:spcPts val="0"/>
              </a:spcAft>
              <a:buClr>
                <a:srgbClr val="000000"/>
              </a:buClr>
              <a:buSzPts val="1600"/>
              <a:buFont typeface="Arial"/>
              <a:buChar char="●"/>
              <a:defRPr sz="1050" b="0" i="0" u="none" strike="noStrike" cap="none">
                <a:solidFill>
                  <a:srgbClr val="000000"/>
                </a:solidFill>
                <a:latin typeface="Arial"/>
                <a:ea typeface="Arial"/>
                <a:cs typeface="Arial"/>
                <a:sym typeface="Arial"/>
              </a:defRPr>
            </a:lvl4pPr>
            <a:lvl5pPr marL="2286000" marR="0" lvl="4" indent="-330200" algn="l" rtl="0">
              <a:lnSpc>
                <a:spcPct val="115000"/>
              </a:lnSpc>
              <a:spcBef>
                <a:spcPts val="0"/>
              </a:spcBef>
              <a:spcAft>
                <a:spcPts val="0"/>
              </a:spcAft>
              <a:buClr>
                <a:srgbClr val="000000"/>
              </a:buClr>
              <a:buSzPts val="1600"/>
              <a:buFont typeface="Arial"/>
              <a:buChar char="○"/>
              <a:defRPr sz="1050" b="0" i="0" u="none" strike="noStrike" cap="none">
                <a:solidFill>
                  <a:srgbClr val="000000"/>
                </a:solidFill>
                <a:latin typeface="Arial"/>
                <a:ea typeface="Arial"/>
                <a:cs typeface="Arial"/>
                <a:sym typeface="Arial"/>
              </a:defRPr>
            </a:lvl5pPr>
            <a:lvl6pPr marL="2743200" marR="0" lvl="5"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6pPr>
            <a:lvl7pPr marL="3200400" marR="0" lvl="6"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7pPr>
            <a:lvl8pPr marL="3657600" marR="0" lvl="7"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8pPr>
            <a:lvl9pPr marL="4114800" marR="0" lvl="8"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543" name="Google Shape;543;p51"/>
          <p:cNvSpPr txBox="1">
            <a:spLocks noGrp="1"/>
          </p:cNvSpPr>
          <p:nvPr>
            <p:ph type="body" idx="14"/>
          </p:nvPr>
        </p:nvSpPr>
        <p:spPr>
          <a:xfrm>
            <a:off x="4217345" y="2714158"/>
            <a:ext cx="1825602" cy="309665"/>
          </a:xfrm>
          <a:prstGeom prst="rect">
            <a:avLst/>
          </a:prstGeom>
          <a:solidFill>
            <a:srgbClr val="ADC6ED">
              <a:alpha val="63921"/>
            </a:srgbClr>
          </a:solidFill>
          <a:ln>
            <a:noFill/>
          </a:ln>
        </p:spPr>
        <p:txBody>
          <a:bodyPr spcFirstLastPara="1" wrap="square" lIns="0" tIns="0" rIns="0" bIns="0" anchor="t" anchorCtr="0">
            <a:noAutofit/>
          </a:bodyPr>
          <a:lstStyle>
            <a:lvl1pPr marL="457200" marR="0" lvl="0" indent="-228600" algn="l" rtl="0">
              <a:lnSpc>
                <a:spcPct val="115000"/>
              </a:lnSpc>
              <a:spcBef>
                <a:spcPts val="600"/>
              </a:spcBef>
              <a:spcAft>
                <a:spcPts val="0"/>
              </a:spcAft>
              <a:buClr>
                <a:srgbClr val="000000"/>
              </a:buClr>
              <a:buSzPts val="1600"/>
              <a:buFont typeface="Montserrat"/>
              <a:buNone/>
              <a:defRPr sz="1000" b="0" i="0" u="none" strike="noStrike" cap="none">
                <a:solidFill>
                  <a:srgbClr val="15325E"/>
                </a:solidFill>
                <a:latin typeface="Montserrat"/>
                <a:ea typeface="Montserrat"/>
                <a:cs typeface="Montserrat"/>
                <a:sym typeface="Montserrat"/>
              </a:defRPr>
            </a:lvl1pPr>
            <a:lvl2pPr marL="914400" marR="0" lvl="1" indent="-330200" algn="l" rtl="0">
              <a:lnSpc>
                <a:spcPct val="115000"/>
              </a:lnSpc>
              <a:spcBef>
                <a:spcPts val="0"/>
              </a:spcBef>
              <a:spcAft>
                <a:spcPts val="0"/>
              </a:spcAft>
              <a:buClr>
                <a:srgbClr val="000000"/>
              </a:buClr>
              <a:buSzPts val="1600"/>
              <a:buFont typeface="Arial"/>
              <a:buChar char="-"/>
              <a:defRPr sz="1050" b="0" i="0" u="none" strike="noStrike" cap="none">
                <a:solidFill>
                  <a:srgbClr val="000000"/>
                </a:solidFill>
                <a:latin typeface="Arial"/>
                <a:ea typeface="Arial"/>
                <a:cs typeface="Arial"/>
                <a:sym typeface="Arial"/>
              </a:defRPr>
            </a:lvl2pPr>
            <a:lvl3pPr marL="1371600" marR="0" lvl="2" indent="-330200" algn="l" rtl="0">
              <a:lnSpc>
                <a:spcPct val="115000"/>
              </a:lnSpc>
              <a:spcBef>
                <a:spcPts val="0"/>
              </a:spcBef>
              <a:spcAft>
                <a:spcPts val="0"/>
              </a:spcAft>
              <a:buClr>
                <a:srgbClr val="000000"/>
              </a:buClr>
              <a:buSzPts val="1600"/>
              <a:buFont typeface="Arial"/>
              <a:buChar char="⬞"/>
              <a:defRPr sz="1050" b="0" i="0" u="none" strike="noStrike" cap="none">
                <a:solidFill>
                  <a:srgbClr val="000000"/>
                </a:solidFill>
                <a:latin typeface="Arial"/>
                <a:ea typeface="Arial"/>
                <a:cs typeface="Arial"/>
                <a:sym typeface="Arial"/>
              </a:defRPr>
            </a:lvl3pPr>
            <a:lvl4pPr marL="1828800" marR="0" lvl="3" indent="-330200" algn="l" rtl="0">
              <a:lnSpc>
                <a:spcPct val="115000"/>
              </a:lnSpc>
              <a:spcBef>
                <a:spcPts val="0"/>
              </a:spcBef>
              <a:spcAft>
                <a:spcPts val="0"/>
              </a:spcAft>
              <a:buClr>
                <a:srgbClr val="000000"/>
              </a:buClr>
              <a:buSzPts val="1600"/>
              <a:buFont typeface="Arial"/>
              <a:buChar char="●"/>
              <a:defRPr sz="1050" b="0" i="0" u="none" strike="noStrike" cap="none">
                <a:solidFill>
                  <a:srgbClr val="000000"/>
                </a:solidFill>
                <a:latin typeface="Arial"/>
                <a:ea typeface="Arial"/>
                <a:cs typeface="Arial"/>
                <a:sym typeface="Arial"/>
              </a:defRPr>
            </a:lvl4pPr>
            <a:lvl5pPr marL="2286000" marR="0" lvl="4" indent="-330200" algn="l" rtl="0">
              <a:lnSpc>
                <a:spcPct val="115000"/>
              </a:lnSpc>
              <a:spcBef>
                <a:spcPts val="0"/>
              </a:spcBef>
              <a:spcAft>
                <a:spcPts val="0"/>
              </a:spcAft>
              <a:buClr>
                <a:srgbClr val="000000"/>
              </a:buClr>
              <a:buSzPts val="1600"/>
              <a:buFont typeface="Arial"/>
              <a:buChar char="○"/>
              <a:defRPr sz="1050" b="0" i="0" u="none" strike="noStrike" cap="none">
                <a:solidFill>
                  <a:srgbClr val="000000"/>
                </a:solidFill>
                <a:latin typeface="Arial"/>
                <a:ea typeface="Arial"/>
                <a:cs typeface="Arial"/>
                <a:sym typeface="Arial"/>
              </a:defRPr>
            </a:lvl5pPr>
            <a:lvl6pPr marL="2743200" marR="0" lvl="5"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6pPr>
            <a:lvl7pPr marL="3200400" marR="0" lvl="6"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7pPr>
            <a:lvl8pPr marL="3657600" marR="0" lvl="7"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8pPr>
            <a:lvl9pPr marL="4114800" marR="0" lvl="8"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544" name="Google Shape;544;p51"/>
          <p:cNvSpPr txBox="1">
            <a:spLocks noGrp="1"/>
          </p:cNvSpPr>
          <p:nvPr>
            <p:ph type="body" idx="15"/>
          </p:nvPr>
        </p:nvSpPr>
        <p:spPr>
          <a:xfrm>
            <a:off x="332430" y="4734202"/>
            <a:ext cx="1825602" cy="309665"/>
          </a:xfrm>
          <a:prstGeom prst="rect">
            <a:avLst/>
          </a:prstGeom>
          <a:solidFill>
            <a:srgbClr val="ADC6ED">
              <a:alpha val="63921"/>
            </a:srgbClr>
          </a:solidFill>
          <a:ln>
            <a:noFill/>
          </a:ln>
        </p:spPr>
        <p:txBody>
          <a:bodyPr spcFirstLastPara="1" wrap="square" lIns="0" tIns="0" rIns="0" bIns="0" anchor="t" anchorCtr="0">
            <a:noAutofit/>
          </a:bodyPr>
          <a:lstStyle>
            <a:lvl1pPr marL="457200" marR="0" lvl="0" indent="-228600" algn="l" rtl="0">
              <a:lnSpc>
                <a:spcPct val="115000"/>
              </a:lnSpc>
              <a:spcBef>
                <a:spcPts val="600"/>
              </a:spcBef>
              <a:spcAft>
                <a:spcPts val="0"/>
              </a:spcAft>
              <a:buClr>
                <a:srgbClr val="000000"/>
              </a:buClr>
              <a:buSzPts val="1600"/>
              <a:buFont typeface="Montserrat"/>
              <a:buNone/>
              <a:defRPr sz="1000" b="0" i="0" u="none" strike="noStrike" cap="none">
                <a:solidFill>
                  <a:srgbClr val="15325E"/>
                </a:solidFill>
                <a:latin typeface="Montserrat"/>
                <a:ea typeface="Montserrat"/>
                <a:cs typeface="Montserrat"/>
                <a:sym typeface="Montserrat"/>
              </a:defRPr>
            </a:lvl1pPr>
            <a:lvl2pPr marL="914400" marR="0" lvl="1" indent="-330200" algn="l" rtl="0">
              <a:lnSpc>
                <a:spcPct val="115000"/>
              </a:lnSpc>
              <a:spcBef>
                <a:spcPts val="0"/>
              </a:spcBef>
              <a:spcAft>
                <a:spcPts val="0"/>
              </a:spcAft>
              <a:buClr>
                <a:srgbClr val="000000"/>
              </a:buClr>
              <a:buSzPts val="1600"/>
              <a:buFont typeface="Arial"/>
              <a:buChar char="-"/>
              <a:defRPr sz="1050" b="0" i="0" u="none" strike="noStrike" cap="none">
                <a:solidFill>
                  <a:srgbClr val="000000"/>
                </a:solidFill>
                <a:latin typeface="Arial"/>
                <a:ea typeface="Arial"/>
                <a:cs typeface="Arial"/>
                <a:sym typeface="Arial"/>
              </a:defRPr>
            </a:lvl2pPr>
            <a:lvl3pPr marL="1371600" marR="0" lvl="2" indent="-330200" algn="l" rtl="0">
              <a:lnSpc>
                <a:spcPct val="115000"/>
              </a:lnSpc>
              <a:spcBef>
                <a:spcPts val="0"/>
              </a:spcBef>
              <a:spcAft>
                <a:spcPts val="0"/>
              </a:spcAft>
              <a:buClr>
                <a:srgbClr val="000000"/>
              </a:buClr>
              <a:buSzPts val="1600"/>
              <a:buFont typeface="Arial"/>
              <a:buChar char="⬞"/>
              <a:defRPr sz="1050" b="0" i="0" u="none" strike="noStrike" cap="none">
                <a:solidFill>
                  <a:srgbClr val="000000"/>
                </a:solidFill>
                <a:latin typeface="Arial"/>
                <a:ea typeface="Arial"/>
                <a:cs typeface="Arial"/>
                <a:sym typeface="Arial"/>
              </a:defRPr>
            </a:lvl3pPr>
            <a:lvl4pPr marL="1828800" marR="0" lvl="3" indent="-330200" algn="l" rtl="0">
              <a:lnSpc>
                <a:spcPct val="115000"/>
              </a:lnSpc>
              <a:spcBef>
                <a:spcPts val="0"/>
              </a:spcBef>
              <a:spcAft>
                <a:spcPts val="0"/>
              </a:spcAft>
              <a:buClr>
                <a:srgbClr val="000000"/>
              </a:buClr>
              <a:buSzPts val="1600"/>
              <a:buFont typeface="Arial"/>
              <a:buChar char="●"/>
              <a:defRPr sz="1050" b="0" i="0" u="none" strike="noStrike" cap="none">
                <a:solidFill>
                  <a:srgbClr val="000000"/>
                </a:solidFill>
                <a:latin typeface="Arial"/>
                <a:ea typeface="Arial"/>
                <a:cs typeface="Arial"/>
                <a:sym typeface="Arial"/>
              </a:defRPr>
            </a:lvl4pPr>
            <a:lvl5pPr marL="2286000" marR="0" lvl="4" indent="-330200" algn="l" rtl="0">
              <a:lnSpc>
                <a:spcPct val="115000"/>
              </a:lnSpc>
              <a:spcBef>
                <a:spcPts val="0"/>
              </a:spcBef>
              <a:spcAft>
                <a:spcPts val="0"/>
              </a:spcAft>
              <a:buClr>
                <a:srgbClr val="000000"/>
              </a:buClr>
              <a:buSzPts val="1600"/>
              <a:buFont typeface="Arial"/>
              <a:buChar char="○"/>
              <a:defRPr sz="1050" b="0" i="0" u="none" strike="noStrike" cap="none">
                <a:solidFill>
                  <a:srgbClr val="000000"/>
                </a:solidFill>
                <a:latin typeface="Arial"/>
                <a:ea typeface="Arial"/>
                <a:cs typeface="Arial"/>
                <a:sym typeface="Arial"/>
              </a:defRPr>
            </a:lvl5pPr>
            <a:lvl6pPr marL="2743200" marR="0" lvl="5"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6pPr>
            <a:lvl7pPr marL="3200400" marR="0" lvl="6"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7pPr>
            <a:lvl8pPr marL="3657600" marR="0" lvl="7"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8pPr>
            <a:lvl9pPr marL="4114800" marR="0" lvl="8"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545" name="Google Shape;545;p51"/>
          <p:cNvSpPr txBox="1">
            <a:spLocks noGrp="1"/>
          </p:cNvSpPr>
          <p:nvPr>
            <p:ph type="body" idx="16"/>
          </p:nvPr>
        </p:nvSpPr>
        <p:spPr>
          <a:xfrm>
            <a:off x="2276093" y="4734201"/>
            <a:ext cx="1825602" cy="309665"/>
          </a:xfrm>
          <a:prstGeom prst="rect">
            <a:avLst/>
          </a:prstGeom>
          <a:solidFill>
            <a:srgbClr val="ADC6ED">
              <a:alpha val="63921"/>
            </a:srgbClr>
          </a:solidFill>
          <a:ln>
            <a:noFill/>
          </a:ln>
        </p:spPr>
        <p:txBody>
          <a:bodyPr spcFirstLastPara="1" wrap="square" lIns="0" tIns="0" rIns="0" bIns="0" anchor="t" anchorCtr="0">
            <a:noAutofit/>
          </a:bodyPr>
          <a:lstStyle>
            <a:lvl1pPr marL="457200" marR="0" lvl="0" indent="-228600" algn="l" rtl="0">
              <a:lnSpc>
                <a:spcPct val="115000"/>
              </a:lnSpc>
              <a:spcBef>
                <a:spcPts val="600"/>
              </a:spcBef>
              <a:spcAft>
                <a:spcPts val="0"/>
              </a:spcAft>
              <a:buClr>
                <a:srgbClr val="000000"/>
              </a:buClr>
              <a:buSzPts val="1600"/>
              <a:buFont typeface="Montserrat"/>
              <a:buNone/>
              <a:defRPr sz="1000" b="0" i="0" u="none" strike="noStrike" cap="none">
                <a:solidFill>
                  <a:srgbClr val="15325E"/>
                </a:solidFill>
                <a:latin typeface="Montserrat"/>
                <a:ea typeface="Montserrat"/>
                <a:cs typeface="Montserrat"/>
                <a:sym typeface="Montserrat"/>
              </a:defRPr>
            </a:lvl1pPr>
            <a:lvl2pPr marL="914400" marR="0" lvl="1" indent="-330200" algn="l" rtl="0">
              <a:lnSpc>
                <a:spcPct val="115000"/>
              </a:lnSpc>
              <a:spcBef>
                <a:spcPts val="0"/>
              </a:spcBef>
              <a:spcAft>
                <a:spcPts val="0"/>
              </a:spcAft>
              <a:buClr>
                <a:srgbClr val="000000"/>
              </a:buClr>
              <a:buSzPts val="1600"/>
              <a:buFont typeface="Arial"/>
              <a:buChar char="-"/>
              <a:defRPr sz="1050" b="0" i="0" u="none" strike="noStrike" cap="none">
                <a:solidFill>
                  <a:srgbClr val="000000"/>
                </a:solidFill>
                <a:latin typeface="Arial"/>
                <a:ea typeface="Arial"/>
                <a:cs typeface="Arial"/>
                <a:sym typeface="Arial"/>
              </a:defRPr>
            </a:lvl2pPr>
            <a:lvl3pPr marL="1371600" marR="0" lvl="2" indent="-330200" algn="l" rtl="0">
              <a:lnSpc>
                <a:spcPct val="115000"/>
              </a:lnSpc>
              <a:spcBef>
                <a:spcPts val="0"/>
              </a:spcBef>
              <a:spcAft>
                <a:spcPts val="0"/>
              </a:spcAft>
              <a:buClr>
                <a:srgbClr val="000000"/>
              </a:buClr>
              <a:buSzPts val="1600"/>
              <a:buFont typeface="Arial"/>
              <a:buChar char="⬞"/>
              <a:defRPr sz="1050" b="0" i="0" u="none" strike="noStrike" cap="none">
                <a:solidFill>
                  <a:srgbClr val="000000"/>
                </a:solidFill>
                <a:latin typeface="Arial"/>
                <a:ea typeface="Arial"/>
                <a:cs typeface="Arial"/>
                <a:sym typeface="Arial"/>
              </a:defRPr>
            </a:lvl3pPr>
            <a:lvl4pPr marL="1828800" marR="0" lvl="3" indent="-330200" algn="l" rtl="0">
              <a:lnSpc>
                <a:spcPct val="115000"/>
              </a:lnSpc>
              <a:spcBef>
                <a:spcPts val="0"/>
              </a:spcBef>
              <a:spcAft>
                <a:spcPts val="0"/>
              </a:spcAft>
              <a:buClr>
                <a:srgbClr val="000000"/>
              </a:buClr>
              <a:buSzPts val="1600"/>
              <a:buFont typeface="Arial"/>
              <a:buChar char="●"/>
              <a:defRPr sz="1050" b="0" i="0" u="none" strike="noStrike" cap="none">
                <a:solidFill>
                  <a:srgbClr val="000000"/>
                </a:solidFill>
                <a:latin typeface="Arial"/>
                <a:ea typeface="Arial"/>
                <a:cs typeface="Arial"/>
                <a:sym typeface="Arial"/>
              </a:defRPr>
            </a:lvl4pPr>
            <a:lvl5pPr marL="2286000" marR="0" lvl="4" indent="-330200" algn="l" rtl="0">
              <a:lnSpc>
                <a:spcPct val="115000"/>
              </a:lnSpc>
              <a:spcBef>
                <a:spcPts val="0"/>
              </a:spcBef>
              <a:spcAft>
                <a:spcPts val="0"/>
              </a:spcAft>
              <a:buClr>
                <a:srgbClr val="000000"/>
              </a:buClr>
              <a:buSzPts val="1600"/>
              <a:buFont typeface="Arial"/>
              <a:buChar char="○"/>
              <a:defRPr sz="1050" b="0" i="0" u="none" strike="noStrike" cap="none">
                <a:solidFill>
                  <a:srgbClr val="000000"/>
                </a:solidFill>
                <a:latin typeface="Arial"/>
                <a:ea typeface="Arial"/>
                <a:cs typeface="Arial"/>
                <a:sym typeface="Arial"/>
              </a:defRPr>
            </a:lvl5pPr>
            <a:lvl6pPr marL="2743200" marR="0" lvl="5"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6pPr>
            <a:lvl7pPr marL="3200400" marR="0" lvl="6"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7pPr>
            <a:lvl8pPr marL="3657600" marR="0" lvl="7"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8pPr>
            <a:lvl9pPr marL="4114800" marR="0" lvl="8"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546" name="Google Shape;546;p51"/>
          <p:cNvSpPr txBox="1">
            <a:spLocks noGrp="1"/>
          </p:cNvSpPr>
          <p:nvPr>
            <p:ph type="body" idx="17"/>
          </p:nvPr>
        </p:nvSpPr>
        <p:spPr>
          <a:xfrm>
            <a:off x="4209008" y="4729929"/>
            <a:ext cx="1825602" cy="309665"/>
          </a:xfrm>
          <a:prstGeom prst="rect">
            <a:avLst/>
          </a:prstGeom>
          <a:solidFill>
            <a:srgbClr val="ADC6ED">
              <a:alpha val="63921"/>
            </a:srgbClr>
          </a:solidFill>
          <a:ln>
            <a:noFill/>
          </a:ln>
        </p:spPr>
        <p:txBody>
          <a:bodyPr spcFirstLastPara="1" wrap="square" lIns="0" tIns="0" rIns="0" bIns="0" anchor="t" anchorCtr="0">
            <a:noAutofit/>
          </a:bodyPr>
          <a:lstStyle>
            <a:lvl1pPr marL="457200" marR="0" lvl="0" indent="-228600" algn="l" rtl="0">
              <a:lnSpc>
                <a:spcPct val="115000"/>
              </a:lnSpc>
              <a:spcBef>
                <a:spcPts val="600"/>
              </a:spcBef>
              <a:spcAft>
                <a:spcPts val="0"/>
              </a:spcAft>
              <a:buClr>
                <a:srgbClr val="000000"/>
              </a:buClr>
              <a:buSzPts val="1600"/>
              <a:buFont typeface="Montserrat"/>
              <a:buNone/>
              <a:defRPr sz="1000" b="0" i="0" u="none" strike="noStrike" cap="none">
                <a:solidFill>
                  <a:srgbClr val="15325E"/>
                </a:solidFill>
                <a:latin typeface="Montserrat"/>
                <a:ea typeface="Montserrat"/>
                <a:cs typeface="Montserrat"/>
                <a:sym typeface="Montserrat"/>
              </a:defRPr>
            </a:lvl1pPr>
            <a:lvl2pPr marL="914400" marR="0" lvl="1" indent="-330200" algn="l" rtl="0">
              <a:lnSpc>
                <a:spcPct val="115000"/>
              </a:lnSpc>
              <a:spcBef>
                <a:spcPts val="0"/>
              </a:spcBef>
              <a:spcAft>
                <a:spcPts val="0"/>
              </a:spcAft>
              <a:buClr>
                <a:srgbClr val="000000"/>
              </a:buClr>
              <a:buSzPts val="1600"/>
              <a:buFont typeface="Arial"/>
              <a:buChar char="-"/>
              <a:defRPr sz="1050" b="0" i="0" u="none" strike="noStrike" cap="none">
                <a:solidFill>
                  <a:srgbClr val="000000"/>
                </a:solidFill>
                <a:latin typeface="Arial"/>
                <a:ea typeface="Arial"/>
                <a:cs typeface="Arial"/>
                <a:sym typeface="Arial"/>
              </a:defRPr>
            </a:lvl2pPr>
            <a:lvl3pPr marL="1371600" marR="0" lvl="2" indent="-330200" algn="l" rtl="0">
              <a:lnSpc>
                <a:spcPct val="115000"/>
              </a:lnSpc>
              <a:spcBef>
                <a:spcPts val="0"/>
              </a:spcBef>
              <a:spcAft>
                <a:spcPts val="0"/>
              </a:spcAft>
              <a:buClr>
                <a:srgbClr val="000000"/>
              </a:buClr>
              <a:buSzPts val="1600"/>
              <a:buFont typeface="Arial"/>
              <a:buChar char="⬞"/>
              <a:defRPr sz="1050" b="0" i="0" u="none" strike="noStrike" cap="none">
                <a:solidFill>
                  <a:srgbClr val="000000"/>
                </a:solidFill>
                <a:latin typeface="Arial"/>
                <a:ea typeface="Arial"/>
                <a:cs typeface="Arial"/>
                <a:sym typeface="Arial"/>
              </a:defRPr>
            </a:lvl3pPr>
            <a:lvl4pPr marL="1828800" marR="0" lvl="3" indent="-330200" algn="l" rtl="0">
              <a:lnSpc>
                <a:spcPct val="115000"/>
              </a:lnSpc>
              <a:spcBef>
                <a:spcPts val="0"/>
              </a:spcBef>
              <a:spcAft>
                <a:spcPts val="0"/>
              </a:spcAft>
              <a:buClr>
                <a:srgbClr val="000000"/>
              </a:buClr>
              <a:buSzPts val="1600"/>
              <a:buFont typeface="Arial"/>
              <a:buChar char="●"/>
              <a:defRPr sz="1050" b="0" i="0" u="none" strike="noStrike" cap="none">
                <a:solidFill>
                  <a:srgbClr val="000000"/>
                </a:solidFill>
                <a:latin typeface="Arial"/>
                <a:ea typeface="Arial"/>
                <a:cs typeface="Arial"/>
                <a:sym typeface="Arial"/>
              </a:defRPr>
            </a:lvl4pPr>
            <a:lvl5pPr marL="2286000" marR="0" lvl="4" indent="-330200" algn="l" rtl="0">
              <a:lnSpc>
                <a:spcPct val="115000"/>
              </a:lnSpc>
              <a:spcBef>
                <a:spcPts val="0"/>
              </a:spcBef>
              <a:spcAft>
                <a:spcPts val="0"/>
              </a:spcAft>
              <a:buClr>
                <a:srgbClr val="000000"/>
              </a:buClr>
              <a:buSzPts val="1600"/>
              <a:buFont typeface="Arial"/>
              <a:buChar char="○"/>
              <a:defRPr sz="1050" b="0" i="0" u="none" strike="noStrike" cap="none">
                <a:solidFill>
                  <a:srgbClr val="000000"/>
                </a:solidFill>
                <a:latin typeface="Arial"/>
                <a:ea typeface="Arial"/>
                <a:cs typeface="Arial"/>
                <a:sym typeface="Arial"/>
              </a:defRPr>
            </a:lvl5pPr>
            <a:lvl6pPr marL="2743200" marR="0" lvl="5"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6pPr>
            <a:lvl7pPr marL="3200400" marR="0" lvl="6"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7pPr>
            <a:lvl8pPr marL="3657600" marR="0" lvl="7"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8pPr>
            <a:lvl9pPr marL="4114800" marR="0" lvl="8"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547" name="Google Shape;547;p51"/>
          <p:cNvSpPr txBox="1">
            <a:spLocks noGrp="1"/>
          </p:cNvSpPr>
          <p:nvPr>
            <p:ph type="body" idx="18"/>
          </p:nvPr>
        </p:nvSpPr>
        <p:spPr>
          <a:xfrm>
            <a:off x="6167717" y="4729928"/>
            <a:ext cx="1825602" cy="309665"/>
          </a:xfrm>
          <a:prstGeom prst="rect">
            <a:avLst/>
          </a:prstGeom>
          <a:solidFill>
            <a:srgbClr val="ADC6ED">
              <a:alpha val="63921"/>
            </a:srgbClr>
          </a:solidFill>
          <a:ln>
            <a:noFill/>
          </a:ln>
        </p:spPr>
        <p:txBody>
          <a:bodyPr spcFirstLastPara="1" wrap="square" lIns="0" tIns="0" rIns="0" bIns="0" anchor="t" anchorCtr="0">
            <a:noAutofit/>
          </a:bodyPr>
          <a:lstStyle>
            <a:lvl1pPr marL="457200" marR="0" lvl="0" indent="-228600" algn="l" rtl="0">
              <a:lnSpc>
                <a:spcPct val="115000"/>
              </a:lnSpc>
              <a:spcBef>
                <a:spcPts val="600"/>
              </a:spcBef>
              <a:spcAft>
                <a:spcPts val="0"/>
              </a:spcAft>
              <a:buClr>
                <a:srgbClr val="000000"/>
              </a:buClr>
              <a:buSzPts val="1600"/>
              <a:buFont typeface="Montserrat"/>
              <a:buNone/>
              <a:defRPr sz="1000" b="0" i="0" u="none" strike="noStrike" cap="none">
                <a:solidFill>
                  <a:srgbClr val="15325E"/>
                </a:solidFill>
                <a:latin typeface="Montserrat"/>
                <a:ea typeface="Montserrat"/>
                <a:cs typeface="Montserrat"/>
                <a:sym typeface="Montserrat"/>
              </a:defRPr>
            </a:lvl1pPr>
            <a:lvl2pPr marL="914400" marR="0" lvl="1" indent="-330200" algn="l" rtl="0">
              <a:lnSpc>
                <a:spcPct val="115000"/>
              </a:lnSpc>
              <a:spcBef>
                <a:spcPts val="0"/>
              </a:spcBef>
              <a:spcAft>
                <a:spcPts val="0"/>
              </a:spcAft>
              <a:buClr>
                <a:srgbClr val="000000"/>
              </a:buClr>
              <a:buSzPts val="1600"/>
              <a:buFont typeface="Arial"/>
              <a:buChar char="-"/>
              <a:defRPr sz="1050" b="0" i="0" u="none" strike="noStrike" cap="none">
                <a:solidFill>
                  <a:srgbClr val="000000"/>
                </a:solidFill>
                <a:latin typeface="Arial"/>
                <a:ea typeface="Arial"/>
                <a:cs typeface="Arial"/>
                <a:sym typeface="Arial"/>
              </a:defRPr>
            </a:lvl2pPr>
            <a:lvl3pPr marL="1371600" marR="0" lvl="2" indent="-330200" algn="l" rtl="0">
              <a:lnSpc>
                <a:spcPct val="115000"/>
              </a:lnSpc>
              <a:spcBef>
                <a:spcPts val="0"/>
              </a:spcBef>
              <a:spcAft>
                <a:spcPts val="0"/>
              </a:spcAft>
              <a:buClr>
                <a:srgbClr val="000000"/>
              </a:buClr>
              <a:buSzPts val="1600"/>
              <a:buFont typeface="Arial"/>
              <a:buChar char="⬞"/>
              <a:defRPr sz="1050" b="0" i="0" u="none" strike="noStrike" cap="none">
                <a:solidFill>
                  <a:srgbClr val="000000"/>
                </a:solidFill>
                <a:latin typeface="Arial"/>
                <a:ea typeface="Arial"/>
                <a:cs typeface="Arial"/>
                <a:sym typeface="Arial"/>
              </a:defRPr>
            </a:lvl3pPr>
            <a:lvl4pPr marL="1828800" marR="0" lvl="3" indent="-330200" algn="l" rtl="0">
              <a:lnSpc>
                <a:spcPct val="115000"/>
              </a:lnSpc>
              <a:spcBef>
                <a:spcPts val="0"/>
              </a:spcBef>
              <a:spcAft>
                <a:spcPts val="0"/>
              </a:spcAft>
              <a:buClr>
                <a:srgbClr val="000000"/>
              </a:buClr>
              <a:buSzPts val="1600"/>
              <a:buFont typeface="Arial"/>
              <a:buChar char="●"/>
              <a:defRPr sz="1050" b="0" i="0" u="none" strike="noStrike" cap="none">
                <a:solidFill>
                  <a:srgbClr val="000000"/>
                </a:solidFill>
                <a:latin typeface="Arial"/>
                <a:ea typeface="Arial"/>
                <a:cs typeface="Arial"/>
                <a:sym typeface="Arial"/>
              </a:defRPr>
            </a:lvl4pPr>
            <a:lvl5pPr marL="2286000" marR="0" lvl="4" indent="-330200" algn="l" rtl="0">
              <a:lnSpc>
                <a:spcPct val="115000"/>
              </a:lnSpc>
              <a:spcBef>
                <a:spcPts val="0"/>
              </a:spcBef>
              <a:spcAft>
                <a:spcPts val="0"/>
              </a:spcAft>
              <a:buClr>
                <a:srgbClr val="000000"/>
              </a:buClr>
              <a:buSzPts val="1600"/>
              <a:buFont typeface="Arial"/>
              <a:buChar char="○"/>
              <a:defRPr sz="1050" b="0" i="0" u="none" strike="noStrike" cap="none">
                <a:solidFill>
                  <a:srgbClr val="000000"/>
                </a:solidFill>
                <a:latin typeface="Arial"/>
                <a:ea typeface="Arial"/>
                <a:cs typeface="Arial"/>
                <a:sym typeface="Arial"/>
              </a:defRPr>
            </a:lvl5pPr>
            <a:lvl6pPr marL="2743200" marR="0" lvl="5"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6pPr>
            <a:lvl7pPr marL="3200400" marR="0" lvl="6"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7pPr>
            <a:lvl8pPr marL="3657600" marR="0" lvl="7"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8pPr>
            <a:lvl9pPr marL="4114800" marR="0" lvl="8"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548" name="Google Shape;548;p51"/>
          <p:cNvSpPr txBox="1">
            <a:spLocks noGrp="1"/>
          </p:cNvSpPr>
          <p:nvPr>
            <p:ph type="body" idx="19"/>
          </p:nvPr>
        </p:nvSpPr>
        <p:spPr>
          <a:xfrm>
            <a:off x="6159381" y="2723086"/>
            <a:ext cx="1825602" cy="309665"/>
          </a:xfrm>
          <a:prstGeom prst="rect">
            <a:avLst/>
          </a:prstGeom>
          <a:solidFill>
            <a:srgbClr val="ADC6ED">
              <a:alpha val="63921"/>
            </a:srgbClr>
          </a:solidFill>
          <a:ln>
            <a:noFill/>
          </a:ln>
        </p:spPr>
        <p:txBody>
          <a:bodyPr spcFirstLastPara="1" wrap="square" lIns="0" tIns="0" rIns="0" bIns="0" anchor="t" anchorCtr="0">
            <a:noAutofit/>
          </a:bodyPr>
          <a:lstStyle>
            <a:lvl1pPr marL="457200" marR="0" lvl="0" indent="-228600" algn="l" rtl="0">
              <a:lnSpc>
                <a:spcPct val="115000"/>
              </a:lnSpc>
              <a:spcBef>
                <a:spcPts val="600"/>
              </a:spcBef>
              <a:spcAft>
                <a:spcPts val="0"/>
              </a:spcAft>
              <a:buClr>
                <a:srgbClr val="000000"/>
              </a:buClr>
              <a:buSzPts val="1600"/>
              <a:buFont typeface="Montserrat"/>
              <a:buNone/>
              <a:defRPr sz="1000" b="0" i="0" u="none" strike="noStrike" cap="none">
                <a:solidFill>
                  <a:srgbClr val="15325E"/>
                </a:solidFill>
                <a:latin typeface="Montserrat"/>
                <a:ea typeface="Montserrat"/>
                <a:cs typeface="Montserrat"/>
                <a:sym typeface="Montserrat"/>
              </a:defRPr>
            </a:lvl1pPr>
            <a:lvl2pPr marL="914400" marR="0" lvl="1" indent="-330200" algn="l" rtl="0">
              <a:lnSpc>
                <a:spcPct val="115000"/>
              </a:lnSpc>
              <a:spcBef>
                <a:spcPts val="0"/>
              </a:spcBef>
              <a:spcAft>
                <a:spcPts val="0"/>
              </a:spcAft>
              <a:buClr>
                <a:srgbClr val="000000"/>
              </a:buClr>
              <a:buSzPts val="1600"/>
              <a:buFont typeface="Arial"/>
              <a:buChar char="-"/>
              <a:defRPr sz="1050" b="0" i="0" u="none" strike="noStrike" cap="none">
                <a:solidFill>
                  <a:srgbClr val="000000"/>
                </a:solidFill>
                <a:latin typeface="Arial"/>
                <a:ea typeface="Arial"/>
                <a:cs typeface="Arial"/>
                <a:sym typeface="Arial"/>
              </a:defRPr>
            </a:lvl2pPr>
            <a:lvl3pPr marL="1371600" marR="0" lvl="2" indent="-330200" algn="l" rtl="0">
              <a:lnSpc>
                <a:spcPct val="115000"/>
              </a:lnSpc>
              <a:spcBef>
                <a:spcPts val="0"/>
              </a:spcBef>
              <a:spcAft>
                <a:spcPts val="0"/>
              </a:spcAft>
              <a:buClr>
                <a:srgbClr val="000000"/>
              </a:buClr>
              <a:buSzPts val="1600"/>
              <a:buFont typeface="Arial"/>
              <a:buChar char="⬞"/>
              <a:defRPr sz="1050" b="0" i="0" u="none" strike="noStrike" cap="none">
                <a:solidFill>
                  <a:srgbClr val="000000"/>
                </a:solidFill>
                <a:latin typeface="Arial"/>
                <a:ea typeface="Arial"/>
                <a:cs typeface="Arial"/>
                <a:sym typeface="Arial"/>
              </a:defRPr>
            </a:lvl3pPr>
            <a:lvl4pPr marL="1828800" marR="0" lvl="3" indent="-330200" algn="l" rtl="0">
              <a:lnSpc>
                <a:spcPct val="115000"/>
              </a:lnSpc>
              <a:spcBef>
                <a:spcPts val="0"/>
              </a:spcBef>
              <a:spcAft>
                <a:spcPts val="0"/>
              </a:spcAft>
              <a:buClr>
                <a:srgbClr val="000000"/>
              </a:buClr>
              <a:buSzPts val="1600"/>
              <a:buFont typeface="Arial"/>
              <a:buChar char="●"/>
              <a:defRPr sz="1050" b="0" i="0" u="none" strike="noStrike" cap="none">
                <a:solidFill>
                  <a:srgbClr val="000000"/>
                </a:solidFill>
                <a:latin typeface="Arial"/>
                <a:ea typeface="Arial"/>
                <a:cs typeface="Arial"/>
                <a:sym typeface="Arial"/>
              </a:defRPr>
            </a:lvl4pPr>
            <a:lvl5pPr marL="2286000" marR="0" lvl="4" indent="-330200" algn="l" rtl="0">
              <a:lnSpc>
                <a:spcPct val="115000"/>
              </a:lnSpc>
              <a:spcBef>
                <a:spcPts val="0"/>
              </a:spcBef>
              <a:spcAft>
                <a:spcPts val="0"/>
              </a:spcAft>
              <a:buClr>
                <a:srgbClr val="000000"/>
              </a:buClr>
              <a:buSzPts val="1600"/>
              <a:buFont typeface="Arial"/>
              <a:buChar char="○"/>
              <a:defRPr sz="1050" b="0" i="0" u="none" strike="noStrike" cap="none">
                <a:solidFill>
                  <a:srgbClr val="000000"/>
                </a:solidFill>
                <a:latin typeface="Arial"/>
                <a:ea typeface="Arial"/>
                <a:cs typeface="Arial"/>
                <a:sym typeface="Arial"/>
              </a:defRPr>
            </a:lvl5pPr>
            <a:lvl6pPr marL="2743200" marR="0" lvl="5"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6pPr>
            <a:lvl7pPr marL="3200400" marR="0" lvl="6"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7pPr>
            <a:lvl8pPr marL="3657600" marR="0" lvl="7"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8pPr>
            <a:lvl9pPr marL="4114800" marR="0" lvl="8"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549" name="Google Shape;549;p51"/>
          <p:cNvSpPr txBox="1"/>
          <p:nvPr/>
        </p:nvSpPr>
        <p:spPr>
          <a:xfrm>
            <a:off x="4196477" y="0"/>
            <a:ext cx="4158602" cy="102590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6000"/>
              <a:buFont typeface="Arial"/>
              <a:buNone/>
            </a:pPr>
            <a:r>
              <a:rPr lang="en-US" sz="6000" b="0" i="0" u="none" strike="noStrike" cap="none">
                <a:solidFill>
                  <a:srgbClr val="15325E"/>
                </a:solidFill>
                <a:latin typeface="Montserrat"/>
                <a:ea typeface="Montserrat"/>
                <a:cs typeface="Montserrat"/>
                <a:sym typeface="Montserrat"/>
              </a:rPr>
              <a:t>Creative</a:t>
            </a:r>
            <a:endParaRPr sz="1400" b="0" i="0" u="none" strike="noStrike" cap="none">
              <a:solidFill>
                <a:srgbClr val="000000"/>
              </a:solidFill>
              <a:latin typeface="Arial"/>
              <a:ea typeface="Arial"/>
              <a:cs typeface="Arial"/>
              <a:sym typeface="Arial"/>
            </a:endParaRPr>
          </a:p>
        </p:txBody>
      </p:sp>
      <p:sp>
        <p:nvSpPr>
          <p:cNvPr id="550" name="Google Shape;550;p51"/>
          <p:cNvSpPr txBox="1"/>
          <p:nvPr/>
        </p:nvSpPr>
        <p:spPr>
          <a:xfrm rot="5400000">
            <a:off x="6551744" y="2120314"/>
            <a:ext cx="4158602" cy="102590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6000"/>
              <a:buFont typeface="Arial"/>
              <a:buNone/>
            </a:pPr>
            <a:r>
              <a:rPr lang="en-US" sz="6000" b="0" i="0" u="none" strike="noStrike" cap="none">
                <a:solidFill>
                  <a:srgbClr val="15325E"/>
                </a:solidFill>
                <a:latin typeface="Montserrat"/>
                <a:ea typeface="Montserrat"/>
                <a:cs typeface="Montserrat"/>
                <a:sym typeface="Montserrat"/>
              </a:rPr>
              <a:t>Summary</a:t>
            </a:r>
            <a:endParaRPr sz="1400" b="0" i="0" u="none" strike="noStrike" cap="none">
              <a:solidFill>
                <a:srgbClr val="000000"/>
              </a:solidFill>
              <a:latin typeface="Arial"/>
              <a:ea typeface="Arial"/>
              <a:cs typeface="Arial"/>
              <a:sym typeface="Arial"/>
            </a:endParaRPr>
          </a:p>
        </p:txBody>
      </p:sp>
      <p:sp>
        <p:nvSpPr>
          <p:cNvPr id="551" name="Google Shape;551;p51"/>
          <p:cNvSpPr/>
          <p:nvPr/>
        </p:nvSpPr>
        <p:spPr>
          <a:xfrm>
            <a:off x="-111509" y="984896"/>
            <a:ext cx="8229599" cy="4158603"/>
          </a:xfrm>
          <a:prstGeom prst="snip1Rect">
            <a:avLst>
              <a:gd name="adj" fmla="val 16667"/>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 Dark 1">
  <p:cSld name="1_Blank - Dark 1 33">
    <p:spTree>
      <p:nvGrpSpPr>
        <p:cNvPr id="1" name="Shape 552"/>
        <p:cNvGrpSpPr/>
        <p:nvPr/>
      </p:nvGrpSpPr>
      <p:grpSpPr>
        <a:xfrm>
          <a:off x="0" y="0"/>
          <a:ext cx="0" cy="0"/>
          <a:chOff x="0" y="0"/>
          <a:chExt cx="0" cy="0"/>
        </a:xfrm>
      </p:grpSpPr>
      <p:sp>
        <p:nvSpPr>
          <p:cNvPr id="553" name="Google Shape;553;p52"/>
          <p:cNvSpPr/>
          <p:nvPr/>
        </p:nvSpPr>
        <p:spPr>
          <a:xfrm rot="5400000">
            <a:off x="-132080" y="-91442"/>
            <a:ext cx="1298271" cy="1298271"/>
          </a:xfrm>
          <a:prstGeom prst="rtTriangle">
            <a:avLst/>
          </a:prstGeom>
          <a:solidFill>
            <a:srgbClr val="1532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554" name="Google Shape;554;p52"/>
          <p:cNvSpPr txBox="1">
            <a:spLocks noGrp="1"/>
          </p:cNvSpPr>
          <p:nvPr>
            <p:ph type="body" idx="1"/>
          </p:nvPr>
        </p:nvSpPr>
        <p:spPr>
          <a:xfrm>
            <a:off x="182404" y="110490"/>
            <a:ext cx="462597" cy="539748"/>
          </a:xfrm>
          <a:prstGeom prst="rect">
            <a:avLst/>
          </a:prstGeom>
          <a:noFill/>
          <a:ln>
            <a:noFill/>
          </a:ln>
        </p:spPr>
        <p:txBody>
          <a:bodyPr spcFirstLastPara="1" wrap="square" lIns="0" tIns="0" rIns="0" bIns="0" anchor="ctr" anchorCtr="0">
            <a:noAutofit/>
          </a:bodyPr>
          <a:lstStyle>
            <a:lvl1pPr marL="457200" marR="0" lvl="0" indent="-228600" algn="l" rtl="0">
              <a:lnSpc>
                <a:spcPct val="115000"/>
              </a:lnSpc>
              <a:spcBef>
                <a:spcPts val="600"/>
              </a:spcBef>
              <a:spcAft>
                <a:spcPts val="0"/>
              </a:spcAft>
              <a:buClr>
                <a:srgbClr val="000000"/>
              </a:buClr>
              <a:buSzPts val="1600"/>
              <a:buFont typeface="Montserrat Light"/>
              <a:buNone/>
              <a:defRPr sz="2400" b="0" i="0" u="none" strike="noStrike" cap="none">
                <a:solidFill>
                  <a:srgbClr val="444444"/>
                </a:solidFill>
                <a:latin typeface="Arial"/>
                <a:ea typeface="Arial"/>
                <a:cs typeface="Arial"/>
                <a:sym typeface="Arial"/>
              </a:defRPr>
            </a:lvl1pPr>
            <a:lvl2pPr marL="914400" marR="0" lvl="1"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2pPr>
            <a:lvl3pPr marL="1371600" marR="0" lvl="2"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3pPr>
            <a:lvl4pPr marL="1828800" marR="0" lvl="3"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4pPr>
            <a:lvl5pPr marL="2286000" marR="0" lvl="4"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5pPr>
            <a:lvl6pPr marL="2743200" marR="0" lvl="5"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6pPr>
            <a:lvl7pPr marL="3200400" marR="0" lvl="6"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7pPr>
            <a:lvl8pPr marL="3657600" marR="0" lvl="7"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8pPr>
            <a:lvl9pPr marL="4114800" marR="0" lvl="8"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555" name="Google Shape;555;p52"/>
          <p:cNvSpPr txBox="1">
            <a:spLocks noGrp="1"/>
          </p:cNvSpPr>
          <p:nvPr>
            <p:ph type="body" idx="2"/>
          </p:nvPr>
        </p:nvSpPr>
        <p:spPr>
          <a:xfrm>
            <a:off x="768626" y="110490"/>
            <a:ext cx="7961671" cy="539747"/>
          </a:xfrm>
          <a:prstGeom prst="rect">
            <a:avLst/>
          </a:prstGeom>
          <a:noFill/>
          <a:ln>
            <a:noFill/>
          </a:ln>
        </p:spPr>
        <p:txBody>
          <a:bodyPr spcFirstLastPara="1" wrap="square" lIns="0" tIns="0" rIns="0" bIns="0" anchor="ctr" anchorCtr="0">
            <a:noAutofit/>
          </a:bodyPr>
          <a:lstStyle>
            <a:lvl1pPr marL="457200" marR="0" lvl="0" indent="-228600" algn="l" rtl="0">
              <a:lnSpc>
                <a:spcPct val="115000"/>
              </a:lnSpc>
              <a:spcBef>
                <a:spcPts val="600"/>
              </a:spcBef>
              <a:spcAft>
                <a:spcPts val="0"/>
              </a:spcAft>
              <a:buClr>
                <a:srgbClr val="000000"/>
              </a:buClr>
              <a:buSzPts val="1600"/>
              <a:buFont typeface="Montserrat"/>
              <a:buNone/>
              <a:defRPr sz="2400" b="1" i="0" u="none" strike="noStrike" cap="none">
                <a:solidFill>
                  <a:srgbClr val="15325E"/>
                </a:solidFill>
                <a:latin typeface="Montserrat"/>
                <a:ea typeface="Montserrat"/>
                <a:cs typeface="Montserrat"/>
                <a:sym typeface="Montserrat"/>
              </a:defRPr>
            </a:lvl1pPr>
            <a:lvl2pPr marL="914400" marR="0" lvl="1"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2pPr>
            <a:lvl3pPr marL="1371600" marR="0" lvl="2"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3pPr>
            <a:lvl4pPr marL="1828800" marR="0" lvl="3"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4pPr>
            <a:lvl5pPr marL="2286000" marR="0" lvl="4"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5pPr>
            <a:lvl6pPr marL="2743200" marR="0" lvl="5"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6pPr>
            <a:lvl7pPr marL="3200400" marR="0" lvl="6"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7pPr>
            <a:lvl8pPr marL="3657600" marR="0" lvl="7"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8pPr>
            <a:lvl9pPr marL="4114800" marR="0" lvl="8"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556" name="Google Shape;556;p52"/>
          <p:cNvSpPr txBox="1">
            <a:spLocks noGrp="1"/>
          </p:cNvSpPr>
          <p:nvPr>
            <p:ph type="body" idx="3"/>
          </p:nvPr>
        </p:nvSpPr>
        <p:spPr>
          <a:xfrm>
            <a:off x="768350" y="852171"/>
            <a:ext cx="4303272" cy="3967480"/>
          </a:xfrm>
          <a:prstGeom prst="rect">
            <a:avLst/>
          </a:prstGeom>
          <a:noFill/>
          <a:ln>
            <a:noFill/>
          </a:ln>
        </p:spPr>
        <p:txBody>
          <a:bodyPr spcFirstLastPara="1" wrap="square" lIns="0" tIns="0" rIns="0" bIns="0" anchor="t" anchorCtr="0">
            <a:noAutofit/>
          </a:bodyPr>
          <a:lstStyle>
            <a:lvl1pPr marL="457200" marR="0" lvl="0" indent="-228600" algn="l" rtl="0">
              <a:lnSpc>
                <a:spcPct val="115000"/>
              </a:lnSpc>
              <a:spcBef>
                <a:spcPts val="600"/>
              </a:spcBef>
              <a:spcAft>
                <a:spcPts val="0"/>
              </a:spcAft>
              <a:buClr>
                <a:schemeClr val="dk2"/>
              </a:buClr>
              <a:buSzPts val="1600"/>
              <a:buFont typeface="Montserrat Light"/>
              <a:buNone/>
              <a:defRPr sz="1050" b="0" i="0" u="none" strike="noStrike" cap="none">
                <a:solidFill>
                  <a:srgbClr val="15325E"/>
                </a:solidFill>
                <a:latin typeface="Arial"/>
                <a:ea typeface="Arial"/>
                <a:cs typeface="Arial"/>
                <a:sym typeface="Arial"/>
              </a:defRPr>
            </a:lvl1pPr>
            <a:lvl2pPr marL="914400" marR="0" lvl="1" indent="-228600" algn="l" rtl="0">
              <a:lnSpc>
                <a:spcPct val="115000"/>
              </a:lnSpc>
              <a:spcBef>
                <a:spcPts val="0"/>
              </a:spcBef>
              <a:spcAft>
                <a:spcPts val="0"/>
              </a:spcAft>
              <a:buClr>
                <a:srgbClr val="000000"/>
              </a:buClr>
              <a:buSzPts val="1600"/>
              <a:buFont typeface="Montserrat Light"/>
              <a:buNone/>
              <a:defRPr sz="1050" b="0" i="0" u="none" strike="noStrike" cap="none">
                <a:solidFill>
                  <a:srgbClr val="15325E"/>
                </a:solidFill>
                <a:latin typeface="Arial"/>
                <a:ea typeface="Arial"/>
                <a:cs typeface="Arial"/>
                <a:sym typeface="Arial"/>
              </a:defRPr>
            </a:lvl2pPr>
            <a:lvl3pPr marL="1371600" marR="0" lvl="2" indent="-228600" algn="l" rtl="0">
              <a:lnSpc>
                <a:spcPct val="115000"/>
              </a:lnSpc>
              <a:spcBef>
                <a:spcPts val="0"/>
              </a:spcBef>
              <a:spcAft>
                <a:spcPts val="0"/>
              </a:spcAft>
              <a:buClr>
                <a:srgbClr val="000000"/>
              </a:buClr>
              <a:buSzPts val="1600"/>
              <a:buFont typeface="Montserrat Light"/>
              <a:buNone/>
              <a:defRPr sz="1050" b="0" i="0" u="none" strike="noStrike" cap="none">
                <a:solidFill>
                  <a:srgbClr val="15325E"/>
                </a:solidFill>
                <a:latin typeface="Arial"/>
                <a:ea typeface="Arial"/>
                <a:cs typeface="Arial"/>
                <a:sym typeface="Arial"/>
              </a:defRPr>
            </a:lvl3pPr>
            <a:lvl4pPr marL="1828800" marR="0" lvl="3" indent="-228600" algn="l" rtl="0">
              <a:lnSpc>
                <a:spcPct val="115000"/>
              </a:lnSpc>
              <a:spcBef>
                <a:spcPts val="0"/>
              </a:spcBef>
              <a:spcAft>
                <a:spcPts val="0"/>
              </a:spcAft>
              <a:buClr>
                <a:srgbClr val="000000"/>
              </a:buClr>
              <a:buSzPts val="1600"/>
              <a:buFont typeface="Montserrat Light"/>
              <a:buNone/>
              <a:defRPr sz="1050" b="0" i="0" u="none" strike="noStrike" cap="none">
                <a:solidFill>
                  <a:srgbClr val="15325E"/>
                </a:solidFill>
                <a:latin typeface="Arial"/>
                <a:ea typeface="Arial"/>
                <a:cs typeface="Arial"/>
                <a:sym typeface="Arial"/>
              </a:defRPr>
            </a:lvl4pPr>
            <a:lvl5pPr marL="2286000" marR="0" lvl="4" indent="-228600" algn="l" rtl="0">
              <a:lnSpc>
                <a:spcPct val="115000"/>
              </a:lnSpc>
              <a:spcBef>
                <a:spcPts val="0"/>
              </a:spcBef>
              <a:spcAft>
                <a:spcPts val="0"/>
              </a:spcAft>
              <a:buClr>
                <a:srgbClr val="000000"/>
              </a:buClr>
              <a:buSzPts val="1600"/>
              <a:buFont typeface="Montserrat Light"/>
              <a:buNone/>
              <a:defRPr sz="1050" b="0" i="0" u="none" strike="noStrike" cap="none">
                <a:solidFill>
                  <a:srgbClr val="15325E"/>
                </a:solidFill>
                <a:latin typeface="Arial"/>
                <a:ea typeface="Arial"/>
                <a:cs typeface="Arial"/>
                <a:sym typeface="Arial"/>
              </a:defRPr>
            </a:lvl5pPr>
            <a:lvl6pPr marL="2743200" marR="0" lvl="5"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6pPr>
            <a:lvl7pPr marL="3200400" marR="0" lvl="6"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7pPr>
            <a:lvl8pPr marL="3657600" marR="0" lvl="7"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8pPr>
            <a:lvl9pPr marL="4114800" marR="0" lvl="8" indent="-330200" algn="l" rtl="0">
              <a:lnSpc>
                <a:spcPct val="115000"/>
              </a:lnSpc>
              <a:spcBef>
                <a:spcPts val="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557" name="Google Shape;557;p52"/>
          <p:cNvSpPr>
            <a:spLocks noGrp="1"/>
          </p:cNvSpPr>
          <p:nvPr>
            <p:ph type="pic" idx="4"/>
          </p:nvPr>
        </p:nvSpPr>
        <p:spPr>
          <a:xfrm flipH="1">
            <a:off x="5293212" y="0"/>
            <a:ext cx="4303273" cy="5363852"/>
          </a:xfrm>
          <a:prstGeom prst="snip1Rect">
            <a:avLst>
              <a:gd name="adj" fmla="val 16667"/>
            </a:avLst>
          </a:prstGeom>
          <a:solidFill>
            <a:srgbClr val="F2F2F2"/>
          </a:solidFill>
          <a:ln>
            <a:noFill/>
          </a:ln>
        </p:spPr>
      </p:sp>
      <p:sp>
        <p:nvSpPr>
          <p:cNvPr id="558" name="Google Shape;558;p52"/>
          <p:cNvSpPr/>
          <p:nvPr/>
        </p:nvSpPr>
        <p:spPr>
          <a:xfrm rot="5400000">
            <a:off x="-132080" y="-91442"/>
            <a:ext cx="1298271" cy="1298271"/>
          </a:xfrm>
          <a:prstGeom prst="rtTriangle">
            <a:avLst/>
          </a:prstGeom>
          <a:solidFill>
            <a:srgbClr val="1532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ubtitle">
  <p:cSld name="Blue_Truth_Insight_Idea">
    <p:bg>
      <p:bgPr>
        <a:solidFill>
          <a:srgbClr val="F2F2F2"/>
        </a:solidFill>
        <a:effectLst/>
      </p:bgPr>
    </p:bg>
    <p:spTree>
      <p:nvGrpSpPr>
        <p:cNvPr id="1" name="Shape 563"/>
        <p:cNvGrpSpPr/>
        <p:nvPr/>
      </p:nvGrpSpPr>
      <p:grpSpPr>
        <a:xfrm>
          <a:off x="0" y="0"/>
          <a:ext cx="0" cy="0"/>
          <a:chOff x="0" y="0"/>
          <a:chExt cx="0" cy="0"/>
        </a:xfrm>
      </p:grpSpPr>
      <p:grpSp>
        <p:nvGrpSpPr>
          <p:cNvPr id="564" name="Google Shape;564;p54"/>
          <p:cNvGrpSpPr/>
          <p:nvPr/>
        </p:nvGrpSpPr>
        <p:grpSpPr>
          <a:xfrm>
            <a:off x="702733" y="1095081"/>
            <a:ext cx="8441264" cy="4236954"/>
            <a:chOff x="787037" y="1225482"/>
            <a:chExt cx="8356963" cy="4078272"/>
          </a:xfrm>
        </p:grpSpPr>
        <p:grpSp>
          <p:nvGrpSpPr>
            <p:cNvPr id="565" name="Google Shape;565;p54"/>
            <p:cNvGrpSpPr/>
            <p:nvPr/>
          </p:nvGrpSpPr>
          <p:grpSpPr>
            <a:xfrm>
              <a:off x="6238655" y="1225482"/>
              <a:ext cx="2905345" cy="4078270"/>
              <a:chOff x="6388520" y="1225482"/>
              <a:chExt cx="2905345" cy="4078270"/>
            </a:xfrm>
          </p:grpSpPr>
          <p:sp>
            <p:nvSpPr>
              <p:cNvPr id="566" name="Google Shape;566;p54"/>
              <p:cNvSpPr/>
              <p:nvPr/>
            </p:nvSpPr>
            <p:spPr>
              <a:xfrm>
                <a:off x="6560091" y="1225482"/>
                <a:ext cx="2733773" cy="3918017"/>
              </a:xfrm>
              <a:prstGeom prst="rect">
                <a:avLst/>
              </a:prstGeom>
              <a:solidFill>
                <a:srgbClr val="5B8D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567" name="Google Shape;567;p54"/>
              <p:cNvSpPr txBox="1"/>
              <p:nvPr/>
            </p:nvSpPr>
            <p:spPr>
              <a:xfrm rot="-5400000">
                <a:off x="4894924" y="2794493"/>
                <a:ext cx="4002854"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chemeClr val="lt1"/>
                    </a:solidFill>
                    <a:latin typeface="Montserrat"/>
                    <a:ea typeface="Montserrat"/>
                    <a:cs typeface="Montserrat"/>
                    <a:sym typeface="Montserrat"/>
                  </a:rPr>
                  <a:t>Idea</a:t>
                </a:r>
                <a:endParaRPr sz="1400" b="0" i="0" u="none" strike="noStrike" cap="none">
                  <a:solidFill>
                    <a:srgbClr val="000000"/>
                  </a:solidFill>
                  <a:latin typeface="Arial"/>
                  <a:ea typeface="Arial"/>
                  <a:cs typeface="Arial"/>
                  <a:sym typeface="Arial"/>
                </a:endParaRPr>
              </a:p>
            </p:txBody>
          </p:sp>
        </p:grpSp>
        <p:grpSp>
          <p:nvGrpSpPr>
            <p:cNvPr id="568" name="Google Shape;568;p54"/>
            <p:cNvGrpSpPr/>
            <p:nvPr/>
          </p:nvGrpSpPr>
          <p:grpSpPr>
            <a:xfrm>
              <a:off x="3505846" y="1225485"/>
              <a:ext cx="2904382" cy="4078269"/>
              <a:chOff x="3655710" y="1225485"/>
              <a:chExt cx="2904382" cy="4078269"/>
            </a:xfrm>
          </p:grpSpPr>
          <p:sp>
            <p:nvSpPr>
              <p:cNvPr id="569" name="Google Shape;569;p54"/>
              <p:cNvSpPr/>
              <p:nvPr/>
            </p:nvSpPr>
            <p:spPr>
              <a:xfrm>
                <a:off x="3827282" y="1225485"/>
                <a:ext cx="2732809" cy="3918016"/>
              </a:xfrm>
              <a:prstGeom prst="rect">
                <a:avLst/>
              </a:prstGeom>
              <a:solidFill>
                <a:srgbClr val="ADC6E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570" name="Google Shape;570;p54"/>
              <p:cNvSpPr txBox="1"/>
              <p:nvPr/>
            </p:nvSpPr>
            <p:spPr>
              <a:xfrm rot="-5400000">
                <a:off x="2162114" y="2794495"/>
                <a:ext cx="4002854"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chemeClr val="lt1"/>
                    </a:solidFill>
                    <a:latin typeface="Montserrat"/>
                    <a:ea typeface="Montserrat"/>
                    <a:cs typeface="Montserrat"/>
                    <a:sym typeface="Montserrat"/>
                  </a:rPr>
                  <a:t>Insight</a:t>
                </a:r>
                <a:endParaRPr sz="1400" b="0" i="0" u="none" strike="noStrike" cap="none">
                  <a:solidFill>
                    <a:srgbClr val="000000"/>
                  </a:solidFill>
                  <a:latin typeface="Arial"/>
                  <a:ea typeface="Arial"/>
                  <a:cs typeface="Arial"/>
                  <a:sym typeface="Arial"/>
                </a:endParaRPr>
              </a:p>
            </p:txBody>
          </p:sp>
        </p:grpSp>
        <p:grpSp>
          <p:nvGrpSpPr>
            <p:cNvPr id="571" name="Google Shape;571;p54"/>
            <p:cNvGrpSpPr/>
            <p:nvPr/>
          </p:nvGrpSpPr>
          <p:grpSpPr>
            <a:xfrm>
              <a:off x="787037" y="1225484"/>
              <a:ext cx="2890381" cy="4078268"/>
              <a:chOff x="936901" y="1225484"/>
              <a:chExt cx="2890381" cy="4078268"/>
            </a:xfrm>
          </p:grpSpPr>
          <p:sp>
            <p:nvSpPr>
              <p:cNvPr id="572" name="Google Shape;572;p54"/>
              <p:cNvSpPr/>
              <p:nvPr/>
            </p:nvSpPr>
            <p:spPr>
              <a:xfrm flipH="1">
                <a:off x="1093509" y="1225484"/>
                <a:ext cx="2733773" cy="3918015"/>
              </a:xfrm>
              <a:prstGeom prst="snip1Rect">
                <a:avLst>
                  <a:gd name="adj" fmla="val 16667"/>
                </a:avLst>
              </a:prstGeom>
              <a:solidFill>
                <a:srgbClr val="DEE5F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573" name="Google Shape;573;p54"/>
              <p:cNvSpPr txBox="1"/>
              <p:nvPr/>
            </p:nvSpPr>
            <p:spPr>
              <a:xfrm rot="-5400000">
                <a:off x="-154519" y="3196669"/>
                <a:ext cx="3198503"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chemeClr val="lt1"/>
                    </a:solidFill>
                    <a:latin typeface="Montserrat"/>
                    <a:ea typeface="Montserrat"/>
                    <a:cs typeface="Montserrat"/>
                    <a:sym typeface="Montserrat"/>
                  </a:rPr>
                  <a:t>Truth</a:t>
                </a:r>
                <a:endParaRPr sz="1400" b="0" i="0" u="none" strike="noStrike" cap="none">
                  <a:solidFill>
                    <a:srgbClr val="000000"/>
                  </a:solidFill>
                  <a:latin typeface="Arial"/>
                  <a:ea typeface="Arial"/>
                  <a:cs typeface="Arial"/>
                  <a:sym typeface="Arial"/>
                </a:endParaRPr>
              </a:p>
            </p:txBody>
          </p:sp>
        </p:grpSp>
      </p:grpSp>
      <p:sp>
        <p:nvSpPr>
          <p:cNvPr id="574" name="Google Shape;574;p54"/>
          <p:cNvSpPr txBox="1">
            <a:spLocks noGrp="1"/>
          </p:cNvSpPr>
          <p:nvPr>
            <p:ph type="body" idx="1"/>
          </p:nvPr>
        </p:nvSpPr>
        <p:spPr>
          <a:xfrm>
            <a:off x="1374363" y="1574277"/>
            <a:ext cx="1908744" cy="3091992"/>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Light"/>
              <a:buNone/>
              <a:defRPr sz="1100">
                <a:solidFill>
                  <a:schemeClr val="dk1"/>
                </a:solidFill>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575" name="Google Shape;575;p54"/>
          <p:cNvSpPr txBox="1">
            <a:spLocks noGrp="1"/>
          </p:cNvSpPr>
          <p:nvPr>
            <p:ph type="body" idx="2"/>
          </p:nvPr>
        </p:nvSpPr>
        <p:spPr>
          <a:xfrm>
            <a:off x="4135714" y="1584317"/>
            <a:ext cx="1908744" cy="3091992"/>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Light"/>
              <a:buNone/>
              <a:defRPr sz="1100">
                <a:solidFill>
                  <a:schemeClr val="dk1"/>
                </a:solidFill>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576" name="Google Shape;576;p54"/>
          <p:cNvSpPr txBox="1">
            <a:spLocks noGrp="1"/>
          </p:cNvSpPr>
          <p:nvPr>
            <p:ph type="body" idx="3"/>
          </p:nvPr>
        </p:nvSpPr>
        <p:spPr>
          <a:xfrm>
            <a:off x="6830385" y="1574277"/>
            <a:ext cx="1908744" cy="3091992"/>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Light"/>
              <a:buNone/>
              <a:defRPr sz="1100">
                <a:solidFill>
                  <a:schemeClr val="dk1"/>
                </a:solidFill>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ubtitle">
  <p:cSld name="1_Subtitle 3">
    <p:bg>
      <p:bgPr>
        <a:solidFill>
          <a:schemeClr val="lt1"/>
        </a:solidFill>
        <a:effectLst/>
      </p:bgPr>
    </p:bg>
    <p:spTree>
      <p:nvGrpSpPr>
        <p:cNvPr id="1" name="Shape 46"/>
        <p:cNvGrpSpPr/>
        <p:nvPr/>
      </p:nvGrpSpPr>
      <p:grpSpPr>
        <a:xfrm>
          <a:off x="0" y="0"/>
          <a:ext cx="0" cy="0"/>
          <a:chOff x="0" y="0"/>
          <a:chExt cx="0" cy="0"/>
        </a:xfrm>
      </p:grpSpPr>
      <p:sp>
        <p:nvSpPr>
          <p:cNvPr id="47" name="Google Shape;47;p6"/>
          <p:cNvSpPr/>
          <p:nvPr/>
        </p:nvSpPr>
        <p:spPr>
          <a:xfrm>
            <a:off x="-111509" y="984896"/>
            <a:ext cx="8229599" cy="4158603"/>
          </a:xfrm>
          <a:prstGeom prst="snip1Rect">
            <a:avLst>
              <a:gd name="adj" fmla="val 16667"/>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8" name="Google Shape;48;p6"/>
          <p:cNvSpPr txBox="1"/>
          <p:nvPr/>
        </p:nvSpPr>
        <p:spPr>
          <a:xfrm>
            <a:off x="4196477" y="0"/>
            <a:ext cx="4158602" cy="102590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6000"/>
              <a:buFont typeface="Arial"/>
              <a:buNone/>
            </a:pPr>
            <a:r>
              <a:rPr lang="en-US" sz="6000" b="0" i="0" u="none" strike="noStrike" cap="none">
                <a:solidFill>
                  <a:srgbClr val="15325E"/>
                </a:solidFill>
                <a:latin typeface="Montserrat"/>
                <a:ea typeface="Montserrat"/>
                <a:cs typeface="Montserrat"/>
                <a:sym typeface="Montserrat"/>
              </a:rPr>
              <a:t>Creative</a:t>
            </a:r>
            <a:endParaRPr sz="1400" b="0" i="0" u="none" strike="noStrike" cap="none">
              <a:solidFill>
                <a:srgbClr val="000000"/>
              </a:solidFill>
              <a:latin typeface="Arial"/>
              <a:ea typeface="Arial"/>
              <a:cs typeface="Arial"/>
              <a:sym typeface="Arial"/>
            </a:endParaRPr>
          </a:p>
        </p:txBody>
      </p:sp>
      <p:sp>
        <p:nvSpPr>
          <p:cNvPr id="49" name="Google Shape;49;p6"/>
          <p:cNvSpPr txBox="1"/>
          <p:nvPr/>
        </p:nvSpPr>
        <p:spPr>
          <a:xfrm rot="5400000">
            <a:off x="6551744" y="2120314"/>
            <a:ext cx="4158602" cy="102590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6000"/>
              <a:buFont typeface="Arial"/>
              <a:buNone/>
            </a:pPr>
            <a:r>
              <a:rPr lang="en-US" sz="6000" b="0" i="0" u="none" strike="noStrike" cap="none">
                <a:solidFill>
                  <a:srgbClr val="15325E"/>
                </a:solidFill>
                <a:latin typeface="Montserrat"/>
                <a:ea typeface="Montserrat"/>
                <a:cs typeface="Montserrat"/>
                <a:sym typeface="Montserrat"/>
              </a:rPr>
              <a:t>Summary</a:t>
            </a:r>
            <a:endParaRPr sz="1400" b="0" i="0" u="none" strike="noStrike" cap="none">
              <a:solidFill>
                <a:srgbClr val="000000"/>
              </a:solidFill>
              <a:latin typeface="Arial"/>
              <a:ea typeface="Arial"/>
              <a:cs typeface="Arial"/>
              <a:sym typeface="Arial"/>
            </a:endParaRPr>
          </a:p>
        </p:txBody>
      </p:sp>
      <p:sp>
        <p:nvSpPr>
          <p:cNvPr id="50" name="Google Shape;50;p6"/>
          <p:cNvSpPr/>
          <p:nvPr/>
        </p:nvSpPr>
        <p:spPr>
          <a:xfrm>
            <a:off x="-111509" y="984896"/>
            <a:ext cx="8229599" cy="4158603"/>
          </a:xfrm>
          <a:prstGeom prst="snip1Rect">
            <a:avLst>
              <a:gd name="adj" fmla="val 16667"/>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1" name="Google Shape;51;p6"/>
          <p:cNvSpPr>
            <a:spLocks noGrp="1"/>
          </p:cNvSpPr>
          <p:nvPr>
            <p:ph type="pic" idx="2"/>
          </p:nvPr>
        </p:nvSpPr>
        <p:spPr>
          <a:xfrm>
            <a:off x="324937" y="1112067"/>
            <a:ext cx="1825602" cy="1825602"/>
          </a:xfrm>
          <a:prstGeom prst="rect">
            <a:avLst/>
          </a:prstGeom>
          <a:noFill/>
          <a:ln>
            <a:noFill/>
          </a:ln>
        </p:spPr>
      </p:sp>
      <p:sp>
        <p:nvSpPr>
          <p:cNvPr id="52" name="Google Shape;52;p6"/>
          <p:cNvSpPr>
            <a:spLocks noGrp="1"/>
          </p:cNvSpPr>
          <p:nvPr>
            <p:ph type="pic" idx="3"/>
          </p:nvPr>
        </p:nvSpPr>
        <p:spPr>
          <a:xfrm>
            <a:off x="2271141" y="1112066"/>
            <a:ext cx="1825602" cy="1825602"/>
          </a:xfrm>
          <a:prstGeom prst="rect">
            <a:avLst/>
          </a:prstGeom>
          <a:noFill/>
          <a:ln>
            <a:noFill/>
          </a:ln>
        </p:spPr>
      </p:sp>
      <p:sp>
        <p:nvSpPr>
          <p:cNvPr id="53" name="Google Shape;53;p6"/>
          <p:cNvSpPr>
            <a:spLocks noGrp="1"/>
          </p:cNvSpPr>
          <p:nvPr>
            <p:ph type="pic" idx="4"/>
          </p:nvPr>
        </p:nvSpPr>
        <p:spPr>
          <a:xfrm>
            <a:off x="4217345" y="1112065"/>
            <a:ext cx="1825602" cy="1825602"/>
          </a:xfrm>
          <a:prstGeom prst="rect">
            <a:avLst/>
          </a:prstGeom>
          <a:noFill/>
          <a:ln>
            <a:noFill/>
          </a:ln>
        </p:spPr>
      </p:sp>
      <p:sp>
        <p:nvSpPr>
          <p:cNvPr id="54" name="Google Shape;54;p6"/>
          <p:cNvSpPr>
            <a:spLocks noGrp="1"/>
          </p:cNvSpPr>
          <p:nvPr>
            <p:ph type="pic" idx="5"/>
          </p:nvPr>
        </p:nvSpPr>
        <p:spPr>
          <a:xfrm>
            <a:off x="6163549" y="1112064"/>
            <a:ext cx="1825602" cy="1825602"/>
          </a:xfrm>
          <a:prstGeom prst="rect">
            <a:avLst/>
          </a:prstGeom>
          <a:noFill/>
          <a:ln>
            <a:noFill/>
          </a:ln>
        </p:spPr>
      </p:sp>
      <p:sp>
        <p:nvSpPr>
          <p:cNvPr id="55" name="Google Shape;55;p6"/>
          <p:cNvSpPr>
            <a:spLocks noGrp="1"/>
          </p:cNvSpPr>
          <p:nvPr>
            <p:ph type="pic" idx="6"/>
          </p:nvPr>
        </p:nvSpPr>
        <p:spPr>
          <a:xfrm>
            <a:off x="324937" y="3118633"/>
            <a:ext cx="1825602" cy="1825602"/>
          </a:xfrm>
          <a:prstGeom prst="rect">
            <a:avLst/>
          </a:prstGeom>
          <a:noFill/>
          <a:ln>
            <a:noFill/>
          </a:ln>
        </p:spPr>
      </p:sp>
      <p:sp>
        <p:nvSpPr>
          <p:cNvPr id="56" name="Google Shape;56;p6"/>
          <p:cNvSpPr>
            <a:spLocks noGrp="1"/>
          </p:cNvSpPr>
          <p:nvPr>
            <p:ph type="pic" idx="7"/>
          </p:nvPr>
        </p:nvSpPr>
        <p:spPr>
          <a:xfrm>
            <a:off x="2271141" y="3118632"/>
            <a:ext cx="1825602" cy="1825602"/>
          </a:xfrm>
          <a:prstGeom prst="rect">
            <a:avLst/>
          </a:prstGeom>
          <a:noFill/>
          <a:ln>
            <a:noFill/>
          </a:ln>
        </p:spPr>
      </p:sp>
      <p:sp>
        <p:nvSpPr>
          <p:cNvPr id="57" name="Google Shape;57;p6"/>
          <p:cNvSpPr>
            <a:spLocks noGrp="1"/>
          </p:cNvSpPr>
          <p:nvPr>
            <p:ph type="pic" idx="8"/>
          </p:nvPr>
        </p:nvSpPr>
        <p:spPr>
          <a:xfrm>
            <a:off x="4217345" y="3118631"/>
            <a:ext cx="1825602" cy="1825602"/>
          </a:xfrm>
          <a:prstGeom prst="rect">
            <a:avLst/>
          </a:prstGeom>
          <a:noFill/>
          <a:ln>
            <a:noFill/>
          </a:ln>
        </p:spPr>
      </p:sp>
      <p:sp>
        <p:nvSpPr>
          <p:cNvPr id="58" name="Google Shape;58;p6"/>
          <p:cNvSpPr>
            <a:spLocks noGrp="1"/>
          </p:cNvSpPr>
          <p:nvPr>
            <p:ph type="pic" idx="9"/>
          </p:nvPr>
        </p:nvSpPr>
        <p:spPr>
          <a:xfrm>
            <a:off x="6163549" y="3118630"/>
            <a:ext cx="1825602" cy="1825602"/>
          </a:xfrm>
          <a:prstGeom prst="rect">
            <a:avLst/>
          </a:prstGeom>
          <a:noFill/>
          <a:ln>
            <a:noFill/>
          </a:ln>
        </p:spPr>
      </p:sp>
      <p:sp>
        <p:nvSpPr>
          <p:cNvPr id="59" name="Google Shape;59;p6"/>
          <p:cNvSpPr txBox="1">
            <a:spLocks noGrp="1"/>
          </p:cNvSpPr>
          <p:nvPr>
            <p:ph type="body" idx="1"/>
          </p:nvPr>
        </p:nvSpPr>
        <p:spPr>
          <a:xfrm>
            <a:off x="324937" y="2718486"/>
            <a:ext cx="1825602" cy="309665"/>
          </a:xfrm>
          <a:prstGeom prst="rect">
            <a:avLst/>
          </a:prstGeom>
          <a:solidFill>
            <a:srgbClr val="ADC6ED">
              <a:alpha val="64705"/>
            </a:srgbClr>
          </a:solid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000"/>
              <a:buFont typeface="Arial"/>
              <a:buNone/>
              <a:defRPr sz="1000" b="0" i="0" u="none" strike="noStrike" cap="none">
                <a:solidFill>
                  <a:srgbClr val="15325E"/>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0" name="Google Shape;60;p6"/>
          <p:cNvSpPr txBox="1">
            <a:spLocks noGrp="1"/>
          </p:cNvSpPr>
          <p:nvPr>
            <p:ph type="body" idx="13"/>
          </p:nvPr>
        </p:nvSpPr>
        <p:spPr>
          <a:xfrm>
            <a:off x="2266973" y="2718485"/>
            <a:ext cx="1825602" cy="309665"/>
          </a:xfrm>
          <a:prstGeom prst="rect">
            <a:avLst/>
          </a:prstGeom>
          <a:solidFill>
            <a:srgbClr val="ADC6ED">
              <a:alpha val="64705"/>
            </a:srgbClr>
          </a:solid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000"/>
              <a:buFont typeface="Arial"/>
              <a:buNone/>
              <a:defRPr sz="1000" b="0" i="0" u="none" strike="noStrike" cap="none">
                <a:solidFill>
                  <a:srgbClr val="15325E"/>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1" name="Google Shape;61;p6"/>
          <p:cNvSpPr txBox="1">
            <a:spLocks noGrp="1"/>
          </p:cNvSpPr>
          <p:nvPr>
            <p:ph type="body" idx="14"/>
          </p:nvPr>
        </p:nvSpPr>
        <p:spPr>
          <a:xfrm>
            <a:off x="4217345" y="2714158"/>
            <a:ext cx="1825602" cy="309665"/>
          </a:xfrm>
          <a:prstGeom prst="rect">
            <a:avLst/>
          </a:prstGeom>
          <a:solidFill>
            <a:srgbClr val="ADC6ED">
              <a:alpha val="64705"/>
            </a:srgbClr>
          </a:solid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000"/>
              <a:buFont typeface="Arial"/>
              <a:buNone/>
              <a:defRPr sz="1000" b="0" i="0" u="none" strike="noStrike" cap="none">
                <a:solidFill>
                  <a:srgbClr val="15325E"/>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2" name="Google Shape;62;p6"/>
          <p:cNvSpPr txBox="1">
            <a:spLocks noGrp="1"/>
          </p:cNvSpPr>
          <p:nvPr>
            <p:ph type="body" idx="15"/>
          </p:nvPr>
        </p:nvSpPr>
        <p:spPr>
          <a:xfrm>
            <a:off x="332430" y="4734202"/>
            <a:ext cx="1825602" cy="309665"/>
          </a:xfrm>
          <a:prstGeom prst="rect">
            <a:avLst/>
          </a:prstGeom>
          <a:solidFill>
            <a:srgbClr val="ADC6ED">
              <a:alpha val="64705"/>
            </a:srgbClr>
          </a:solid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000"/>
              <a:buFont typeface="Arial"/>
              <a:buNone/>
              <a:defRPr sz="1000" b="0" i="0" u="none" strike="noStrike" cap="none">
                <a:solidFill>
                  <a:srgbClr val="15325E"/>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3" name="Google Shape;63;p6"/>
          <p:cNvSpPr txBox="1">
            <a:spLocks noGrp="1"/>
          </p:cNvSpPr>
          <p:nvPr>
            <p:ph type="body" idx="16"/>
          </p:nvPr>
        </p:nvSpPr>
        <p:spPr>
          <a:xfrm>
            <a:off x="2276093" y="4734201"/>
            <a:ext cx="1825602" cy="309665"/>
          </a:xfrm>
          <a:prstGeom prst="rect">
            <a:avLst/>
          </a:prstGeom>
          <a:solidFill>
            <a:srgbClr val="ADC6ED">
              <a:alpha val="64705"/>
            </a:srgbClr>
          </a:solid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000"/>
              <a:buFont typeface="Arial"/>
              <a:buNone/>
              <a:defRPr sz="1000" b="0" i="0" u="none" strike="noStrike" cap="none">
                <a:solidFill>
                  <a:srgbClr val="15325E"/>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4" name="Google Shape;64;p6"/>
          <p:cNvSpPr txBox="1">
            <a:spLocks noGrp="1"/>
          </p:cNvSpPr>
          <p:nvPr>
            <p:ph type="body" idx="17"/>
          </p:nvPr>
        </p:nvSpPr>
        <p:spPr>
          <a:xfrm>
            <a:off x="4209008" y="4729929"/>
            <a:ext cx="1825602" cy="309665"/>
          </a:xfrm>
          <a:prstGeom prst="rect">
            <a:avLst/>
          </a:prstGeom>
          <a:solidFill>
            <a:srgbClr val="ADC6ED">
              <a:alpha val="64705"/>
            </a:srgbClr>
          </a:solid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000"/>
              <a:buFont typeface="Arial"/>
              <a:buNone/>
              <a:defRPr sz="1000" b="0" i="0" u="none" strike="noStrike" cap="none">
                <a:solidFill>
                  <a:srgbClr val="15325E"/>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5" name="Google Shape;65;p6"/>
          <p:cNvSpPr txBox="1">
            <a:spLocks noGrp="1"/>
          </p:cNvSpPr>
          <p:nvPr>
            <p:ph type="body" idx="18"/>
          </p:nvPr>
        </p:nvSpPr>
        <p:spPr>
          <a:xfrm>
            <a:off x="6167717" y="4729928"/>
            <a:ext cx="1825602" cy="309665"/>
          </a:xfrm>
          <a:prstGeom prst="rect">
            <a:avLst/>
          </a:prstGeom>
          <a:solidFill>
            <a:srgbClr val="ADC6ED">
              <a:alpha val="64705"/>
            </a:srgbClr>
          </a:solid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000"/>
              <a:buFont typeface="Arial"/>
              <a:buNone/>
              <a:defRPr sz="1000" b="0" i="0" u="none" strike="noStrike" cap="none">
                <a:solidFill>
                  <a:srgbClr val="15325E"/>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6" name="Google Shape;66;p6"/>
          <p:cNvSpPr txBox="1">
            <a:spLocks noGrp="1"/>
          </p:cNvSpPr>
          <p:nvPr>
            <p:ph type="body" idx="19"/>
          </p:nvPr>
        </p:nvSpPr>
        <p:spPr>
          <a:xfrm>
            <a:off x="6159381" y="2723086"/>
            <a:ext cx="1825602" cy="309665"/>
          </a:xfrm>
          <a:prstGeom prst="rect">
            <a:avLst/>
          </a:prstGeom>
          <a:solidFill>
            <a:srgbClr val="ADC6ED">
              <a:alpha val="64705"/>
            </a:srgbClr>
          </a:solid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000"/>
              <a:buFont typeface="Arial"/>
              <a:buNone/>
              <a:defRPr sz="1000" b="0" i="0" u="none" strike="noStrike" cap="none">
                <a:solidFill>
                  <a:srgbClr val="15325E"/>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7" name="Google Shape;67;p6"/>
          <p:cNvSpPr>
            <a:spLocks noGrp="1"/>
          </p:cNvSpPr>
          <p:nvPr>
            <p:ph type="body" idx="20"/>
          </p:nvPr>
        </p:nvSpPr>
        <p:spPr>
          <a:xfrm>
            <a:off x="-111508" y="199266"/>
            <a:ext cx="4753358" cy="604666"/>
          </a:xfrm>
          <a:prstGeom prst="snip1Rect">
            <a:avLst>
              <a:gd name="adj" fmla="val 16667"/>
            </a:avLst>
          </a:prstGeom>
          <a:solidFill>
            <a:srgbClr val="ADC6ED"/>
          </a:solidFill>
          <a:ln>
            <a:noFill/>
          </a:ln>
        </p:spPr>
        <p:txBody>
          <a:bodyPr spcFirstLastPara="1" wrap="square" lIns="274300" tIns="45700" rIns="91425" bIns="45700" anchor="ctr" anchorCtr="0">
            <a:noAutofit/>
          </a:bodyPr>
          <a:lstStyle>
            <a:lvl1pPr marL="457200" marR="0" lvl="0" indent="-228600" algn="l" rtl="0">
              <a:lnSpc>
                <a:spcPct val="100000"/>
              </a:lnSpc>
              <a:spcBef>
                <a:spcPts val="0"/>
              </a:spcBef>
              <a:spcAft>
                <a:spcPts val="0"/>
              </a:spcAft>
              <a:buClr>
                <a:srgbClr val="000000"/>
              </a:buClr>
              <a:buSzPts val="1200"/>
              <a:buFont typeface="Arial"/>
              <a:buNone/>
              <a:defRPr sz="1200" b="0" i="0" u="none" strike="noStrike" cap="none">
                <a:solidFill>
                  <a:srgbClr val="444444"/>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8" name="Google Shape;68;p6"/>
          <p:cNvSpPr txBox="1"/>
          <p:nvPr/>
        </p:nvSpPr>
        <p:spPr>
          <a:xfrm>
            <a:off x="4196477" y="0"/>
            <a:ext cx="4158602" cy="102590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6000"/>
              <a:buFont typeface="Arial"/>
              <a:buNone/>
            </a:pPr>
            <a:r>
              <a:rPr lang="en-US" sz="6000" b="0" i="0" u="none" strike="noStrike" cap="none">
                <a:solidFill>
                  <a:srgbClr val="15325E"/>
                </a:solidFill>
                <a:latin typeface="Montserrat"/>
                <a:ea typeface="Montserrat"/>
                <a:cs typeface="Montserrat"/>
                <a:sym typeface="Montserrat"/>
              </a:rPr>
              <a:t>Creative</a:t>
            </a:r>
            <a:endParaRPr sz="1400" b="0" i="0" u="none" strike="noStrike" cap="none">
              <a:solidFill>
                <a:srgbClr val="000000"/>
              </a:solidFill>
              <a:latin typeface="Arial"/>
              <a:ea typeface="Arial"/>
              <a:cs typeface="Arial"/>
              <a:sym typeface="Arial"/>
            </a:endParaRPr>
          </a:p>
        </p:txBody>
      </p:sp>
      <p:sp>
        <p:nvSpPr>
          <p:cNvPr id="69" name="Google Shape;69;p6"/>
          <p:cNvSpPr txBox="1"/>
          <p:nvPr/>
        </p:nvSpPr>
        <p:spPr>
          <a:xfrm rot="5400000">
            <a:off x="6551744" y="2120314"/>
            <a:ext cx="4158602" cy="102590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6000"/>
              <a:buFont typeface="Arial"/>
              <a:buNone/>
            </a:pPr>
            <a:r>
              <a:rPr lang="en-US" sz="6000" b="0" i="0" u="none" strike="noStrike" cap="none">
                <a:solidFill>
                  <a:srgbClr val="15325E"/>
                </a:solidFill>
                <a:latin typeface="Montserrat"/>
                <a:ea typeface="Montserrat"/>
                <a:cs typeface="Montserrat"/>
                <a:sym typeface="Montserrat"/>
              </a:rPr>
              <a:t>Summary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 Dark 1">
  <p:cSld name="1_Blank - Dark 1">
    <p:spTree>
      <p:nvGrpSpPr>
        <p:cNvPr id="1" name="Shape 577"/>
        <p:cNvGrpSpPr/>
        <p:nvPr/>
      </p:nvGrpSpPr>
      <p:grpSpPr>
        <a:xfrm>
          <a:off x="0" y="0"/>
          <a:ext cx="0" cy="0"/>
          <a:chOff x="0" y="0"/>
          <a:chExt cx="0" cy="0"/>
        </a:xfrm>
      </p:grpSpPr>
      <p:sp>
        <p:nvSpPr>
          <p:cNvPr id="578" name="Google Shape;578;p55"/>
          <p:cNvSpPr/>
          <p:nvPr/>
        </p:nvSpPr>
        <p:spPr>
          <a:xfrm rot="5400000">
            <a:off x="-132080" y="-91442"/>
            <a:ext cx="1298271" cy="1298271"/>
          </a:xfrm>
          <a:prstGeom prst="rtTriangle">
            <a:avLst/>
          </a:prstGeom>
          <a:solidFill>
            <a:srgbClr val="1532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579" name="Google Shape;579;p55"/>
          <p:cNvSpPr txBox="1">
            <a:spLocks noGrp="1"/>
          </p:cNvSpPr>
          <p:nvPr>
            <p:ph type="body" idx="1"/>
          </p:nvPr>
        </p:nvSpPr>
        <p:spPr>
          <a:xfrm>
            <a:off x="182404" y="110490"/>
            <a:ext cx="462597" cy="539748"/>
          </a:xfrm>
          <a:prstGeom prst="rect">
            <a:avLst/>
          </a:prstGeom>
          <a:noFill/>
          <a:ln>
            <a:noFill/>
          </a:ln>
        </p:spPr>
        <p:txBody>
          <a:bodyPr spcFirstLastPara="1" wrap="square" lIns="0" tIns="0" rIns="0" bIns="0" anchor="ctr" anchorCtr="0">
            <a:noAutofit/>
          </a:bodyPr>
          <a:lstStyle>
            <a:lvl1pPr marL="457200" lvl="0" indent="-228600" algn="l">
              <a:lnSpc>
                <a:spcPct val="115000"/>
              </a:lnSpc>
              <a:spcBef>
                <a:spcPts val="600"/>
              </a:spcBef>
              <a:spcAft>
                <a:spcPts val="0"/>
              </a:spcAft>
              <a:buSzPts val="1600"/>
              <a:buFont typeface="Montserrat Light"/>
              <a:buNone/>
              <a:defRPr sz="2400"/>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580" name="Google Shape;580;p55"/>
          <p:cNvSpPr txBox="1">
            <a:spLocks noGrp="1"/>
          </p:cNvSpPr>
          <p:nvPr>
            <p:ph type="body" idx="2"/>
          </p:nvPr>
        </p:nvSpPr>
        <p:spPr>
          <a:xfrm>
            <a:off x="768626" y="110490"/>
            <a:ext cx="7961671" cy="539747"/>
          </a:xfrm>
          <a:prstGeom prst="rect">
            <a:avLst/>
          </a:prstGeom>
          <a:noFill/>
          <a:ln>
            <a:noFill/>
          </a:ln>
        </p:spPr>
        <p:txBody>
          <a:bodyPr spcFirstLastPara="1" wrap="square" lIns="0" tIns="0" rIns="0" bIns="0" anchor="ctr" anchorCtr="0">
            <a:noAutofit/>
          </a:bodyPr>
          <a:lstStyle>
            <a:lvl1pPr marL="457200" lvl="0" indent="-228600" algn="l">
              <a:lnSpc>
                <a:spcPct val="115000"/>
              </a:lnSpc>
              <a:spcBef>
                <a:spcPts val="600"/>
              </a:spcBef>
              <a:spcAft>
                <a:spcPts val="0"/>
              </a:spcAft>
              <a:buSzPts val="1600"/>
              <a:buFont typeface="Montserrat"/>
              <a:buNone/>
              <a:defRPr sz="2400" b="1" i="0">
                <a:solidFill>
                  <a:srgbClr val="15325E"/>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581" name="Google Shape;581;p55"/>
          <p:cNvSpPr>
            <a:spLocks noGrp="1"/>
          </p:cNvSpPr>
          <p:nvPr>
            <p:ph type="pic" idx="3"/>
          </p:nvPr>
        </p:nvSpPr>
        <p:spPr>
          <a:xfrm>
            <a:off x="6533322" y="1"/>
            <a:ext cx="2196975" cy="2571750"/>
          </a:xfrm>
          <a:prstGeom prst="rect">
            <a:avLst/>
          </a:prstGeom>
          <a:solidFill>
            <a:srgbClr val="F2F2F2"/>
          </a:solidFill>
          <a:ln>
            <a:noFill/>
          </a:ln>
        </p:spPr>
      </p:sp>
      <p:sp>
        <p:nvSpPr>
          <p:cNvPr id="582" name="Google Shape;582;p55"/>
          <p:cNvSpPr>
            <a:spLocks noGrp="1"/>
          </p:cNvSpPr>
          <p:nvPr>
            <p:ph type="pic" idx="4"/>
          </p:nvPr>
        </p:nvSpPr>
        <p:spPr>
          <a:xfrm flipH="1">
            <a:off x="6533321" y="2662861"/>
            <a:ext cx="2196975" cy="2782128"/>
          </a:xfrm>
          <a:prstGeom prst="snip1Rect">
            <a:avLst>
              <a:gd name="adj" fmla="val 16667"/>
            </a:avLst>
          </a:prstGeom>
          <a:solidFill>
            <a:srgbClr val="F2F2F2"/>
          </a:solidFill>
          <a:ln>
            <a:noFill/>
          </a:ln>
        </p:spPr>
      </p:sp>
      <p:sp>
        <p:nvSpPr>
          <p:cNvPr id="583" name="Google Shape;583;p55"/>
          <p:cNvSpPr txBox="1">
            <a:spLocks noGrp="1"/>
          </p:cNvSpPr>
          <p:nvPr>
            <p:ph type="body" idx="5"/>
          </p:nvPr>
        </p:nvSpPr>
        <p:spPr>
          <a:xfrm>
            <a:off x="768350" y="852171"/>
            <a:ext cx="5422138" cy="3967480"/>
          </a:xfrm>
          <a:prstGeom prst="rect">
            <a:avLst/>
          </a:prstGeom>
          <a:noFill/>
          <a:ln>
            <a:noFill/>
          </a:ln>
        </p:spPr>
        <p:txBody>
          <a:bodyPr spcFirstLastPara="1" wrap="square" lIns="0" tIns="0" rIns="0" bIns="0" anchor="t" anchorCtr="0">
            <a:noAutofit/>
          </a:bodyPr>
          <a:lstStyle>
            <a:lvl1pPr marL="457200" marR="0" lvl="0" indent="-228600" algn="l">
              <a:lnSpc>
                <a:spcPct val="115000"/>
              </a:lnSpc>
              <a:spcBef>
                <a:spcPts val="600"/>
              </a:spcBef>
              <a:spcAft>
                <a:spcPts val="0"/>
              </a:spcAft>
              <a:buClr>
                <a:schemeClr val="dk2"/>
              </a:buClr>
              <a:buSzPts val="1600"/>
              <a:buFont typeface="Montserrat Light"/>
              <a:buNone/>
              <a:defRPr sz="1050">
                <a:solidFill>
                  <a:srgbClr val="15325E"/>
                </a:solidFill>
              </a:defRPr>
            </a:lvl1pPr>
            <a:lvl2pPr marL="914400" lvl="1" indent="-228600" algn="l">
              <a:lnSpc>
                <a:spcPct val="115000"/>
              </a:lnSpc>
              <a:spcBef>
                <a:spcPts val="0"/>
              </a:spcBef>
              <a:spcAft>
                <a:spcPts val="0"/>
              </a:spcAft>
              <a:buSzPts val="1600"/>
              <a:buFont typeface="Montserrat Light"/>
              <a:buNone/>
              <a:defRPr sz="1050">
                <a:solidFill>
                  <a:srgbClr val="15325E"/>
                </a:solidFill>
              </a:defRPr>
            </a:lvl2pPr>
            <a:lvl3pPr marL="1371600" lvl="2" indent="-228600" algn="l">
              <a:lnSpc>
                <a:spcPct val="115000"/>
              </a:lnSpc>
              <a:spcBef>
                <a:spcPts val="0"/>
              </a:spcBef>
              <a:spcAft>
                <a:spcPts val="0"/>
              </a:spcAft>
              <a:buSzPts val="1600"/>
              <a:buFont typeface="Montserrat Light"/>
              <a:buNone/>
              <a:defRPr sz="1050">
                <a:solidFill>
                  <a:srgbClr val="15325E"/>
                </a:solidFill>
              </a:defRPr>
            </a:lvl3pPr>
            <a:lvl4pPr marL="1828800" lvl="3" indent="-228600" algn="l">
              <a:lnSpc>
                <a:spcPct val="115000"/>
              </a:lnSpc>
              <a:spcBef>
                <a:spcPts val="0"/>
              </a:spcBef>
              <a:spcAft>
                <a:spcPts val="0"/>
              </a:spcAft>
              <a:buSzPts val="1600"/>
              <a:buFont typeface="Montserrat Light"/>
              <a:buNone/>
              <a:defRPr sz="1050">
                <a:solidFill>
                  <a:srgbClr val="15325E"/>
                </a:solidFill>
              </a:defRPr>
            </a:lvl4pPr>
            <a:lvl5pPr marL="2286000" lvl="4" indent="-228600" algn="l">
              <a:lnSpc>
                <a:spcPct val="115000"/>
              </a:lnSpc>
              <a:spcBef>
                <a:spcPts val="0"/>
              </a:spcBef>
              <a:spcAft>
                <a:spcPts val="0"/>
              </a:spcAft>
              <a:buSzPts val="1600"/>
              <a:buFont typeface="Montserrat Light"/>
              <a:buNone/>
              <a:defRPr sz="1050">
                <a:solidFill>
                  <a:srgbClr val="15325E"/>
                </a:solidFill>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584" name="Google Shape;584;p55"/>
          <p:cNvSpPr/>
          <p:nvPr/>
        </p:nvSpPr>
        <p:spPr>
          <a:xfrm rot="5400000">
            <a:off x="-132080" y="-91442"/>
            <a:ext cx="1298271" cy="1298271"/>
          </a:xfrm>
          <a:prstGeom prst="rtTriangle">
            <a:avLst/>
          </a:prstGeom>
          <a:solidFill>
            <a:srgbClr val="1532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p:cSld name="Blue_Cover">
    <p:spTree>
      <p:nvGrpSpPr>
        <p:cNvPr id="1" name="Shape 585"/>
        <p:cNvGrpSpPr/>
        <p:nvPr/>
      </p:nvGrpSpPr>
      <p:grpSpPr>
        <a:xfrm>
          <a:off x="0" y="0"/>
          <a:ext cx="0" cy="0"/>
          <a:chOff x="0" y="0"/>
          <a:chExt cx="0" cy="0"/>
        </a:xfrm>
      </p:grpSpPr>
      <p:sp>
        <p:nvSpPr>
          <p:cNvPr id="586" name="Google Shape;586;p56"/>
          <p:cNvSpPr/>
          <p:nvPr/>
        </p:nvSpPr>
        <p:spPr>
          <a:xfrm>
            <a:off x="-924562" y="3183040"/>
            <a:ext cx="6929611" cy="3897399"/>
          </a:xfrm>
          <a:prstGeom prst="snip1Rect">
            <a:avLst>
              <a:gd name="adj" fmla="val 16667"/>
            </a:avLst>
          </a:prstGeom>
          <a:solidFill>
            <a:srgbClr val="1532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587" name="Google Shape;587;p56"/>
          <p:cNvSpPr/>
          <p:nvPr/>
        </p:nvSpPr>
        <p:spPr>
          <a:xfrm rot="10800000" flipH="1">
            <a:off x="-924561" y="-996376"/>
            <a:ext cx="6929611" cy="3897399"/>
          </a:xfrm>
          <a:prstGeom prst="snip1Rect">
            <a:avLst>
              <a:gd name="adj" fmla="val 16667"/>
            </a:avLst>
          </a:prstGeom>
          <a:solidFill>
            <a:srgbClr val="1532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588" name="Google Shape;588;p56"/>
          <p:cNvSpPr txBox="1">
            <a:spLocks noGrp="1"/>
          </p:cNvSpPr>
          <p:nvPr>
            <p:ph type="ctrTitle"/>
          </p:nvPr>
        </p:nvSpPr>
        <p:spPr>
          <a:xfrm>
            <a:off x="355756" y="1929019"/>
            <a:ext cx="5110324" cy="830997"/>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SzPts val="6000"/>
              <a:buNone/>
              <a:defRPr sz="6000" b="0" i="0">
                <a:solidFill>
                  <a:schemeClr val="lt1"/>
                </a:solidFill>
                <a:latin typeface="Montserrat"/>
                <a:ea typeface="Montserrat"/>
                <a:cs typeface="Montserrat"/>
                <a:sym typeface="Montserrat"/>
              </a:defRPr>
            </a:lvl1pPr>
            <a:lvl2pPr lvl="1" algn="l">
              <a:lnSpc>
                <a:spcPct val="90000"/>
              </a:lnSpc>
              <a:spcBef>
                <a:spcPts val="0"/>
              </a:spcBef>
              <a:spcAft>
                <a:spcPts val="0"/>
              </a:spcAft>
              <a:buSzPts val="6000"/>
              <a:buNone/>
              <a:defRPr sz="6000"/>
            </a:lvl2pPr>
            <a:lvl3pPr lvl="2" algn="l">
              <a:lnSpc>
                <a:spcPct val="90000"/>
              </a:lnSpc>
              <a:spcBef>
                <a:spcPts val="0"/>
              </a:spcBef>
              <a:spcAft>
                <a:spcPts val="0"/>
              </a:spcAft>
              <a:buSzPts val="6000"/>
              <a:buNone/>
              <a:defRPr sz="6000"/>
            </a:lvl3pPr>
            <a:lvl4pPr lvl="3" algn="l">
              <a:lnSpc>
                <a:spcPct val="90000"/>
              </a:lnSpc>
              <a:spcBef>
                <a:spcPts val="0"/>
              </a:spcBef>
              <a:spcAft>
                <a:spcPts val="0"/>
              </a:spcAft>
              <a:buSzPts val="6000"/>
              <a:buNone/>
              <a:defRPr sz="6000"/>
            </a:lvl4pPr>
            <a:lvl5pPr lvl="4" algn="l">
              <a:lnSpc>
                <a:spcPct val="90000"/>
              </a:lnSpc>
              <a:spcBef>
                <a:spcPts val="0"/>
              </a:spcBef>
              <a:spcAft>
                <a:spcPts val="0"/>
              </a:spcAft>
              <a:buSzPts val="6000"/>
              <a:buNone/>
              <a:defRPr sz="6000"/>
            </a:lvl5pPr>
            <a:lvl6pPr lvl="5" algn="l">
              <a:lnSpc>
                <a:spcPct val="90000"/>
              </a:lnSpc>
              <a:spcBef>
                <a:spcPts val="0"/>
              </a:spcBef>
              <a:spcAft>
                <a:spcPts val="0"/>
              </a:spcAft>
              <a:buSzPts val="6000"/>
              <a:buNone/>
              <a:defRPr sz="6000"/>
            </a:lvl6pPr>
            <a:lvl7pPr lvl="6" algn="l">
              <a:lnSpc>
                <a:spcPct val="90000"/>
              </a:lnSpc>
              <a:spcBef>
                <a:spcPts val="0"/>
              </a:spcBef>
              <a:spcAft>
                <a:spcPts val="0"/>
              </a:spcAft>
              <a:buSzPts val="6000"/>
              <a:buNone/>
              <a:defRPr sz="6000"/>
            </a:lvl7pPr>
            <a:lvl8pPr lvl="7" algn="l">
              <a:lnSpc>
                <a:spcPct val="90000"/>
              </a:lnSpc>
              <a:spcBef>
                <a:spcPts val="0"/>
              </a:spcBef>
              <a:spcAft>
                <a:spcPts val="0"/>
              </a:spcAft>
              <a:buSzPts val="6000"/>
              <a:buNone/>
              <a:defRPr sz="6000"/>
            </a:lvl8pPr>
            <a:lvl9pPr lvl="8" algn="l">
              <a:lnSpc>
                <a:spcPct val="90000"/>
              </a:lnSpc>
              <a:spcBef>
                <a:spcPts val="0"/>
              </a:spcBef>
              <a:spcAft>
                <a:spcPts val="0"/>
              </a:spcAft>
              <a:buSzPts val="6000"/>
              <a:buNone/>
              <a:defRPr sz="6000"/>
            </a:lvl9pPr>
          </a:lstStyle>
          <a:p>
            <a:endParaRPr/>
          </a:p>
        </p:txBody>
      </p:sp>
      <p:sp>
        <p:nvSpPr>
          <p:cNvPr id="589" name="Google Shape;589;p56" descr="A close up of a sign&#10;&#10;Description automatically generated"/>
          <p:cNvSpPr/>
          <p:nvPr/>
        </p:nvSpPr>
        <p:spPr>
          <a:xfrm>
            <a:off x="6992220" y="294884"/>
            <a:ext cx="1920236" cy="751596"/>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90" name="Google Shape;590;p56"/>
          <p:cNvCxnSpPr/>
          <p:nvPr/>
        </p:nvCxnSpPr>
        <p:spPr>
          <a:xfrm>
            <a:off x="-426720" y="3042031"/>
            <a:ext cx="7579360" cy="0"/>
          </a:xfrm>
          <a:prstGeom prst="straightConnector1">
            <a:avLst/>
          </a:prstGeom>
          <a:noFill/>
          <a:ln w="31750" cap="flat" cmpd="sng">
            <a:solidFill>
              <a:srgbClr val="5B8DDB"/>
            </a:solidFill>
            <a:prstDash val="solid"/>
            <a:round/>
            <a:headEnd type="none" w="sm" len="sm"/>
            <a:tailEnd type="none" w="sm" len="sm"/>
          </a:ln>
        </p:spPr>
      </p:cxnSp>
      <p:sp>
        <p:nvSpPr>
          <p:cNvPr id="591" name="Google Shape;591;p56"/>
          <p:cNvSpPr txBox="1">
            <a:spLocks noGrp="1"/>
          </p:cNvSpPr>
          <p:nvPr>
            <p:ph type="body" idx="1"/>
          </p:nvPr>
        </p:nvSpPr>
        <p:spPr>
          <a:xfrm>
            <a:off x="7285366" y="2711171"/>
            <a:ext cx="1320800" cy="661720"/>
          </a:xfrm>
          <a:prstGeom prst="rect">
            <a:avLst/>
          </a:prstGeom>
          <a:noFill/>
          <a:ln>
            <a:noFill/>
          </a:ln>
        </p:spPr>
        <p:txBody>
          <a:bodyPr spcFirstLastPara="1" wrap="square" lIns="0" tIns="0" rIns="0" bIns="91425" anchor="ctr" anchorCtr="0">
            <a:spAutoFit/>
          </a:bodyPr>
          <a:lstStyle>
            <a:lvl1pPr marL="457200" lvl="0" indent="-228600" algn="l">
              <a:lnSpc>
                <a:spcPct val="100000"/>
              </a:lnSpc>
              <a:spcBef>
                <a:spcPts val="600"/>
              </a:spcBef>
              <a:spcAft>
                <a:spcPts val="0"/>
              </a:spcAft>
              <a:buSzPts val="1600"/>
              <a:buFont typeface="Montserrat"/>
              <a:buNone/>
              <a:defRPr b="0" i="0">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592" name="Google Shape;592;p56"/>
          <p:cNvSpPr txBox="1">
            <a:spLocks noGrp="1"/>
          </p:cNvSpPr>
          <p:nvPr>
            <p:ph type="body" idx="2"/>
          </p:nvPr>
        </p:nvSpPr>
        <p:spPr>
          <a:xfrm>
            <a:off x="355756" y="3382822"/>
            <a:ext cx="4927600" cy="1046162"/>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a:buNone/>
              <a:defRPr sz="2400" b="0" i="0">
                <a:latin typeface="Montserrat"/>
                <a:ea typeface="Montserrat"/>
                <a:cs typeface="Montserrat"/>
                <a:sym typeface="Montserrat"/>
              </a:defRPr>
            </a:lvl1pPr>
            <a:lvl2pPr marL="914400" lvl="1" indent="-228600" algn="l">
              <a:lnSpc>
                <a:spcPct val="115000"/>
              </a:lnSpc>
              <a:spcBef>
                <a:spcPts val="0"/>
              </a:spcBef>
              <a:spcAft>
                <a:spcPts val="0"/>
              </a:spcAft>
              <a:buSzPts val="1600"/>
              <a:buFont typeface="Montserrat Light"/>
              <a:buNone/>
              <a:defRPr/>
            </a:lvl2pPr>
            <a:lvl3pPr marL="1371600" lvl="2" indent="-228600" algn="l">
              <a:lnSpc>
                <a:spcPct val="115000"/>
              </a:lnSpc>
              <a:spcBef>
                <a:spcPts val="0"/>
              </a:spcBef>
              <a:spcAft>
                <a:spcPts val="0"/>
              </a:spcAft>
              <a:buSzPts val="1600"/>
              <a:buFont typeface="Montserrat Light"/>
              <a:buNone/>
              <a:defRPr/>
            </a:lvl3pPr>
            <a:lvl4pPr marL="1828800" lvl="3" indent="-228600" algn="l">
              <a:lnSpc>
                <a:spcPct val="115000"/>
              </a:lnSpc>
              <a:spcBef>
                <a:spcPts val="0"/>
              </a:spcBef>
              <a:spcAft>
                <a:spcPts val="0"/>
              </a:spcAft>
              <a:buSzPts val="1600"/>
              <a:buFont typeface="Montserrat Light"/>
              <a:buNone/>
              <a:defRPr/>
            </a:lvl4pPr>
            <a:lvl5pPr marL="2286000" lvl="4" indent="-228600" algn="l">
              <a:lnSpc>
                <a:spcPct val="115000"/>
              </a:lnSpc>
              <a:spcBef>
                <a:spcPts val="0"/>
              </a:spcBef>
              <a:spcAft>
                <a:spcPts val="0"/>
              </a:spcAft>
              <a:buSzPts val="1600"/>
              <a:buFont typeface="Montserrat Light"/>
              <a:buNone/>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ubtitle">
  <p:cSld name="Concept Title W/Intro">
    <p:bg>
      <p:bgPr>
        <a:solidFill>
          <a:srgbClr val="AEC7ED"/>
        </a:solidFill>
        <a:effectLst/>
      </p:bgPr>
    </p:bg>
    <p:spTree>
      <p:nvGrpSpPr>
        <p:cNvPr id="1" name="Shape 593"/>
        <p:cNvGrpSpPr/>
        <p:nvPr/>
      </p:nvGrpSpPr>
      <p:grpSpPr>
        <a:xfrm>
          <a:off x="0" y="0"/>
          <a:ext cx="0" cy="0"/>
          <a:chOff x="0" y="0"/>
          <a:chExt cx="0" cy="0"/>
        </a:xfrm>
      </p:grpSpPr>
      <p:sp>
        <p:nvSpPr>
          <p:cNvPr id="594" name="Google Shape;594;p57"/>
          <p:cNvSpPr txBox="1">
            <a:spLocks noGrp="1"/>
          </p:cNvSpPr>
          <p:nvPr>
            <p:ph type="body" idx="1"/>
          </p:nvPr>
        </p:nvSpPr>
        <p:spPr>
          <a:xfrm>
            <a:off x="1" y="0"/>
            <a:ext cx="3423920" cy="5143500"/>
          </a:xfrm>
          <a:prstGeom prst="rect">
            <a:avLst/>
          </a:prstGeom>
          <a:noFill/>
          <a:ln>
            <a:noFill/>
          </a:ln>
        </p:spPr>
        <p:txBody>
          <a:bodyPr spcFirstLastPara="1" wrap="square" lIns="0" tIns="0" rIns="0" bIns="0" anchor="ctr" anchorCtr="0">
            <a:noAutofit/>
          </a:bodyPr>
          <a:lstStyle>
            <a:lvl1pPr marL="457200" lvl="0" indent="-228600" algn="ctr">
              <a:lnSpc>
                <a:spcPct val="115000"/>
              </a:lnSpc>
              <a:spcBef>
                <a:spcPts val="600"/>
              </a:spcBef>
              <a:spcAft>
                <a:spcPts val="0"/>
              </a:spcAft>
              <a:buSzPts val="1600"/>
              <a:buFont typeface="Montserrat Thin"/>
              <a:buNone/>
              <a:defRPr sz="30000" b="0" i="0">
                <a:latin typeface="Montserrat Thin"/>
                <a:ea typeface="Montserrat Thin"/>
                <a:cs typeface="Montserrat Thin"/>
                <a:sym typeface="Montserrat Thin"/>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595" name="Google Shape;595;p57"/>
          <p:cNvSpPr txBox="1">
            <a:spLocks noGrp="1"/>
          </p:cNvSpPr>
          <p:nvPr>
            <p:ph type="body" idx="2"/>
          </p:nvPr>
        </p:nvSpPr>
        <p:spPr>
          <a:xfrm>
            <a:off x="4526678" y="589598"/>
            <a:ext cx="4042901" cy="1382712"/>
          </a:xfrm>
          <a:prstGeom prst="rect">
            <a:avLst/>
          </a:prstGeom>
          <a:noFill/>
          <a:ln>
            <a:noFill/>
          </a:ln>
        </p:spPr>
        <p:txBody>
          <a:bodyPr spcFirstLastPara="1" wrap="square" lIns="0" tIns="0" rIns="0" bIns="0" anchor="b" anchorCtr="0">
            <a:noAutofit/>
          </a:bodyPr>
          <a:lstStyle>
            <a:lvl1pPr marL="457200" lvl="0" indent="-228600" algn="l">
              <a:lnSpc>
                <a:spcPct val="115000"/>
              </a:lnSpc>
              <a:spcBef>
                <a:spcPts val="600"/>
              </a:spcBef>
              <a:spcAft>
                <a:spcPts val="0"/>
              </a:spcAft>
              <a:buSzPts val="1600"/>
              <a:buFont typeface="Montserrat"/>
              <a:buNone/>
              <a:defRPr sz="3600" b="0" i="0">
                <a:solidFill>
                  <a:srgbClr val="15325E"/>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sz="2400" b="0" i="0">
                <a:latin typeface="Montserrat"/>
                <a:ea typeface="Montserrat"/>
                <a:cs typeface="Montserrat"/>
                <a:sym typeface="Montserrat"/>
              </a:defRPr>
            </a:lvl2pPr>
            <a:lvl3pPr marL="1371600" lvl="2" indent="-330200" algn="l">
              <a:lnSpc>
                <a:spcPct val="115000"/>
              </a:lnSpc>
              <a:spcBef>
                <a:spcPts val="0"/>
              </a:spcBef>
              <a:spcAft>
                <a:spcPts val="0"/>
              </a:spcAft>
              <a:buSzPts val="1600"/>
              <a:buChar char="⬞"/>
              <a:defRPr sz="2400" b="0" i="0">
                <a:latin typeface="Montserrat"/>
                <a:ea typeface="Montserrat"/>
                <a:cs typeface="Montserrat"/>
                <a:sym typeface="Montserrat"/>
              </a:defRPr>
            </a:lvl3pPr>
            <a:lvl4pPr marL="1828800" lvl="3" indent="-330200" algn="l">
              <a:lnSpc>
                <a:spcPct val="115000"/>
              </a:lnSpc>
              <a:spcBef>
                <a:spcPts val="0"/>
              </a:spcBef>
              <a:spcAft>
                <a:spcPts val="0"/>
              </a:spcAft>
              <a:buSzPts val="1600"/>
              <a:buChar char="●"/>
              <a:defRPr sz="2400" b="0" i="0">
                <a:latin typeface="Montserrat"/>
                <a:ea typeface="Montserrat"/>
                <a:cs typeface="Montserrat"/>
                <a:sym typeface="Montserrat"/>
              </a:defRPr>
            </a:lvl4pPr>
            <a:lvl5pPr marL="2286000" lvl="4" indent="-330200" algn="l">
              <a:lnSpc>
                <a:spcPct val="115000"/>
              </a:lnSpc>
              <a:spcBef>
                <a:spcPts val="0"/>
              </a:spcBef>
              <a:spcAft>
                <a:spcPts val="0"/>
              </a:spcAft>
              <a:buSzPts val="1600"/>
              <a:buChar char="○"/>
              <a:defRPr sz="2400" b="0" i="0">
                <a:latin typeface="Montserrat"/>
                <a:ea typeface="Montserrat"/>
                <a:cs typeface="Montserrat"/>
                <a:sym typeface="Montserrat"/>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596" name="Google Shape;596;p57"/>
          <p:cNvSpPr txBox="1">
            <a:spLocks noGrp="1"/>
          </p:cNvSpPr>
          <p:nvPr>
            <p:ph type="body" idx="3"/>
          </p:nvPr>
        </p:nvSpPr>
        <p:spPr>
          <a:xfrm>
            <a:off x="5065150" y="2133600"/>
            <a:ext cx="3504429" cy="1909763"/>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Light"/>
              <a:buNone/>
              <a:defRPr sz="1200" b="0" i="0">
                <a:solidFill>
                  <a:srgbClr val="15325E"/>
                </a:solidFill>
                <a:latin typeface="Montserrat Light"/>
                <a:ea typeface="Montserrat Light"/>
                <a:cs typeface="Montserrat Light"/>
                <a:sym typeface="Montserrat Light"/>
              </a:defRPr>
            </a:lvl1pPr>
            <a:lvl2pPr marL="914400" lvl="1" indent="-330200" algn="r">
              <a:lnSpc>
                <a:spcPct val="115000"/>
              </a:lnSpc>
              <a:spcBef>
                <a:spcPts val="0"/>
              </a:spcBef>
              <a:spcAft>
                <a:spcPts val="0"/>
              </a:spcAft>
              <a:buSzPts val="1600"/>
              <a:buChar char="-"/>
              <a:defRPr sz="1400" b="0" i="0">
                <a:solidFill>
                  <a:schemeClr val="accent1"/>
                </a:solidFill>
                <a:latin typeface="Montserrat Light"/>
                <a:ea typeface="Montserrat Light"/>
                <a:cs typeface="Montserrat Light"/>
                <a:sym typeface="Montserrat Light"/>
              </a:defRPr>
            </a:lvl2pPr>
            <a:lvl3pPr marL="1371600" lvl="2" indent="-330200" algn="r">
              <a:lnSpc>
                <a:spcPct val="115000"/>
              </a:lnSpc>
              <a:spcBef>
                <a:spcPts val="0"/>
              </a:spcBef>
              <a:spcAft>
                <a:spcPts val="0"/>
              </a:spcAft>
              <a:buSzPts val="1600"/>
              <a:buChar char="⬞"/>
              <a:defRPr sz="1400" b="0" i="0">
                <a:solidFill>
                  <a:schemeClr val="accent1"/>
                </a:solidFill>
                <a:latin typeface="Montserrat Light"/>
                <a:ea typeface="Montserrat Light"/>
                <a:cs typeface="Montserrat Light"/>
                <a:sym typeface="Montserrat Light"/>
              </a:defRPr>
            </a:lvl3pPr>
            <a:lvl4pPr marL="1828800" lvl="3" indent="-330200" algn="r">
              <a:lnSpc>
                <a:spcPct val="115000"/>
              </a:lnSpc>
              <a:spcBef>
                <a:spcPts val="0"/>
              </a:spcBef>
              <a:spcAft>
                <a:spcPts val="0"/>
              </a:spcAft>
              <a:buSzPts val="1600"/>
              <a:buChar char="●"/>
              <a:defRPr sz="1400" b="0" i="0">
                <a:solidFill>
                  <a:schemeClr val="accent1"/>
                </a:solidFill>
                <a:latin typeface="Montserrat Light"/>
                <a:ea typeface="Montserrat Light"/>
                <a:cs typeface="Montserrat Light"/>
                <a:sym typeface="Montserrat Light"/>
              </a:defRPr>
            </a:lvl4pPr>
            <a:lvl5pPr marL="2286000" lvl="4" indent="-330200" algn="r">
              <a:lnSpc>
                <a:spcPct val="115000"/>
              </a:lnSpc>
              <a:spcBef>
                <a:spcPts val="0"/>
              </a:spcBef>
              <a:spcAft>
                <a:spcPts val="0"/>
              </a:spcAft>
              <a:buSzPts val="1600"/>
              <a:buChar char="○"/>
              <a:defRPr sz="1400" b="0" i="0">
                <a:solidFill>
                  <a:schemeClr val="accent1"/>
                </a:solidFill>
                <a:latin typeface="Montserrat Light"/>
                <a:ea typeface="Montserrat Light"/>
                <a:cs typeface="Montserrat Light"/>
                <a:sym typeface="Montserrat Light"/>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597" name="Google Shape;597;p57"/>
          <p:cNvSpPr/>
          <p:nvPr/>
        </p:nvSpPr>
        <p:spPr>
          <a:xfrm rot="10800000">
            <a:off x="4687318" y="2199501"/>
            <a:ext cx="277497" cy="277497"/>
          </a:xfrm>
          <a:prstGeom prst="rtTriangl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cxnSp>
        <p:nvCxnSpPr>
          <p:cNvPr id="598" name="Google Shape;598;p57"/>
          <p:cNvCxnSpPr/>
          <p:nvPr/>
        </p:nvCxnSpPr>
        <p:spPr>
          <a:xfrm>
            <a:off x="3606801" y="1026160"/>
            <a:ext cx="0" cy="3017203"/>
          </a:xfrm>
          <a:prstGeom prst="straightConnector1">
            <a:avLst/>
          </a:prstGeom>
          <a:noFill/>
          <a:ln w="9525" cap="flat" cmpd="sng">
            <a:solidFill>
              <a:schemeClr val="lt1"/>
            </a:solidFill>
            <a:prstDash val="solid"/>
            <a:round/>
            <a:headEnd type="none" w="sm" len="sm"/>
            <a:tailEnd type="none" w="sm" len="sm"/>
          </a:ln>
        </p:spPr>
      </p:cxn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ubtitle">
  <p:cSld name="TV Concept Title">
    <p:bg>
      <p:bgPr>
        <a:solidFill>
          <a:schemeClr val="lt1"/>
        </a:solidFill>
        <a:effectLst/>
      </p:bgPr>
    </p:bg>
    <p:spTree>
      <p:nvGrpSpPr>
        <p:cNvPr id="1" name="Shape 599"/>
        <p:cNvGrpSpPr/>
        <p:nvPr/>
      </p:nvGrpSpPr>
      <p:grpSpPr>
        <a:xfrm>
          <a:off x="0" y="0"/>
          <a:ext cx="0" cy="0"/>
          <a:chOff x="0" y="0"/>
          <a:chExt cx="0" cy="0"/>
        </a:xfrm>
      </p:grpSpPr>
      <p:sp>
        <p:nvSpPr>
          <p:cNvPr id="600" name="Google Shape;600;p58"/>
          <p:cNvSpPr>
            <a:spLocks noGrp="1"/>
          </p:cNvSpPr>
          <p:nvPr>
            <p:ph type="pic" idx="2"/>
          </p:nvPr>
        </p:nvSpPr>
        <p:spPr>
          <a:xfrm>
            <a:off x="0" y="0"/>
            <a:ext cx="9144000" cy="5143500"/>
          </a:xfrm>
          <a:prstGeom prst="rect">
            <a:avLst/>
          </a:prstGeom>
          <a:noFill/>
          <a:ln>
            <a:noFill/>
          </a:ln>
        </p:spPr>
      </p:sp>
      <p:sp>
        <p:nvSpPr>
          <p:cNvPr id="601" name="Google Shape;601;p58"/>
          <p:cNvSpPr/>
          <p:nvPr/>
        </p:nvSpPr>
        <p:spPr>
          <a:xfrm>
            <a:off x="-131805" y="-131805"/>
            <a:ext cx="10132540" cy="5659394"/>
          </a:xfrm>
          <a:prstGeom prst="rect">
            <a:avLst/>
          </a:prstGeom>
          <a:solidFill>
            <a:srgbClr val="AEC7ED">
              <a:alpha val="7764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02" name="Google Shape;602;p58"/>
          <p:cNvSpPr txBox="1">
            <a:spLocks noGrp="1"/>
          </p:cNvSpPr>
          <p:nvPr>
            <p:ph type="body" idx="1"/>
          </p:nvPr>
        </p:nvSpPr>
        <p:spPr>
          <a:xfrm>
            <a:off x="1" y="0"/>
            <a:ext cx="3423920" cy="5143500"/>
          </a:xfrm>
          <a:prstGeom prst="rect">
            <a:avLst/>
          </a:prstGeom>
          <a:noFill/>
          <a:ln>
            <a:noFill/>
          </a:ln>
        </p:spPr>
        <p:txBody>
          <a:bodyPr spcFirstLastPara="1" wrap="square" lIns="0" tIns="0" rIns="0" bIns="0" anchor="ctr" anchorCtr="0">
            <a:noAutofit/>
          </a:bodyPr>
          <a:lstStyle>
            <a:lvl1pPr marL="457200" lvl="0" indent="-228600" algn="ctr">
              <a:lnSpc>
                <a:spcPct val="115000"/>
              </a:lnSpc>
              <a:spcBef>
                <a:spcPts val="600"/>
              </a:spcBef>
              <a:spcAft>
                <a:spcPts val="0"/>
              </a:spcAft>
              <a:buSzPts val="1600"/>
              <a:buFont typeface="Montserrat Thin"/>
              <a:buNone/>
              <a:defRPr sz="30000" b="0" i="0">
                <a:latin typeface="Montserrat Thin"/>
                <a:ea typeface="Montserrat Thin"/>
                <a:cs typeface="Montserrat Thin"/>
                <a:sym typeface="Montserrat Thin"/>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603" name="Google Shape;603;p58"/>
          <p:cNvSpPr txBox="1">
            <a:spLocks noGrp="1"/>
          </p:cNvSpPr>
          <p:nvPr>
            <p:ph type="body" idx="3"/>
          </p:nvPr>
        </p:nvSpPr>
        <p:spPr>
          <a:xfrm>
            <a:off x="3423920" y="1194486"/>
            <a:ext cx="5243002" cy="2850292"/>
          </a:xfrm>
          <a:prstGeom prst="rect">
            <a:avLst/>
          </a:prstGeom>
          <a:noFill/>
          <a:ln>
            <a:noFill/>
          </a:ln>
        </p:spPr>
        <p:txBody>
          <a:bodyPr spcFirstLastPara="1" wrap="square" lIns="0" tIns="0" rIns="0" bIns="0" anchor="ctr" anchorCtr="0">
            <a:noAutofit/>
          </a:bodyPr>
          <a:lstStyle>
            <a:lvl1pPr marL="457200" lvl="0" indent="-228600" algn="l">
              <a:lnSpc>
                <a:spcPct val="115000"/>
              </a:lnSpc>
              <a:spcBef>
                <a:spcPts val="600"/>
              </a:spcBef>
              <a:spcAft>
                <a:spcPts val="0"/>
              </a:spcAft>
              <a:buSzPts val="1600"/>
              <a:buFont typeface="Montserrat"/>
              <a:buNone/>
              <a:defRPr sz="3600" b="0" i="0">
                <a:solidFill>
                  <a:schemeClr val="lt1"/>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sz="2400" b="0" i="0">
                <a:latin typeface="Montserrat"/>
                <a:ea typeface="Montserrat"/>
                <a:cs typeface="Montserrat"/>
                <a:sym typeface="Montserrat"/>
              </a:defRPr>
            </a:lvl2pPr>
            <a:lvl3pPr marL="1371600" lvl="2" indent="-330200" algn="l">
              <a:lnSpc>
                <a:spcPct val="115000"/>
              </a:lnSpc>
              <a:spcBef>
                <a:spcPts val="0"/>
              </a:spcBef>
              <a:spcAft>
                <a:spcPts val="0"/>
              </a:spcAft>
              <a:buSzPts val="1600"/>
              <a:buChar char="⬞"/>
              <a:defRPr sz="2400" b="0" i="0">
                <a:latin typeface="Montserrat"/>
                <a:ea typeface="Montserrat"/>
                <a:cs typeface="Montserrat"/>
                <a:sym typeface="Montserrat"/>
              </a:defRPr>
            </a:lvl3pPr>
            <a:lvl4pPr marL="1828800" lvl="3" indent="-330200" algn="l">
              <a:lnSpc>
                <a:spcPct val="115000"/>
              </a:lnSpc>
              <a:spcBef>
                <a:spcPts val="0"/>
              </a:spcBef>
              <a:spcAft>
                <a:spcPts val="0"/>
              </a:spcAft>
              <a:buSzPts val="1600"/>
              <a:buChar char="●"/>
              <a:defRPr sz="2400" b="0" i="0">
                <a:latin typeface="Montserrat"/>
                <a:ea typeface="Montserrat"/>
                <a:cs typeface="Montserrat"/>
                <a:sym typeface="Montserrat"/>
              </a:defRPr>
            </a:lvl4pPr>
            <a:lvl5pPr marL="2286000" lvl="4" indent="-330200" algn="l">
              <a:lnSpc>
                <a:spcPct val="115000"/>
              </a:lnSpc>
              <a:spcBef>
                <a:spcPts val="0"/>
              </a:spcBef>
              <a:spcAft>
                <a:spcPts val="0"/>
              </a:spcAft>
              <a:buSzPts val="1600"/>
              <a:buChar char="○"/>
              <a:defRPr sz="2400" b="0" i="0">
                <a:latin typeface="Montserrat"/>
                <a:ea typeface="Montserrat"/>
                <a:cs typeface="Montserrat"/>
                <a:sym typeface="Montserrat"/>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ubtitle">
  <p:cSld name="TV Concept Description">
    <p:bg>
      <p:bgPr>
        <a:solidFill>
          <a:schemeClr val="lt1"/>
        </a:solidFill>
        <a:effectLst/>
      </p:bgPr>
    </p:bg>
    <p:spTree>
      <p:nvGrpSpPr>
        <p:cNvPr id="1" name="Shape 604"/>
        <p:cNvGrpSpPr/>
        <p:nvPr/>
      </p:nvGrpSpPr>
      <p:grpSpPr>
        <a:xfrm>
          <a:off x="0" y="0"/>
          <a:ext cx="0" cy="0"/>
          <a:chOff x="0" y="0"/>
          <a:chExt cx="0" cy="0"/>
        </a:xfrm>
      </p:grpSpPr>
      <p:sp>
        <p:nvSpPr>
          <p:cNvPr id="605" name="Google Shape;605;p59"/>
          <p:cNvSpPr/>
          <p:nvPr/>
        </p:nvSpPr>
        <p:spPr>
          <a:xfrm>
            <a:off x="-252507" y="-210065"/>
            <a:ext cx="10132540" cy="5659394"/>
          </a:xfrm>
          <a:prstGeom prst="rect">
            <a:avLst/>
          </a:prstGeom>
          <a:solidFill>
            <a:srgbClr val="AEC7E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06" name="Google Shape;606;p59"/>
          <p:cNvSpPr txBox="1">
            <a:spLocks noGrp="1"/>
          </p:cNvSpPr>
          <p:nvPr>
            <p:ph type="body" idx="1"/>
          </p:nvPr>
        </p:nvSpPr>
        <p:spPr>
          <a:xfrm>
            <a:off x="1" y="0"/>
            <a:ext cx="3423920" cy="5143500"/>
          </a:xfrm>
          <a:prstGeom prst="rect">
            <a:avLst/>
          </a:prstGeom>
          <a:noFill/>
          <a:ln>
            <a:noFill/>
          </a:ln>
        </p:spPr>
        <p:txBody>
          <a:bodyPr spcFirstLastPara="1" wrap="square" lIns="0" tIns="0" rIns="0" bIns="0" anchor="ctr" anchorCtr="0">
            <a:noAutofit/>
          </a:bodyPr>
          <a:lstStyle>
            <a:lvl1pPr marL="457200" lvl="0" indent="-228600" algn="ctr">
              <a:lnSpc>
                <a:spcPct val="115000"/>
              </a:lnSpc>
              <a:spcBef>
                <a:spcPts val="600"/>
              </a:spcBef>
              <a:spcAft>
                <a:spcPts val="0"/>
              </a:spcAft>
              <a:buSzPts val="1600"/>
              <a:buFont typeface="Montserrat Thin"/>
              <a:buNone/>
              <a:defRPr sz="30000" b="0" i="0">
                <a:latin typeface="Montserrat Thin"/>
                <a:ea typeface="Montserrat Thin"/>
                <a:cs typeface="Montserrat Thin"/>
                <a:sym typeface="Montserrat Thin"/>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607" name="Google Shape;607;p59"/>
          <p:cNvSpPr txBox="1">
            <a:spLocks noGrp="1"/>
          </p:cNvSpPr>
          <p:nvPr>
            <p:ph type="body" idx="2"/>
          </p:nvPr>
        </p:nvSpPr>
        <p:spPr>
          <a:xfrm>
            <a:off x="3423920" y="1194486"/>
            <a:ext cx="5057471" cy="2850292"/>
          </a:xfrm>
          <a:prstGeom prst="rect">
            <a:avLst/>
          </a:prstGeom>
          <a:noFill/>
          <a:ln>
            <a:noFill/>
          </a:ln>
        </p:spPr>
        <p:txBody>
          <a:bodyPr spcFirstLastPara="1" wrap="square" lIns="0" tIns="0" rIns="0" bIns="0" anchor="ctr" anchorCtr="0">
            <a:noAutofit/>
          </a:bodyPr>
          <a:lstStyle>
            <a:lvl1pPr marL="457200" lvl="0" indent="-228600" algn="l">
              <a:lnSpc>
                <a:spcPct val="115000"/>
              </a:lnSpc>
              <a:spcBef>
                <a:spcPts val="600"/>
              </a:spcBef>
              <a:spcAft>
                <a:spcPts val="0"/>
              </a:spcAft>
              <a:buSzPts val="1600"/>
              <a:buFont typeface="Montserrat Light"/>
              <a:buNone/>
              <a:defRPr sz="1600" b="0" i="0">
                <a:solidFill>
                  <a:schemeClr val="lt1"/>
                </a:solidFill>
                <a:latin typeface="Montserrat Light"/>
                <a:ea typeface="Montserrat Light"/>
                <a:cs typeface="Montserrat Light"/>
                <a:sym typeface="Montserrat Light"/>
              </a:defRPr>
            </a:lvl1pPr>
            <a:lvl2pPr marL="914400" lvl="1" indent="-330200" algn="l">
              <a:lnSpc>
                <a:spcPct val="115000"/>
              </a:lnSpc>
              <a:spcBef>
                <a:spcPts val="0"/>
              </a:spcBef>
              <a:spcAft>
                <a:spcPts val="0"/>
              </a:spcAft>
              <a:buSzPts val="1600"/>
              <a:buChar char="-"/>
              <a:defRPr sz="2400" b="0" i="0">
                <a:latin typeface="Montserrat"/>
                <a:ea typeface="Montserrat"/>
                <a:cs typeface="Montserrat"/>
                <a:sym typeface="Montserrat"/>
              </a:defRPr>
            </a:lvl2pPr>
            <a:lvl3pPr marL="1371600" lvl="2" indent="-330200" algn="l">
              <a:lnSpc>
                <a:spcPct val="115000"/>
              </a:lnSpc>
              <a:spcBef>
                <a:spcPts val="0"/>
              </a:spcBef>
              <a:spcAft>
                <a:spcPts val="0"/>
              </a:spcAft>
              <a:buSzPts val="1600"/>
              <a:buChar char="⬞"/>
              <a:defRPr sz="2400" b="0" i="0">
                <a:latin typeface="Montserrat"/>
                <a:ea typeface="Montserrat"/>
                <a:cs typeface="Montserrat"/>
                <a:sym typeface="Montserrat"/>
              </a:defRPr>
            </a:lvl3pPr>
            <a:lvl4pPr marL="1828800" lvl="3" indent="-330200" algn="l">
              <a:lnSpc>
                <a:spcPct val="115000"/>
              </a:lnSpc>
              <a:spcBef>
                <a:spcPts val="0"/>
              </a:spcBef>
              <a:spcAft>
                <a:spcPts val="0"/>
              </a:spcAft>
              <a:buSzPts val="1600"/>
              <a:buChar char="●"/>
              <a:defRPr sz="2400" b="0" i="0">
                <a:latin typeface="Montserrat"/>
                <a:ea typeface="Montserrat"/>
                <a:cs typeface="Montserrat"/>
                <a:sym typeface="Montserrat"/>
              </a:defRPr>
            </a:lvl4pPr>
            <a:lvl5pPr marL="2286000" lvl="4" indent="-330200" algn="l">
              <a:lnSpc>
                <a:spcPct val="115000"/>
              </a:lnSpc>
              <a:spcBef>
                <a:spcPts val="0"/>
              </a:spcBef>
              <a:spcAft>
                <a:spcPts val="0"/>
              </a:spcAft>
              <a:buSzPts val="1600"/>
              <a:buChar char="○"/>
              <a:defRPr sz="2400" b="0" i="0">
                <a:latin typeface="Montserrat"/>
                <a:ea typeface="Montserrat"/>
                <a:cs typeface="Montserrat"/>
                <a:sym typeface="Montserrat"/>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ubtitle">
  <p:cSld name="1_Subtitle">
    <p:bg>
      <p:bgPr>
        <a:solidFill>
          <a:schemeClr val="lt1"/>
        </a:solidFill>
        <a:effectLst/>
      </p:bgPr>
    </p:bg>
    <p:spTree>
      <p:nvGrpSpPr>
        <p:cNvPr id="1" name="Shape 608"/>
        <p:cNvGrpSpPr/>
        <p:nvPr/>
      </p:nvGrpSpPr>
      <p:grpSpPr>
        <a:xfrm>
          <a:off x="0" y="0"/>
          <a:ext cx="0" cy="0"/>
          <a:chOff x="0" y="0"/>
          <a:chExt cx="0" cy="0"/>
        </a:xfrm>
      </p:grpSpPr>
      <p:sp>
        <p:nvSpPr>
          <p:cNvPr id="609" name="Google Shape;609;p60"/>
          <p:cNvSpPr/>
          <p:nvPr/>
        </p:nvSpPr>
        <p:spPr>
          <a:xfrm>
            <a:off x="-252507" y="-210065"/>
            <a:ext cx="10132540" cy="5659394"/>
          </a:xfrm>
          <a:prstGeom prst="rect">
            <a:avLst/>
          </a:prstGeom>
          <a:solidFill>
            <a:srgbClr val="AEC7E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10" name="Google Shape;610;p60"/>
          <p:cNvSpPr txBox="1">
            <a:spLocks noGrp="1"/>
          </p:cNvSpPr>
          <p:nvPr>
            <p:ph type="body" idx="1"/>
          </p:nvPr>
        </p:nvSpPr>
        <p:spPr>
          <a:xfrm>
            <a:off x="2204720" y="1194486"/>
            <a:ext cx="6276671" cy="2850292"/>
          </a:xfrm>
          <a:prstGeom prst="rect">
            <a:avLst/>
          </a:prstGeom>
          <a:noFill/>
          <a:ln>
            <a:noFill/>
          </a:ln>
        </p:spPr>
        <p:txBody>
          <a:bodyPr spcFirstLastPara="1" wrap="square" lIns="0" tIns="0" rIns="0" bIns="0" anchor="ctr" anchorCtr="0">
            <a:noAutofit/>
          </a:bodyPr>
          <a:lstStyle>
            <a:lvl1pPr marL="457200" lvl="0" indent="-228600" algn="l">
              <a:lnSpc>
                <a:spcPct val="115000"/>
              </a:lnSpc>
              <a:spcBef>
                <a:spcPts val="600"/>
              </a:spcBef>
              <a:spcAft>
                <a:spcPts val="0"/>
              </a:spcAft>
              <a:buSzPts val="1600"/>
              <a:buFont typeface="Montserrat Light"/>
              <a:buNone/>
              <a:defRPr sz="1600" b="0" i="0">
                <a:solidFill>
                  <a:srgbClr val="15325E"/>
                </a:solidFill>
                <a:latin typeface="Montserrat Light"/>
                <a:ea typeface="Montserrat Light"/>
                <a:cs typeface="Montserrat Light"/>
                <a:sym typeface="Montserrat Light"/>
              </a:defRPr>
            </a:lvl1pPr>
            <a:lvl2pPr marL="914400" lvl="1" indent="-330200" algn="l">
              <a:lnSpc>
                <a:spcPct val="115000"/>
              </a:lnSpc>
              <a:spcBef>
                <a:spcPts val="0"/>
              </a:spcBef>
              <a:spcAft>
                <a:spcPts val="0"/>
              </a:spcAft>
              <a:buSzPts val="1600"/>
              <a:buChar char="-"/>
              <a:defRPr sz="2400" b="0" i="0">
                <a:latin typeface="Montserrat"/>
                <a:ea typeface="Montserrat"/>
                <a:cs typeface="Montserrat"/>
                <a:sym typeface="Montserrat"/>
              </a:defRPr>
            </a:lvl2pPr>
            <a:lvl3pPr marL="1371600" lvl="2" indent="-330200" algn="l">
              <a:lnSpc>
                <a:spcPct val="115000"/>
              </a:lnSpc>
              <a:spcBef>
                <a:spcPts val="0"/>
              </a:spcBef>
              <a:spcAft>
                <a:spcPts val="0"/>
              </a:spcAft>
              <a:buSzPts val="1600"/>
              <a:buChar char="⬞"/>
              <a:defRPr sz="2400" b="0" i="0">
                <a:latin typeface="Montserrat"/>
                <a:ea typeface="Montserrat"/>
                <a:cs typeface="Montserrat"/>
                <a:sym typeface="Montserrat"/>
              </a:defRPr>
            </a:lvl3pPr>
            <a:lvl4pPr marL="1828800" lvl="3" indent="-330200" algn="l">
              <a:lnSpc>
                <a:spcPct val="115000"/>
              </a:lnSpc>
              <a:spcBef>
                <a:spcPts val="0"/>
              </a:spcBef>
              <a:spcAft>
                <a:spcPts val="0"/>
              </a:spcAft>
              <a:buSzPts val="1600"/>
              <a:buChar char="●"/>
              <a:defRPr sz="2400" b="0" i="0">
                <a:latin typeface="Montserrat"/>
                <a:ea typeface="Montserrat"/>
                <a:cs typeface="Montserrat"/>
                <a:sym typeface="Montserrat"/>
              </a:defRPr>
            </a:lvl4pPr>
            <a:lvl5pPr marL="2286000" lvl="4" indent="-330200" algn="l">
              <a:lnSpc>
                <a:spcPct val="115000"/>
              </a:lnSpc>
              <a:spcBef>
                <a:spcPts val="0"/>
              </a:spcBef>
              <a:spcAft>
                <a:spcPts val="0"/>
              </a:spcAft>
              <a:buSzPts val="1600"/>
              <a:buChar char="○"/>
              <a:defRPr sz="2400" b="0" i="0">
                <a:latin typeface="Montserrat"/>
                <a:ea typeface="Montserrat"/>
                <a:cs typeface="Montserrat"/>
                <a:sym typeface="Montserrat"/>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611" name="Google Shape;611;p60"/>
          <p:cNvSpPr txBox="1">
            <a:spLocks noGrp="1"/>
          </p:cNvSpPr>
          <p:nvPr>
            <p:ph type="body" idx="2"/>
          </p:nvPr>
        </p:nvSpPr>
        <p:spPr>
          <a:xfrm>
            <a:off x="-142240" y="-105994"/>
            <a:ext cx="8351520" cy="1300480"/>
          </a:xfrm>
          <a:prstGeom prst="rect">
            <a:avLst/>
          </a:prstGeom>
          <a:noFill/>
          <a:ln>
            <a:noFill/>
          </a:ln>
        </p:spPr>
        <p:txBody>
          <a:bodyPr spcFirstLastPara="1" wrap="square" lIns="0" tIns="0" rIns="0" bIns="0" anchor="ctr" anchorCtr="0">
            <a:noAutofit/>
          </a:bodyPr>
          <a:lstStyle>
            <a:lvl1pPr marL="457200" lvl="0" indent="-228600" algn="l">
              <a:lnSpc>
                <a:spcPct val="115000"/>
              </a:lnSpc>
              <a:spcBef>
                <a:spcPts val="600"/>
              </a:spcBef>
              <a:spcAft>
                <a:spcPts val="0"/>
              </a:spcAft>
              <a:buSzPts val="1600"/>
              <a:buFont typeface="Montserrat"/>
              <a:buNone/>
              <a:defRPr sz="8000" b="1" i="0">
                <a:solidFill>
                  <a:schemeClr val="lt1"/>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sz="2400" b="0" i="0">
                <a:latin typeface="Montserrat"/>
                <a:ea typeface="Montserrat"/>
                <a:cs typeface="Montserrat"/>
                <a:sym typeface="Montserrat"/>
              </a:defRPr>
            </a:lvl2pPr>
            <a:lvl3pPr marL="1371600" lvl="2" indent="-330200" algn="l">
              <a:lnSpc>
                <a:spcPct val="115000"/>
              </a:lnSpc>
              <a:spcBef>
                <a:spcPts val="0"/>
              </a:spcBef>
              <a:spcAft>
                <a:spcPts val="0"/>
              </a:spcAft>
              <a:buSzPts val="1600"/>
              <a:buChar char="⬞"/>
              <a:defRPr sz="2400" b="0" i="0">
                <a:latin typeface="Montserrat"/>
                <a:ea typeface="Montserrat"/>
                <a:cs typeface="Montserrat"/>
                <a:sym typeface="Montserrat"/>
              </a:defRPr>
            </a:lvl3pPr>
            <a:lvl4pPr marL="1828800" lvl="3" indent="-330200" algn="l">
              <a:lnSpc>
                <a:spcPct val="115000"/>
              </a:lnSpc>
              <a:spcBef>
                <a:spcPts val="0"/>
              </a:spcBef>
              <a:spcAft>
                <a:spcPts val="0"/>
              </a:spcAft>
              <a:buSzPts val="1600"/>
              <a:buChar char="●"/>
              <a:defRPr sz="2400" b="0" i="0">
                <a:latin typeface="Montserrat"/>
                <a:ea typeface="Montserrat"/>
                <a:cs typeface="Montserrat"/>
                <a:sym typeface="Montserrat"/>
              </a:defRPr>
            </a:lvl4pPr>
            <a:lvl5pPr marL="2286000" lvl="4" indent="-330200" algn="l">
              <a:lnSpc>
                <a:spcPct val="115000"/>
              </a:lnSpc>
              <a:spcBef>
                <a:spcPts val="0"/>
              </a:spcBef>
              <a:spcAft>
                <a:spcPts val="0"/>
              </a:spcAft>
              <a:buSzPts val="1600"/>
              <a:buChar char="○"/>
              <a:defRPr sz="2400" b="0" i="0">
                <a:latin typeface="Montserrat"/>
                <a:ea typeface="Montserrat"/>
                <a:cs typeface="Montserrat"/>
                <a:sym typeface="Montserrat"/>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ubtitle">
  <p:cSld name="Blue_Summary">
    <p:bg>
      <p:bgPr>
        <a:solidFill>
          <a:schemeClr val="lt1"/>
        </a:solidFill>
        <a:effectLst/>
      </p:bgPr>
    </p:bg>
    <p:spTree>
      <p:nvGrpSpPr>
        <p:cNvPr id="1" name="Shape 612"/>
        <p:cNvGrpSpPr/>
        <p:nvPr/>
      </p:nvGrpSpPr>
      <p:grpSpPr>
        <a:xfrm>
          <a:off x="0" y="0"/>
          <a:ext cx="0" cy="0"/>
          <a:chOff x="0" y="0"/>
          <a:chExt cx="0" cy="0"/>
        </a:xfrm>
      </p:grpSpPr>
      <p:sp>
        <p:nvSpPr>
          <p:cNvPr id="613" name="Google Shape;613;p61"/>
          <p:cNvSpPr txBox="1"/>
          <p:nvPr/>
        </p:nvSpPr>
        <p:spPr>
          <a:xfrm>
            <a:off x="4196477" y="0"/>
            <a:ext cx="4158602" cy="102590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6000"/>
              <a:buFont typeface="Arial"/>
              <a:buNone/>
            </a:pPr>
            <a:r>
              <a:rPr lang="en-US" sz="6000" b="0" i="0" u="none" strike="noStrike" cap="none">
                <a:solidFill>
                  <a:srgbClr val="15325E"/>
                </a:solidFill>
                <a:latin typeface="Montserrat"/>
                <a:ea typeface="Montserrat"/>
                <a:cs typeface="Montserrat"/>
                <a:sym typeface="Montserrat"/>
              </a:rPr>
              <a:t>Creative</a:t>
            </a:r>
            <a:endParaRPr sz="1400" b="0" i="0" u="none" strike="noStrike" cap="none">
              <a:solidFill>
                <a:srgbClr val="000000"/>
              </a:solidFill>
              <a:latin typeface="Arial"/>
              <a:ea typeface="Arial"/>
              <a:cs typeface="Arial"/>
              <a:sym typeface="Arial"/>
            </a:endParaRPr>
          </a:p>
        </p:txBody>
      </p:sp>
      <p:sp>
        <p:nvSpPr>
          <p:cNvPr id="614" name="Google Shape;614;p61"/>
          <p:cNvSpPr txBox="1"/>
          <p:nvPr/>
        </p:nvSpPr>
        <p:spPr>
          <a:xfrm rot="5400000">
            <a:off x="6551744" y="2120314"/>
            <a:ext cx="4158602" cy="102590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6000"/>
              <a:buFont typeface="Arial"/>
              <a:buNone/>
            </a:pPr>
            <a:r>
              <a:rPr lang="en-US" sz="6000" b="0" i="0" u="none" strike="noStrike" cap="none">
                <a:solidFill>
                  <a:srgbClr val="15325E"/>
                </a:solidFill>
                <a:latin typeface="Montserrat"/>
                <a:ea typeface="Montserrat"/>
                <a:cs typeface="Montserrat"/>
                <a:sym typeface="Montserrat"/>
              </a:rPr>
              <a:t>Summary</a:t>
            </a:r>
            <a:endParaRPr sz="1400" b="0" i="0" u="none" strike="noStrike" cap="none">
              <a:solidFill>
                <a:srgbClr val="000000"/>
              </a:solidFill>
              <a:latin typeface="Arial"/>
              <a:ea typeface="Arial"/>
              <a:cs typeface="Arial"/>
              <a:sym typeface="Arial"/>
            </a:endParaRPr>
          </a:p>
        </p:txBody>
      </p:sp>
      <p:sp>
        <p:nvSpPr>
          <p:cNvPr id="615" name="Google Shape;615;p61"/>
          <p:cNvSpPr/>
          <p:nvPr/>
        </p:nvSpPr>
        <p:spPr>
          <a:xfrm>
            <a:off x="-111509" y="984896"/>
            <a:ext cx="8229599" cy="4158603"/>
          </a:xfrm>
          <a:prstGeom prst="snip1Rect">
            <a:avLst>
              <a:gd name="adj" fmla="val 16667"/>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16" name="Google Shape;616;p61"/>
          <p:cNvSpPr>
            <a:spLocks noGrp="1"/>
          </p:cNvSpPr>
          <p:nvPr>
            <p:ph type="pic" idx="2"/>
          </p:nvPr>
        </p:nvSpPr>
        <p:spPr>
          <a:xfrm>
            <a:off x="324937" y="1112067"/>
            <a:ext cx="1825602" cy="1825602"/>
          </a:xfrm>
          <a:prstGeom prst="rect">
            <a:avLst/>
          </a:prstGeom>
          <a:noFill/>
          <a:ln>
            <a:noFill/>
          </a:ln>
        </p:spPr>
      </p:sp>
      <p:sp>
        <p:nvSpPr>
          <p:cNvPr id="617" name="Google Shape;617;p61"/>
          <p:cNvSpPr>
            <a:spLocks noGrp="1"/>
          </p:cNvSpPr>
          <p:nvPr>
            <p:ph type="pic" idx="3"/>
          </p:nvPr>
        </p:nvSpPr>
        <p:spPr>
          <a:xfrm>
            <a:off x="2271141" y="1112066"/>
            <a:ext cx="1825602" cy="1825602"/>
          </a:xfrm>
          <a:prstGeom prst="rect">
            <a:avLst/>
          </a:prstGeom>
          <a:noFill/>
          <a:ln>
            <a:noFill/>
          </a:ln>
        </p:spPr>
      </p:sp>
      <p:sp>
        <p:nvSpPr>
          <p:cNvPr id="618" name="Google Shape;618;p61"/>
          <p:cNvSpPr>
            <a:spLocks noGrp="1"/>
          </p:cNvSpPr>
          <p:nvPr>
            <p:ph type="pic" idx="4"/>
          </p:nvPr>
        </p:nvSpPr>
        <p:spPr>
          <a:xfrm>
            <a:off x="4217345" y="1112065"/>
            <a:ext cx="1825602" cy="1825602"/>
          </a:xfrm>
          <a:prstGeom prst="rect">
            <a:avLst/>
          </a:prstGeom>
          <a:noFill/>
          <a:ln>
            <a:noFill/>
          </a:ln>
        </p:spPr>
      </p:sp>
      <p:sp>
        <p:nvSpPr>
          <p:cNvPr id="619" name="Google Shape;619;p61"/>
          <p:cNvSpPr>
            <a:spLocks noGrp="1"/>
          </p:cNvSpPr>
          <p:nvPr>
            <p:ph type="pic" idx="5"/>
          </p:nvPr>
        </p:nvSpPr>
        <p:spPr>
          <a:xfrm>
            <a:off x="6163549" y="1112064"/>
            <a:ext cx="1825602" cy="1825602"/>
          </a:xfrm>
          <a:prstGeom prst="rect">
            <a:avLst/>
          </a:prstGeom>
          <a:noFill/>
          <a:ln>
            <a:noFill/>
          </a:ln>
        </p:spPr>
      </p:sp>
      <p:sp>
        <p:nvSpPr>
          <p:cNvPr id="620" name="Google Shape;620;p61"/>
          <p:cNvSpPr>
            <a:spLocks noGrp="1"/>
          </p:cNvSpPr>
          <p:nvPr>
            <p:ph type="pic" idx="6"/>
          </p:nvPr>
        </p:nvSpPr>
        <p:spPr>
          <a:xfrm>
            <a:off x="324937" y="3118633"/>
            <a:ext cx="1825602" cy="1825602"/>
          </a:xfrm>
          <a:prstGeom prst="rect">
            <a:avLst/>
          </a:prstGeom>
          <a:noFill/>
          <a:ln>
            <a:noFill/>
          </a:ln>
        </p:spPr>
      </p:sp>
      <p:sp>
        <p:nvSpPr>
          <p:cNvPr id="621" name="Google Shape;621;p61"/>
          <p:cNvSpPr>
            <a:spLocks noGrp="1"/>
          </p:cNvSpPr>
          <p:nvPr>
            <p:ph type="pic" idx="7"/>
          </p:nvPr>
        </p:nvSpPr>
        <p:spPr>
          <a:xfrm>
            <a:off x="2271141" y="3118632"/>
            <a:ext cx="1825602" cy="1825602"/>
          </a:xfrm>
          <a:prstGeom prst="rect">
            <a:avLst/>
          </a:prstGeom>
          <a:noFill/>
          <a:ln>
            <a:noFill/>
          </a:ln>
        </p:spPr>
      </p:sp>
      <p:sp>
        <p:nvSpPr>
          <p:cNvPr id="622" name="Google Shape;622;p61"/>
          <p:cNvSpPr>
            <a:spLocks noGrp="1"/>
          </p:cNvSpPr>
          <p:nvPr>
            <p:ph type="pic" idx="8"/>
          </p:nvPr>
        </p:nvSpPr>
        <p:spPr>
          <a:xfrm>
            <a:off x="4217345" y="3118631"/>
            <a:ext cx="1825602" cy="1825602"/>
          </a:xfrm>
          <a:prstGeom prst="rect">
            <a:avLst/>
          </a:prstGeom>
          <a:noFill/>
          <a:ln>
            <a:noFill/>
          </a:ln>
        </p:spPr>
      </p:sp>
      <p:sp>
        <p:nvSpPr>
          <p:cNvPr id="623" name="Google Shape;623;p61"/>
          <p:cNvSpPr>
            <a:spLocks noGrp="1"/>
          </p:cNvSpPr>
          <p:nvPr>
            <p:ph type="pic" idx="9"/>
          </p:nvPr>
        </p:nvSpPr>
        <p:spPr>
          <a:xfrm>
            <a:off x="6163549" y="3118630"/>
            <a:ext cx="1825602" cy="1825602"/>
          </a:xfrm>
          <a:prstGeom prst="rect">
            <a:avLst/>
          </a:prstGeom>
          <a:noFill/>
          <a:ln>
            <a:noFill/>
          </a:ln>
        </p:spPr>
      </p:sp>
      <p:sp>
        <p:nvSpPr>
          <p:cNvPr id="624" name="Google Shape;624;p61"/>
          <p:cNvSpPr txBox="1">
            <a:spLocks noGrp="1"/>
          </p:cNvSpPr>
          <p:nvPr>
            <p:ph type="body" idx="1"/>
          </p:nvPr>
        </p:nvSpPr>
        <p:spPr>
          <a:xfrm>
            <a:off x="324937" y="2718486"/>
            <a:ext cx="1825602" cy="309665"/>
          </a:xfrm>
          <a:prstGeom prst="rect">
            <a:avLst/>
          </a:prstGeom>
          <a:solidFill>
            <a:srgbClr val="ADC6ED">
              <a:alpha val="64705"/>
            </a:srgbClr>
          </a:solid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a:buNone/>
              <a:defRPr sz="1000" b="0" i="0">
                <a:solidFill>
                  <a:srgbClr val="15325E"/>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sz="1050"/>
            </a:lvl2pPr>
            <a:lvl3pPr marL="1371600" lvl="2" indent="-330200" algn="l">
              <a:lnSpc>
                <a:spcPct val="115000"/>
              </a:lnSpc>
              <a:spcBef>
                <a:spcPts val="0"/>
              </a:spcBef>
              <a:spcAft>
                <a:spcPts val="0"/>
              </a:spcAft>
              <a:buSzPts val="1600"/>
              <a:buChar char="⬞"/>
              <a:defRPr sz="1050"/>
            </a:lvl3pPr>
            <a:lvl4pPr marL="1828800" lvl="3" indent="-330200" algn="l">
              <a:lnSpc>
                <a:spcPct val="115000"/>
              </a:lnSpc>
              <a:spcBef>
                <a:spcPts val="0"/>
              </a:spcBef>
              <a:spcAft>
                <a:spcPts val="0"/>
              </a:spcAft>
              <a:buSzPts val="1600"/>
              <a:buChar char="●"/>
              <a:defRPr sz="1050"/>
            </a:lvl4pPr>
            <a:lvl5pPr marL="2286000" lvl="4" indent="-330200" algn="l">
              <a:lnSpc>
                <a:spcPct val="115000"/>
              </a:lnSpc>
              <a:spcBef>
                <a:spcPts val="0"/>
              </a:spcBef>
              <a:spcAft>
                <a:spcPts val="0"/>
              </a:spcAft>
              <a:buSzPts val="1600"/>
              <a:buChar char="○"/>
              <a:defRPr sz="1050"/>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625" name="Google Shape;625;p61"/>
          <p:cNvSpPr txBox="1">
            <a:spLocks noGrp="1"/>
          </p:cNvSpPr>
          <p:nvPr>
            <p:ph type="body" idx="13"/>
          </p:nvPr>
        </p:nvSpPr>
        <p:spPr>
          <a:xfrm>
            <a:off x="2266973" y="2718485"/>
            <a:ext cx="1825602" cy="309665"/>
          </a:xfrm>
          <a:prstGeom prst="rect">
            <a:avLst/>
          </a:prstGeom>
          <a:solidFill>
            <a:srgbClr val="ADC6ED">
              <a:alpha val="64705"/>
            </a:srgbClr>
          </a:solid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a:buNone/>
              <a:defRPr sz="1000" b="0" i="0">
                <a:solidFill>
                  <a:srgbClr val="15325E"/>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sz="1050"/>
            </a:lvl2pPr>
            <a:lvl3pPr marL="1371600" lvl="2" indent="-330200" algn="l">
              <a:lnSpc>
                <a:spcPct val="115000"/>
              </a:lnSpc>
              <a:spcBef>
                <a:spcPts val="0"/>
              </a:spcBef>
              <a:spcAft>
                <a:spcPts val="0"/>
              </a:spcAft>
              <a:buSzPts val="1600"/>
              <a:buChar char="⬞"/>
              <a:defRPr sz="1050"/>
            </a:lvl3pPr>
            <a:lvl4pPr marL="1828800" lvl="3" indent="-330200" algn="l">
              <a:lnSpc>
                <a:spcPct val="115000"/>
              </a:lnSpc>
              <a:spcBef>
                <a:spcPts val="0"/>
              </a:spcBef>
              <a:spcAft>
                <a:spcPts val="0"/>
              </a:spcAft>
              <a:buSzPts val="1600"/>
              <a:buChar char="●"/>
              <a:defRPr sz="1050"/>
            </a:lvl4pPr>
            <a:lvl5pPr marL="2286000" lvl="4" indent="-330200" algn="l">
              <a:lnSpc>
                <a:spcPct val="115000"/>
              </a:lnSpc>
              <a:spcBef>
                <a:spcPts val="0"/>
              </a:spcBef>
              <a:spcAft>
                <a:spcPts val="0"/>
              </a:spcAft>
              <a:buSzPts val="1600"/>
              <a:buChar char="○"/>
              <a:defRPr sz="1050"/>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626" name="Google Shape;626;p61"/>
          <p:cNvSpPr txBox="1">
            <a:spLocks noGrp="1"/>
          </p:cNvSpPr>
          <p:nvPr>
            <p:ph type="body" idx="14"/>
          </p:nvPr>
        </p:nvSpPr>
        <p:spPr>
          <a:xfrm>
            <a:off x="4217345" y="2714158"/>
            <a:ext cx="1825602" cy="309665"/>
          </a:xfrm>
          <a:prstGeom prst="rect">
            <a:avLst/>
          </a:prstGeom>
          <a:solidFill>
            <a:srgbClr val="ADC6ED">
              <a:alpha val="64705"/>
            </a:srgbClr>
          </a:solid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a:buNone/>
              <a:defRPr sz="1000" b="0" i="0">
                <a:solidFill>
                  <a:srgbClr val="15325E"/>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sz="1050"/>
            </a:lvl2pPr>
            <a:lvl3pPr marL="1371600" lvl="2" indent="-330200" algn="l">
              <a:lnSpc>
                <a:spcPct val="115000"/>
              </a:lnSpc>
              <a:spcBef>
                <a:spcPts val="0"/>
              </a:spcBef>
              <a:spcAft>
                <a:spcPts val="0"/>
              </a:spcAft>
              <a:buSzPts val="1600"/>
              <a:buChar char="⬞"/>
              <a:defRPr sz="1050"/>
            </a:lvl3pPr>
            <a:lvl4pPr marL="1828800" lvl="3" indent="-330200" algn="l">
              <a:lnSpc>
                <a:spcPct val="115000"/>
              </a:lnSpc>
              <a:spcBef>
                <a:spcPts val="0"/>
              </a:spcBef>
              <a:spcAft>
                <a:spcPts val="0"/>
              </a:spcAft>
              <a:buSzPts val="1600"/>
              <a:buChar char="●"/>
              <a:defRPr sz="1050"/>
            </a:lvl4pPr>
            <a:lvl5pPr marL="2286000" lvl="4" indent="-330200" algn="l">
              <a:lnSpc>
                <a:spcPct val="115000"/>
              </a:lnSpc>
              <a:spcBef>
                <a:spcPts val="0"/>
              </a:spcBef>
              <a:spcAft>
                <a:spcPts val="0"/>
              </a:spcAft>
              <a:buSzPts val="1600"/>
              <a:buChar char="○"/>
              <a:defRPr sz="1050"/>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627" name="Google Shape;627;p61"/>
          <p:cNvSpPr txBox="1">
            <a:spLocks noGrp="1"/>
          </p:cNvSpPr>
          <p:nvPr>
            <p:ph type="body" idx="15"/>
          </p:nvPr>
        </p:nvSpPr>
        <p:spPr>
          <a:xfrm>
            <a:off x="332430" y="4734202"/>
            <a:ext cx="1825602" cy="309665"/>
          </a:xfrm>
          <a:prstGeom prst="rect">
            <a:avLst/>
          </a:prstGeom>
          <a:solidFill>
            <a:srgbClr val="ADC6ED">
              <a:alpha val="64705"/>
            </a:srgbClr>
          </a:solid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a:buNone/>
              <a:defRPr sz="1000" b="0" i="0">
                <a:solidFill>
                  <a:srgbClr val="15325E"/>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sz="1050"/>
            </a:lvl2pPr>
            <a:lvl3pPr marL="1371600" lvl="2" indent="-330200" algn="l">
              <a:lnSpc>
                <a:spcPct val="115000"/>
              </a:lnSpc>
              <a:spcBef>
                <a:spcPts val="0"/>
              </a:spcBef>
              <a:spcAft>
                <a:spcPts val="0"/>
              </a:spcAft>
              <a:buSzPts val="1600"/>
              <a:buChar char="⬞"/>
              <a:defRPr sz="1050"/>
            </a:lvl3pPr>
            <a:lvl4pPr marL="1828800" lvl="3" indent="-330200" algn="l">
              <a:lnSpc>
                <a:spcPct val="115000"/>
              </a:lnSpc>
              <a:spcBef>
                <a:spcPts val="0"/>
              </a:spcBef>
              <a:spcAft>
                <a:spcPts val="0"/>
              </a:spcAft>
              <a:buSzPts val="1600"/>
              <a:buChar char="●"/>
              <a:defRPr sz="1050"/>
            </a:lvl4pPr>
            <a:lvl5pPr marL="2286000" lvl="4" indent="-330200" algn="l">
              <a:lnSpc>
                <a:spcPct val="115000"/>
              </a:lnSpc>
              <a:spcBef>
                <a:spcPts val="0"/>
              </a:spcBef>
              <a:spcAft>
                <a:spcPts val="0"/>
              </a:spcAft>
              <a:buSzPts val="1600"/>
              <a:buChar char="○"/>
              <a:defRPr sz="1050"/>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628" name="Google Shape;628;p61"/>
          <p:cNvSpPr txBox="1">
            <a:spLocks noGrp="1"/>
          </p:cNvSpPr>
          <p:nvPr>
            <p:ph type="body" idx="16"/>
          </p:nvPr>
        </p:nvSpPr>
        <p:spPr>
          <a:xfrm>
            <a:off x="2276093" y="4734201"/>
            <a:ext cx="1825602" cy="309665"/>
          </a:xfrm>
          <a:prstGeom prst="rect">
            <a:avLst/>
          </a:prstGeom>
          <a:solidFill>
            <a:srgbClr val="ADC6ED">
              <a:alpha val="64705"/>
            </a:srgbClr>
          </a:solid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a:buNone/>
              <a:defRPr sz="1000" b="0" i="0">
                <a:solidFill>
                  <a:srgbClr val="15325E"/>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sz="1050"/>
            </a:lvl2pPr>
            <a:lvl3pPr marL="1371600" lvl="2" indent="-330200" algn="l">
              <a:lnSpc>
                <a:spcPct val="115000"/>
              </a:lnSpc>
              <a:spcBef>
                <a:spcPts val="0"/>
              </a:spcBef>
              <a:spcAft>
                <a:spcPts val="0"/>
              </a:spcAft>
              <a:buSzPts val="1600"/>
              <a:buChar char="⬞"/>
              <a:defRPr sz="1050"/>
            </a:lvl3pPr>
            <a:lvl4pPr marL="1828800" lvl="3" indent="-330200" algn="l">
              <a:lnSpc>
                <a:spcPct val="115000"/>
              </a:lnSpc>
              <a:spcBef>
                <a:spcPts val="0"/>
              </a:spcBef>
              <a:spcAft>
                <a:spcPts val="0"/>
              </a:spcAft>
              <a:buSzPts val="1600"/>
              <a:buChar char="●"/>
              <a:defRPr sz="1050"/>
            </a:lvl4pPr>
            <a:lvl5pPr marL="2286000" lvl="4" indent="-330200" algn="l">
              <a:lnSpc>
                <a:spcPct val="115000"/>
              </a:lnSpc>
              <a:spcBef>
                <a:spcPts val="0"/>
              </a:spcBef>
              <a:spcAft>
                <a:spcPts val="0"/>
              </a:spcAft>
              <a:buSzPts val="1600"/>
              <a:buChar char="○"/>
              <a:defRPr sz="1050"/>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629" name="Google Shape;629;p61"/>
          <p:cNvSpPr txBox="1">
            <a:spLocks noGrp="1"/>
          </p:cNvSpPr>
          <p:nvPr>
            <p:ph type="body" idx="17"/>
          </p:nvPr>
        </p:nvSpPr>
        <p:spPr>
          <a:xfrm>
            <a:off x="4209008" y="4729929"/>
            <a:ext cx="1825602" cy="309665"/>
          </a:xfrm>
          <a:prstGeom prst="rect">
            <a:avLst/>
          </a:prstGeom>
          <a:solidFill>
            <a:srgbClr val="ADC6ED">
              <a:alpha val="64705"/>
            </a:srgbClr>
          </a:solid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a:buNone/>
              <a:defRPr sz="1000" b="0" i="0">
                <a:solidFill>
                  <a:srgbClr val="15325E"/>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sz="1050"/>
            </a:lvl2pPr>
            <a:lvl3pPr marL="1371600" lvl="2" indent="-330200" algn="l">
              <a:lnSpc>
                <a:spcPct val="115000"/>
              </a:lnSpc>
              <a:spcBef>
                <a:spcPts val="0"/>
              </a:spcBef>
              <a:spcAft>
                <a:spcPts val="0"/>
              </a:spcAft>
              <a:buSzPts val="1600"/>
              <a:buChar char="⬞"/>
              <a:defRPr sz="1050"/>
            </a:lvl3pPr>
            <a:lvl4pPr marL="1828800" lvl="3" indent="-330200" algn="l">
              <a:lnSpc>
                <a:spcPct val="115000"/>
              </a:lnSpc>
              <a:spcBef>
                <a:spcPts val="0"/>
              </a:spcBef>
              <a:spcAft>
                <a:spcPts val="0"/>
              </a:spcAft>
              <a:buSzPts val="1600"/>
              <a:buChar char="●"/>
              <a:defRPr sz="1050"/>
            </a:lvl4pPr>
            <a:lvl5pPr marL="2286000" lvl="4" indent="-330200" algn="l">
              <a:lnSpc>
                <a:spcPct val="115000"/>
              </a:lnSpc>
              <a:spcBef>
                <a:spcPts val="0"/>
              </a:spcBef>
              <a:spcAft>
                <a:spcPts val="0"/>
              </a:spcAft>
              <a:buSzPts val="1600"/>
              <a:buChar char="○"/>
              <a:defRPr sz="1050"/>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630" name="Google Shape;630;p61"/>
          <p:cNvSpPr txBox="1">
            <a:spLocks noGrp="1"/>
          </p:cNvSpPr>
          <p:nvPr>
            <p:ph type="body" idx="18"/>
          </p:nvPr>
        </p:nvSpPr>
        <p:spPr>
          <a:xfrm>
            <a:off x="6167717" y="4729928"/>
            <a:ext cx="1825602" cy="309665"/>
          </a:xfrm>
          <a:prstGeom prst="rect">
            <a:avLst/>
          </a:prstGeom>
          <a:solidFill>
            <a:srgbClr val="ADC6ED">
              <a:alpha val="64705"/>
            </a:srgbClr>
          </a:solid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a:buNone/>
              <a:defRPr sz="1000" b="0" i="0">
                <a:solidFill>
                  <a:srgbClr val="15325E"/>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sz="1050"/>
            </a:lvl2pPr>
            <a:lvl3pPr marL="1371600" lvl="2" indent="-330200" algn="l">
              <a:lnSpc>
                <a:spcPct val="115000"/>
              </a:lnSpc>
              <a:spcBef>
                <a:spcPts val="0"/>
              </a:spcBef>
              <a:spcAft>
                <a:spcPts val="0"/>
              </a:spcAft>
              <a:buSzPts val="1600"/>
              <a:buChar char="⬞"/>
              <a:defRPr sz="1050"/>
            </a:lvl3pPr>
            <a:lvl4pPr marL="1828800" lvl="3" indent="-330200" algn="l">
              <a:lnSpc>
                <a:spcPct val="115000"/>
              </a:lnSpc>
              <a:spcBef>
                <a:spcPts val="0"/>
              </a:spcBef>
              <a:spcAft>
                <a:spcPts val="0"/>
              </a:spcAft>
              <a:buSzPts val="1600"/>
              <a:buChar char="●"/>
              <a:defRPr sz="1050"/>
            </a:lvl4pPr>
            <a:lvl5pPr marL="2286000" lvl="4" indent="-330200" algn="l">
              <a:lnSpc>
                <a:spcPct val="115000"/>
              </a:lnSpc>
              <a:spcBef>
                <a:spcPts val="0"/>
              </a:spcBef>
              <a:spcAft>
                <a:spcPts val="0"/>
              </a:spcAft>
              <a:buSzPts val="1600"/>
              <a:buChar char="○"/>
              <a:defRPr sz="1050"/>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631" name="Google Shape;631;p61"/>
          <p:cNvSpPr txBox="1">
            <a:spLocks noGrp="1"/>
          </p:cNvSpPr>
          <p:nvPr>
            <p:ph type="body" idx="19"/>
          </p:nvPr>
        </p:nvSpPr>
        <p:spPr>
          <a:xfrm>
            <a:off x="6159381" y="2723086"/>
            <a:ext cx="1825602" cy="309665"/>
          </a:xfrm>
          <a:prstGeom prst="rect">
            <a:avLst/>
          </a:prstGeom>
          <a:solidFill>
            <a:srgbClr val="ADC6ED">
              <a:alpha val="64705"/>
            </a:srgbClr>
          </a:solid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a:buNone/>
              <a:defRPr sz="1000" b="0" i="0">
                <a:solidFill>
                  <a:srgbClr val="15325E"/>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sz="1050"/>
            </a:lvl2pPr>
            <a:lvl3pPr marL="1371600" lvl="2" indent="-330200" algn="l">
              <a:lnSpc>
                <a:spcPct val="115000"/>
              </a:lnSpc>
              <a:spcBef>
                <a:spcPts val="0"/>
              </a:spcBef>
              <a:spcAft>
                <a:spcPts val="0"/>
              </a:spcAft>
              <a:buSzPts val="1600"/>
              <a:buChar char="⬞"/>
              <a:defRPr sz="1050"/>
            </a:lvl3pPr>
            <a:lvl4pPr marL="1828800" lvl="3" indent="-330200" algn="l">
              <a:lnSpc>
                <a:spcPct val="115000"/>
              </a:lnSpc>
              <a:spcBef>
                <a:spcPts val="0"/>
              </a:spcBef>
              <a:spcAft>
                <a:spcPts val="0"/>
              </a:spcAft>
              <a:buSzPts val="1600"/>
              <a:buChar char="●"/>
              <a:defRPr sz="1050"/>
            </a:lvl4pPr>
            <a:lvl5pPr marL="2286000" lvl="4" indent="-330200" algn="l">
              <a:lnSpc>
                <a:spcPct val="115000"/>
              </a:lnSpc>
              <a:spcBef>
                <a:spcPts val="0"/>
              </a:spcBef>
              <a:spcAft>
                <a:spcPts val="0"/>
              </a:spcAft>
              <a:buSzPts val="1600"/>
              <a:buChar char="○"/>
              <a:defRPr sz="1050"/>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ubtitle">
  <p:cSld name="Blue_Summary_WithNote">
    <p:bg>
      <p:bgPr>
        <a:solidFill>
          <a:schemeClr val="lt1"/>
        </a:solidFill>
        <a:effectLst/>
      </p:bgPr>
    </p:bg>
    <p:spTree>
      <p:nvGrpSpPr>
        <p:cNvPr id="1" name="Shape 632"/>
        <p:cNvGrpSpPr/>
        <p:nvPr/>
      </p:nvGrpSpPr>
      <p:grpSpPr>
        <a:xfrm>
          <a:off x="0" y="0"/>
          <a:ext cx="0" cy="0"/>
          <a:chOff x="0" y="0"/>
          <a:chExt cx="0" cy="0"/>
        </a:xfrm>
      </p:grpSpPr>
      <p:sp>
        <p:nvSpPr>
          <p:cNvPr id="633" name="Google Shape;633;p62"/>
          <p:cNvSpPr txBox="1"/>
          <p:nvPr/>
        </p:nvSpPr>
        <p:spPr>
          <a:xfrm>
            <a:off x="4196477" y="0"/>
            <a:ext cx="4158602" cy="102590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6000"/>
              <a:buFont typeface="Arial"/>
              <a:buNone/>
            </a:pPr>
            <a:r>
              <a:rPr lang="en-US" sz="6000" b="0" i="0" u="none" strike="noStrike" cap="none">
                <a:solidFill>
                  <a:srgbClr val="15325E"/>
                </a:solidFill>
                <a:latin typeface="Montserrat"/>
                <a:ea typeface="Montserrat"/>
                <a:cs typeface="Montserrat"/>
                <a:sym typeface="Montserrat"/>
              </a:rPr>
              <a:t>Creative</a:t>
            </a:r>
            <a:endParaRPr sz="1400" b="0" i="0" u="none" strike="noStrike" cap="none">
              <a:solidFill>
                <a:srgbClr val="000000"/>
              </a:solidFill>
              <a:latin typeface="Arial"/>
              <a:ea typeface="Arial"/>
              <a:cs typeface="Arial"/>
              <a:sym typeface="Arial"/>
            </a:endParaRPr>
          </a:p>
        </p:txBody>
      </p:sp>
      <p:sp>
        <p:nvSpPr>
          <p:cNvPr id="634" name="Google Shape;634;p62"/>
          <p:cNvSpPr txBox="1"/>
          <p:nvPr/>
        </p:nvSpPr>
        <p:spPr>
          <a:xfrm rot="5400000">
            <a:off x="6551744" y="2120314"/>
            <a:ext cx="4158602" cy="102590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6000"/>
              <a:buFont typeface="Arial"/>
              <a:buNone/>
            </a:pPr>
            <a:r>
              <a:rPr lang="en-US" sz="6000" b="0" i="0" u="none" strike="noStrike" cap="none">
                <a:solidFill>
                  <a:srgbClr val="15325E"/>
                </a:solidFill>
                <a:latin typeface="Montserrat"/>
                <a:ea typeface="Montserrat"/>
                <a:cs typeface="Montserrat"/>
                <a:sym typeface="Montserrat"/>
              </a:rPr>
              <a:t>Summary</a:t>
            </a:r>
            <a:endParaRPr sz="1400" b="0" i="0" u="none" strike="noStrike" cap="none">
              <a:solidFill>
                <a:srgbClr val="000000"/>
              </a:solidFill>
              <a:latin typeface="Arial"/>
              <a:ea typeface="Arial"/>
              <a:cs typeface="Arial"/>
              <a:sym typeface="Arial"/>
            </a:endParaRPr>
          </a:p>
        </p:txBody>
      </p:sp>
      <p:sp>
        <p:nvSpPr>
          <p:cNvPr id="635" name="Google Shape;635;p62"/>
          <p:cNvSpPr/>
          <p:nvPr/>
        </p:nvSpPr>
        <p:spPr>
          <a:xfrm>
            <a:off x="-111509" y="984896"/>
            <a:ext cx="8229599" cy="4158603"/>
          </a:xfrm>
          <a:prstGeom prst="snip1Rect">
            <a:avLst>
              <a:gd name="adj" fmla="val 16667"/>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36" name="Google Shape;636;p62"/>
          <p:cNvSpPr>
            <a:spLocks noGrp="1"/>
          </p:cNvSpPr>
          <p:nvPr>
            <p:ph type="pic" idx="2"/>
          </p:nvPr>
        </p:nvSpPr>
        <p:spPr>
          <a:xfrm>
            <a:off x="324937" y="1112067"/>
            <a:ext cx="1825602" cy="1825602"/>
          </a:xfrm>
          <a:prstGeom prst="rect">
            <a:avLst/>
          </a:prstGeom>
          <a:noFill/>
          <a:ln>
            <a:noFill/>
          </a:ln>
        </p:spPr>
      </p:sp>
      <p:sp>
        <p:nvSpPr>
          <p:cNvPr id="637" name="Google Shape;637;p62"/>
          <p:cNvSpPr>
            <a:spLocks noGrp="1"/>
          </p:cNvSpPr>
          <p:nvPr>
            <p:ph type="pic" idx="3"/>
          </p:nvPr>
        </p:nvSpPr>
        <p:spPr>
          <a:xfrm>
            <a:off x="2271141" y="1112066"/>
            <a:ext cx="1825602" cy="1825602"/>
          </a:xfrm>
          <a:prstGeom prst="rect">
            <a:avLst/>
          </a:prstGeom>
          <a:noFill/>
          <a:ln>
            <a:noFill/>
          </a:ln>
        </p:spPr>
      </p:sp>
      <p:sp>
        <p:nvSpPr>
          <p:cNvPr id="638" name="Google Shape;638;p62"/>
          <p:cNvSpPr>
            <a:spLocks noGrp="1"/>
          </p:cNvSpPr>
          <p:nvPr>
            <p:ph type="pic" idx="4"/>
          </p:nvPr>
        </p:nvSpPr>
        <p:spPr>
          <a:xfrm>
            <a:off x="4217345" y="1112065"/>
            <a:ext cx="1825602" cy="1825602"/>
          </a:xfrm>
          <a:prstGeom prst="rect">
            <a:avLst/>
          </a:prstGeom>
          <a:noFill/>
          <a:ln>
            <a:noFill/>
          </a:ln>
        </p:spPr>
      </p:sp>
      <p:sp>
        <p:nvSpPr>
          <p:cNvPr id="639" name="Google Shape;639;p62"/>
          <p:cNvSpPr>
            <a:spLocks noGrp="1"/>
          </p:cNvSpPr>
          <p:nvPr>
            <p:ph type="pic" idx="5"/>
          </p:nvPr>
        </p:nvSpPr>
        <p:spPr>
          <a:xfrm>
            <a:off x="6163549" y="1112064"/>
            <a:ext cx="1825602" cy="1825602"/>
          </a:xfrm>
          <a:prstGeom prst="rect">
            <a:avLst/>
          </a:prstGeom>
          <a:noFill/>
          <a:ln>
            <a:noFill/>
          </a:ln>
        </p:spPr>
      </p:sp>
      <p:sp>
        <p:nvSpPr>
          <p:cNvPr id="640" name="Google Shape;640;p62"/>
          <p:cNvSpPr>
            <a:spLocks noGrp="1"/>
          </p:cNvSpPr>
          <p:nvPr>
            <p:ph type="pic" idx="6"/>
          </p:nvPr>
        </p:nvSpPr>
        <p:spPr>
          <a:xfrm>
            <a:off x="324937" y="3118633"/>
            <a:ext cx="1825602" cy="1825602"/>
          </a:xfrm>
          <a:prstGeom prst="rect">
            <a:avLst/>
          </a:prstGeom>
          <a:noFill/>
          <a:ln>
            <a:noFill/>
          </a:ln>
        </p:spPr>
      </p:sp>
      <p:sp>
        <p:nvSpPr>
          <p:cNvPr id="641" name="Google Shape;641;p62"/>
          <p:cNvSpPr>
            <a:spLocks noGrp="1"/>
          </p:cNvSpPr>
          <p:nvPr>
            <p:ph type="pic" idx="7"/>
          </p:nvPr>
        </p:nvSpPr>
        <p:spPr>
          <a:xfrm>
            <a:off x="2271141" y="3118632"/>
            <a:ext cx="1825602" cy="1825602"/>
          </a:xfrm>
          <a:prstGeom prst="rect">
            <a:avLst/>
          </a:prstGeom>
          <a:noFill/>
          <a:ln>
            <a:noFill/>
          </a:ln>
        </p:spPr>
      </p:sp>
      <p:sp>
        <p:nvSpPr>
          <p:cNvPr id="642" name="Google Shape;642;p62"/>
          <p:cNvSpPr>
            <a:spLocks noGrp="1"/>
          </p:cNvSpPr>
          <p:nvPr>
            <p:ph type="pic" idx="8"/>
          </p:nvPr>
        </p:nvSpPr>
        <p:spPr>
          <a:xfrm>
            <a:off x="4217345" y="3118631"/>
            <a:ext cx="1825602" cy="1825602"/>
          </a:xfrm>
          <a:prstGeom prst="rect">
            <a:avLst/>
          </a:prstGeom>
          <a:noFill/>
          <a:ln>
            <a:noFill/>
          </a:ln>
        </p:spPr>
      </p:sp>
      <p:sp>
        <p:nvSpPr>
          <p:cNvPr id="643" name="Google Shape;643;p62"/>
          <p:cNvSpPr>
            <a:spLocks noGrp="1"/>
          </p:cNvSpPr>
          <p:nvPr>
            <p:ph type="pic" idx="9"/>
          </p:nvPr>
        </p:nvSpPr>
        <p:spPr>
          <a:xfrm>
            <a:off x="6163549" y="3118630"/>
            <a:ext cx="1825602" cy="1825602"/>
          </a:xfrm>
          <a:prstGeom prst="rect">
            <a:avLst/>
          </a:prstGeom>
          <a:noFill/>
          <a:ln>
            <a:noFill/>
          </a:ln>
        </p:spPr>
      </p:sp>
      <p:sp>
        <p:nvSpPr>
          <p:cNvPr id="644" name="Google Shape;644;p62"/>
          <p:cNvSpPr txBox="1">
            <a:spLocks noGrp="1"/>
          </p:cNvSpPr>
          <p:nvPr>
            <p:ph type="body" idx="1"/>
          </p:nvPr>
        </p:nvSpPr>
        <p:spPr>
          <a:xfrm>
            <a:off x="324937" y="2718486"/>
            <a:ext cx="1825602" cy="309665"/>
          </a:xfrm>
          <a:prstGeom prst="rect">
            <a:avLst/>
          </a:prstGeom>
          <a:solidFill>
            <a:srgbClr val="ADC6ED">
              <a:alpha val="64705"/>
            </a:srgbClr>
          </a:solid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a:buNone/>
              <a:defRPr sz="1000" b="0" i="0">
                <a:solidFill>
                  <a:srgbClr val="15325E"/>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sz="1050"/>
            </a:lvl2pPr>
            <a:lvl3pPr marL="1371600" lvl="2" indent="-330200" algn="l">
              <a:lnSpc>
                <a:spcPct val="115000"/>
              </a:lnSpc>
              <a:spcBef>
                <a:spcPts val="0"/>
              </a:spcBef>
              <a:spcAft>
                <a:spcPts val="0"/>
              </a:spcAft>
              <a:buSzPts val="1600"/>
              <a:buChar char="⬞"/>
              <a:defRPr sz="1050"/>
            </a:lvl3pPr>
            <a:lvl4pPr marL="1828800" lvl="3" indent="-330200" algn="l">
              <a:lnSpc>
                <a:spcPct val="115000"/>
              </a:lnSpc>
              <a:spcBef>
                <a:spcPts val="0"/>
              </a:spcBef>
              <a:spcAft>
                <a:spcPts val="0"/>
              </a:spcAft>
              <a:buSzPts val="1600"/>
              <a:buChar char="●"/>
              <a:defRPr sz="1050"/>
            </a:lvl4pPr>
            <a:lvl5pPr marL="2286000" lvl="4" indent="-330200" algn="l">
              <a:lnSpc>
                <a:spcPct val="115000"/>
              </a:lnSpc>
              <a:spcBef>
                <a:spcPts val="0"/>
              </a:spcBef>
              <a:spcAft>
                <a:spcPts val="0"/>
              </a:spcAft>
              <a:buSzPts val="1600"/>
              <a:buChar char="○"/>
              <a:defRPr sz="1050"/>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645" name="Google Shape;645;p62"/>
          <p:cNvSpPr txBox="1">
            <a:spLocks noGrp="1"/>
          </p:cNvSpPr>
          <p:nvPr>
            <p:ph type="body" idx="13"/>
          </p:nvPr>
        </p:nvSpPr>
        <p:spPr>
          <a:xfrm>
            <a:off x="2266973" y="2718485"/>
            <a:ext cx="1825602" cy="309665"/>
          </a:xfrm>
          <a:prstGeom prst="rect">
            <a:avLst/>
          </a:prstGeom>
          <a:solidFill>
            <a:srgbClr val="ADC6ED">
              <a:alpha val="64705"/>
            </a:srgbClr>
          </a:solid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a:buNone/>
              <a:defRPr sz="1000" b="0" i="0">
                <a:solidFill>
                  <a:srgbClr val="15325E"/>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sz="1050"/>
            </a:lvl2pPr>
            <a:lvl3pPr marL="1371600" lvl="2" indent="-330200" algn="l">
              <a:lnSpc>
                <a:spcPct val="115000"/>
              </a:lnSpc>
              <a:spcBef>
                <a:spcPts val="0"/>
              </a:spcBef>
              <a:spcAft>
                <a:spcPts val="0"/>
              </a:spcAft>
              <a:buSzPts val="1600"/>
              <a:buChar char="⬞"/>
              <a:defRPr sz="1050"/>
            </a:lvl3pPr>
            <a:lvl4pPr marL="1828800" lvl="3" indent="-330200" algn="l">
              <a:lnSpc>
                <a:spcPct val="115000"/>
              </a:lnSpc>
              <a:spcBef>
                <a:spcPts val="0"/>
              </a:spcBef>
              <a:spcAft>
                <a:spcPts val="0"/>
              </a:spcAft>
              <a:buSzPts val="1600"/>
              <a:buChar char="●"/>
              <a:defRPr sz="1050"/>
            </a:lvl4pPr>
            <a:lvl5pPr marL="2286000" lvl="4" indent="-330200" algn="l">
              <a:lnSpc>
                <a:spcPct val="115000"/>
              </a:lnSpc>
              <a:spcBef>
                <a:spcPts val="0"/>
              </a:spcBef>
              <a:spcAft>
                <a:spcPts val="0"/>
              </a:spcAft>
              <a:buSzPts val="1600"/>
              <a:buChar char="○"/>
              <a:defRPr sz="1050"/>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646" name="Google Shape;646;p62"/>
          <p:cNvSpPr txBox="1">
            <a:spLocks noGrp="1"/>
          </p:cNvSpPr>
          <p:nvPr>
            <p:ph type="body" idx="14"/>
          </p:nvPr>
        </p:nvSpPr>
        <p:spPr>
          <a:xfrm>
            <a:off x="4217345" y="2714158"/>
            <a:ext cx="1825602" cy="309665"/>
          </a:xfrm>
          <a:prstGeom prst="rect">
            <a:avLst/>
          </a:prstGeom>
          <a:solidFill>
            <a:srgbClr val="ADC6ED">
              <a:alpha val="64705"/>
            </a:srgbClr>
          </a:solid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a:buNone/>
              <a:defRPr sz="1000" b="0" i="0">
                <a:solidFill>
                  <a:srgbClr val="15325E"/>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sz="1050"/>
            </a:lvl2pPr>
            <a:lvl3pPr marL="1371600" lvl="2" indent="-330200" algn="l">
              <a:lnSpc>
                <a:spcPct val="115000"/>
              </a:lnSpc>
              <a:spcBef>
                <a:spcPts val="0"/>
              </a:spcBef>
              <a:spcAft>
                <a:spcPts val="0"/>
              </a:spcAft>
              <a:buSzPts val="1600"/>
              <a:buChar char="⬞"/>
              <a:defRPr sz="1050"/>
            </a:lvl3pPr>
            <a:lvl4pPr marL="1828800" lvl="3" indent="-330200" algn="l">
              <a:lnSpc>
                <a:spcPct val="115000"/>
              </a:lnSpc>
              <a:spcBef>
                <a:spcPts val="0"/>
              </a:spcBef>
              <a:spcAft>
                <a:spcPts val="0"/>
              </a:spcAft>
              <a:buSzPts val="1600"/>
              <a:buChar char="●"/>
              <a:defRPr sz="1050"/>
            </a:lvl4pPr>
            <a:lvl5pPr marL="2286000" lvl="4" indent="-330200" algn="l">
              <a:lnSpc>
                <a:spcPct val="115000"/>
              </a:lnSpc>
              <a:spcBef>
                <a:spcPts val="0"/>
              </a:spcBef>
              <a:spcAft>
                <a:spcPts val="0"/>
              </a:spcAft>
              <a:buSzPts val="1600"/>
              <a:buChar char="○"/>
              <a:defRPr sz="1050"/>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647" name="Google Shape;647;p62"/>
          <p:cNvSpPr txBox="1">
            <a:spLocks noGrp="1"/>
          </p:cNvSpPr>
          <p:nvPr>
            <p:ph type="body" idx="15"/>
          </p:nvPr>
        </p:nvSpPr>
        <p:spPr>
          <a:xfrm>
            <a:off x="332430" y="4734202"/>
            <a:ext cx="1825602" cy="309665"/>
          </a:xfrm>
          <a:prstGeom prst="rect">
            <a:avLst/>
          </a:prstGeom>
          <a:solidFill>
            <a:srgbClr val="ADC6ED">
              <a:alpha val="64705"/>
            </a:srgbClr>
          </a:solid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a:buNone/>
              <a:defRPr sz="1000" b="0" i="0">
                <a:solidFill>
                  <a:srgbClr val="15325E"/>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sz="1050"/>
            </a:lvl2pPr>
            <a:lvl3pPr marL="1371600" lvl="2" indent="-330200" algn="l">
              <a:lnSpc>
                <a:spcPct val="115000"/>
              </a:lnSpc>
              <a:spcBef>
                <a:spcPts val="0"/>
              </a:spcBef>
              <a:spcAft>
                <a:spcPts val="0"/>
              </a:spcAft>
              <a:buSzPts val="1600"/>
              <a:buChar char="⬞"/>
              <a:defRPr sz="1050"/>
            </a:lvl3pPr>
            <a:lvl4pPr marL="1828800" lvl="3" indent="-330200" algn="l">
              <a:lnSpc>
                <a:spcPct val="115000"/>
              </a:lnSpc>
              <a:spcBef>
                <a:spcPts val="0"/>
              </a:spcBef>
              <a:spcAft>
                <a:spcPts val="0"/>
              </a:spcAft>
              <a:buSzPts val="1600"/>
              <a:buChar char="●"/>
              <a:defRPr sz="1050"/>
            </a:lvl4pPr>
            <a:lvl5pPr marL="2286000" lvl="4" indent="-330200" algn="l">
              <a:lnSpc>
                <a:spcPct val="115000"/>
              </a:lnSpc>
              <a:spcBef>
                <a:spcPts val="0"/>
              </a:spcBef>
              <a:spcAft>
                <a:spcPts val="0"/>
              </a:spcAft>
              <a:buSzPts val="1600"/>
              <a:buChar char="○"/>
              <a:defRPr sz="1050"/>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648" name="Google Shape;648;p62"/>
          <p:cNvSpPr txBox="1">
            <a:spLocks noGrp="1"/>
          </p:cNvSpPr>
          <p:nvPr>
            <p:ph type="body" idx="16"/>
          </p:nvPr>
        </p:nvSpPr>
        <p:spPr>
          <a:xfrm>
            <a:off x="2276093" y="4734201"/>
            <a:ext cx="1825602" cy="309665"/>
          </a:xfrm>
          <a:prstGeom prst="rect">
            <a:avLst/>
          </a:prstGeom>
          <a:solidFill>
            <a:srgbClr val="ADC6ED">
              <a:alpha val="64705"/>
            </a:srgbClr>
          </a:solid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a:buNone/>
              <a:defRPr sz="1000" b="0" i="0">
                <a:solidFill>
                  <a:srgbClr val="15325E"/>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sz="1050"/>
            </a:lvl2pPr>
            <a:lvl3pPr marL="1371600" lvl="2" indent="-330200" algn="l">
              <a:lnSpc>
                <a:spcPct val="115000"/>
              </a:lnSpc>
              <a:spcBef>
                <a:spcPts val="0"/>
              </a:spcBef>
              <a:spcAft>
                <a:spcPts val="0"/>
              </a:spcAft>
              <a:buSzPts val="1600"/>
              <a:buChar char="⬞"/>
              <a:defRPr sz="1050"/>
            </a:lvl3pPr>
            <a:lvl4pPr marL="1828800" lvl="3" indent="-330200" algn="l">
              <a:lnSpc>
                <a:spcPct val="115000"/>
              </a:lnSpc>
              <a:spcBef>
                <a:spcPts val="0"/>
              </a:spcBef>
              <a:spcAft>
                <a:spcPts val="0"/>
              </a:spcAft>
              <a:buSzPts val="1600"/>
              <a:buChar char="●"/>
              <a:defRPr sz="1050"/>
            </a:lvl4pPr>
            <a:lvl5pPr marL="2286000" lvl="4" indent="-330200" algn="l">
              <a:lnSpc>
                <a:spcPct val="115000"/>
              </a:lnSpc>
              <a:spcBef>
                <a:spcPts val="0"/>
              </a:spcBef>
              <a:spcAft>
                <a:spcPts val="0"/>
              </a:spcAft>
              <a:buSzPts val="1600"/>
              <a:buChar char="○"/>
              <a:defRPr sz="1050"/>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649" name="Google Shape;649;p62"/>
          <p:cNvSpPr txBox="1">
            <a:spLocks noGrp="1"/>
          </p:cNvSpPr>
          <p:nvPr>
            <p:ph type="body" idx="17"/>
          </p:nvPr>
        </p:nvSpPr>
        <p:spPr>
          <a:xfrm>
            <a:off x="4209008" y="4729929"/>
            <a:ext cx="1825602" cy="309665"/>
          </a:xfrm>
          <a:prstGeom prst="rect">
            <a:avLst/>
          </a:prstGeom>
          <a:solidFill>
            <a:srgbClr val="ADC6ED">
              <a:alpha val="64705"/>
            </a:srgbClr>
          </a:solid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a:buNone/>
              <a:defRPr sz="1000" b="0" i="0">
                <a:solidFill>
                  <a:srgbClr val="15325E"/>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sz="1050"/>
            </a:lvl2pPr>
            <a:lvl3pPr marL="1371600" lvl="2" indent="-330200" algn="l">
              <a:lnSpc>
                <a:spcPct val="115000"/>
              </a:lnSpc>
              <a:spcBef>
                <a:spcPts val="0"/>
              </a:spcBef>
              <a:spcAft>
                <a:spcPts val="0"/>
              </a:spcAft>
              <a:buSzPts val="1600"/>
              <a:buChar char="⬞"/>
              <a:defRPr sz="1050"/>
            </a:lvl3pPr>
            <a:lvl4pPr marL="1828800" lvl="3" indent="-330200" algn="l">
              <a:lnSpc>
                <a:spcPct val="115000"/>
              </a:lnSpc>
              <a:spcBef>
                <a:spcPts val="0"/>
              </a:spcBef>
              <a:spcAft>
                <a:spcPts val="0"/>
              </a:spcAft>
              <a:buSzPts val="1600"/>
              <a:buChar char="●"/>
              <a:defRPr sz="1050"/>
            </a:lvl4pPr>
            <a:lvl5pPr marL="2286000" lvl="4" indent="-330200" algn="l">
              <a:lnSpc>
                <a:spcPct val="115000"/>
              </a:lnSpc>
              <a:spcBef>
                <a:spcPts val="0"/>
              </a:spcBef>
              <a:spcAft>
                <a:spcPts val="0"/>
              </a:spcAft>
              <a:buSzPts val="1600"/>
              <a:buChar char="○"/>
              <a:defRPr sz="1050"/>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650" name="Google Shape;650;p62"/>
          <p:cNvSpPr txBox="1">
            <a:spLocks noGrp="1"/>
          </p:cNvSpPr>
          <p:nvPr>
            <p:ph type="body" idx="18"/>
          </p:nvPr>
        </p:nvSpPr>
        <p:spPr>
          <a:xfrm>
            <a:off x="6167717" y="4729928"/>
            <a:ext cx="1825602" cy="309665"/>
          </a:xfrm>
          <a:prstGeom prst="rect">
            <a:avLst/>
          </a:prstGeom>
          <a:solidFill>
            <a:srgbClr val="ADC6ED">
              <a:alpha val="64705"/>
            </a:srgbClr>
          </a:solid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a:buNone/>
              <a:defRPr sz="1000" b="0" i="0">
                <a:solidFill>
                  <a:srgbClr val="15325E"/>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sz="1050"/>
            </a:lvl2pPr>
            <a:lvl3pPr marL="1371600" lvl="2" indent="-330200" algn="l">
              <a:lnSpc>
                <a:spcPct val="115000"/>
              </a:lnSpc>
              <a:spcBef>
                <a:spcPts val="0"/>
              </a:spcBef>
              <a:spcAft>
                <a:spcPts val="0"/>
              </a:spcAft>
              <a:buSzPts val="1600"/>
              <a:buChar char="⬞"/>
              <a:defRPr sz="1050"/>
            </a:lvl3pPr>
            <a:lvl4pPr marL="1828800" lvl="3" indent="-330200" algn="l">
              <a:lnSpc>
                <a:spcPct val="115000"/>
              </a:lnSpc>
              <a:spcBef>
                <a:spcPts val="0"/>
              </a:spcBef>
              <a:spcAft>
                <a:spcPts val="0"/>
              </a:spcAft>
              <a:buSzPts val="1600"/>
              <a:buChar char="●"/>
              <a:defRPr sz="1050"/>
            </a:lvl4pPr>
            <a:lvl5pPr marL="2286000" lvl="4" indent="-330200" algn="l">
              <a:lnSpc>
                <a:spcPct val="115000"/>
              </a:lnSpc>
              <a:spcBef>
                <a:spcPts val="0"/>
              </a:spcBef>
              <a:spcAft>
                <a:spcPts val="0"/>
              </a:spcAft>
              <a:buSzPts val="1600"/>
              <a:buChar char="○"/>
              <a:defRPr sz="1050"/>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651" name="Google Shape;651;p62"/>
          <p:cNvSpPr txBox="1">
            <a:spLocks noGrp="1"/>
          </p:cNvSpPr>
          <p:nvPr>
            <p:ph type="body" idx="19"/>
          </p:nvPr>
        </p:nvSpPr>
        <p:spPr>
          <a:xfrm>
            <a:off x="6159381" y="2723086"/>
            <a:ext cx="1825602" cy="309665"/>
          </a:xfrm>
          <a:prstGeom prst="rect">
            <a:avLst/>
          </a:prstGeom>
          <a:solidFill>
            <a:srgbClr val="ADC6ED">
              <a:alpha val="64705"/>
            </a:srgbClr>
          </a:solid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a:buNone/>
              <a:defRPr sz="1000" b="0" i="0">
                <a:solidFill>
                  <a:srgbClr val="15325E"/>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sz="1050"/>
            </a:lvl2pPr>
            <a:lvl3pPr marL="1371600" lvl="2" indent="-330200" algn="l">
              <a:lnSpc>
                <a:spcPct val="115000"/>
              </a:lnSpc>
              <a:spcBef>
                <a:spcPts val="0"/>
              </a:spcBef>
              <a:spcAft>
                <a:spcPts val="0"/>
              </a:spcAft>
              <a:buSzPts val="1600"/>
              <a:buChar char="⬞"/>
              <a:defRPr sz="1050"/>
            </a:lvl3pPr>
            <a:lvl4pPr marL="1828800" lvl="3" indent="-330200" algn="l">
              <a:lnSpc>
                <a:spcPct val="115000"/>
              </a:lnSpc>
              <a:spcBef>
                <a:spcPts val="0"/>
              </a:spcBef>
              <a:spcAft>
                <a:spcPts val="0"/>
              </a:spcAft>
              <a:buSzPts val="1600"/>
              <a:buChar char="●"/>
              <a:defRPr sz="1050"/>
            </a:lvl4pPr>
            <a:lvl5pPr marL="2286000" lvl="4" indent="-330200" algn="l">
              <a:lnSpc>
                <a:spcPct val="115000"/>
              </a:lnSpc>
              <a:spcBef>
                <a:spcPts val="0"/>
              </a:spcBef>
              <a:spcAft>
                <a:spcPts val="0"/>
              </a:spcAft>
              <a:buSzPts val="1600"/>
              <a:buChar char="○"/>
              <a:defRPr sz="1050"/>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652" name="Google Shape;652;p62"/>
          <p:cNvSpPr>
            <a:spLocks noGrp="1"/>
          </p:cNvSpPr>
          <p:nvPr>
            <p:ph type="body" idx="20"/>
          </p:nvPr>
        </p:nvSpPr>
        <p:spPr>
          <a:xfrm>
            <a:off x="-111508" y="199266"/>
            <a:ext cx="4753358" cy="604666"/>
          </a:xfrm>
          <a:prstGeom prst="snip1Rect">
            <a:avLst>
              <a:gd name="adj" fmla="val 16667"/>
            </a:avLst>
          </a:prstGeom>
          <a:solidFill>
            <a:srgbClr val="ADC6ED"/>
          </a:solidFill>
          <a:ln>
            <a:noFill/>
          </a:ln>
        </p:spPr>
        <p:txBody>
          <a:bodyPr spcFirstLastPara="1" wrap="square" lIns="274300" tIns="0" rIns="0" bIns="0" anchor="ctr" anchorCtr="0">
            <a:noAutofit/>
          </a:bodyPr>
          <a:lstStyle>
            <a:lvl1pPr marL="457200" lvl="0" indent="-228600" algn="l">
              <a:lnSpc>
                <a:spcPct val="115000"/>
              </a:lnSpc>
              <a:spcBef>
                <a:spcPts val="600"/>
              </a:spcBef>
              <a:spcAft>
                <a:spcPts val="0"/>
              </a:spcAft>
              <a:buSzPts val="1600"/>
              <a:buFont typeface="Montserrat"/>
              <a:buNone/>
              <a:defRPr sz="1200" b="0" i="0">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 Dark 1">
  <p:cSld name="Blue_Considerations">
    <p:bg>
      <p:bgPr>
        <a:solidFill>
          <a:srgbClr val="F2F2F2"/>
        </a:solidFill>
        <a:effectLst/>
      </p:bgPr>
    </p:bg>
    <p:spTree>
      <p:nvGrpSpPr>
        <p:cNvPr id="1" name="Shape 653"/>
        <p:cNvGrpSpPr/>
        <p:nvPr/>
      </p:nvGrpSpPr>
      <p:grpSpPr>
        <a:xfrm>
          <a:off x="0" y="0"/>
          <a:ext cx="0" cy="0"/>
          <a:chOff x="0" y="0"/>
          <a:chExt cx="0" cy="0"/>
        </a:xfrm>
      </p:grpSpPr>
      <p:sp>
        <p:nvSpPr>
          <p:cNvPr id="654" name="Google Shape;654;p63"/>
          <p:cNvSpPr txBox="1">
            <a:spLocks noGrp="1"/>
          </p:cNvSpPr>
          <p:nvPr>
            <p:ph type="body" idx="1"/>
          </p:nvPr>
        </p:nvSpPr>
        <p:spPr>
          <a:xfrm>
            <a:off x="0" y="356441"/>
            <a:ext cx="8993171" cy="1494513"/>
          </a:xfrm>
          <a:prstGeom prst="rect">
            <a:avLst/>
          </a:prstGeom>
          <a:noFill/>
          <a:ln>
            <a:noFill/>
          </a:ln>
        </p:spPr>
        <p:txBody>
          <a:bodyPr spcFirstLastPara="1" wrap="square" lIns="0" tIns="0" rIns="0" bIns="0" anchor="ctr" anchorCtr="0">
            <a:noAutofit/>
          </a:bodyPr>
          <a:lstStyle>
            <a:lvl1pPr marL="457200" lvl="0" indent="-228600" algn="l">
              <a:lnSpc>
                <a:spcPct val="115000"/>
              </a:lnSpc>
              <a:spcBef>
                <a:spcPts val="600"/>
              </a:spcBef>
              <a:spcAft>
                <a:spcPts val="0"/>
              </a:spcAft>
              <a:buSzPts val="1600"/>
              <a:buFont typeface="Montserrat"/>
              <a:buNone/>
              <a:defRPr sz="8000" b="0" i="0">
                <a:solidFill>
                  <a:srgbClr val="ADC6ED"/>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655" name="Google Shape;655;p63"/>
          <p:cNvSpPr txBox="1">
            <a:spLocks noGrp="1"/>
          </p:cNvSpPr>
          <p:nvPr>
            <p:ph type="body" idx="2"/>
          </p:nvPr>
        </p:nvSpPr>
        <p:spPr>
          <a:xfrm>
            <a:off x="571500" y="3638550"/>
            <a:ext cx="1904370" cy="7112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Light"/>
              <a:buNone/>
              <a:defRPr sz="1050" i="1">
                <a:solidFill>
                  <a:schemeClr val="dk2"/>
                </a:solidFill>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656" name="Google Shape;656;p63"/>
          <p:cNvSpPr/>
          <p:nvPr/>
        </p:nvSpPr>
        <p:spPr>
          <a:xfrm>
            <a:off x="-224725" y="1913641"/>
            <a:ext cx="9453966" cy="3299382"/>
          </a:xfrm>
          <a:prstGeom prst="rect">
            <a:avLst/>
          </a:prstGeom>
          <a:solidFill>
            <a:srgbClr val="ADC6E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657" name="Google Shape;657;p63"/>
          <p:cNvSpPr txBox="1">
            <a:spLocks noGrp="1"/>
          </p:cNvSpPr>
          <p:nvPr>
            <p:ph type="body" idx="3"/>
          </p:nvPr>
        </p:nvSpPr>
        <p:spPr>
          <a:xfrm>
            <a:off x="394648" y="2509005"/>
            <a:ext cx="1904370" cy="2001289"/>
          </a:xfrm>
          <a:prstGeom prst="rect">
            <a:avLst/>
          </a:prstGeom>
          <a:noFill/>
          <a:ln>
            <a:noFill/>
          </a:ln>
        </p:spPr>
        <p:txBody>
          <a:bodyPr spcFirstLastPara="1" wrap="square" lIns="0" tIns="0" rIns="0" bIns="0" anchor="b" anchorCtr="0">
            <a:noAutofit/>
          </a:bodyPr>
          <a:lstStyle>
            <a:lvl1pPr marL="457200" lvl="0" indent="-228600" algn="just">
              <a:lnSpc>
                <a:spcPct val="115000"/>
              </a:lnSpc>
              <a:spcBef>
                <a:spcPts val="600"/>
              </a:spcBef>
              <a:spcAft>
                <a:spcPts val="0"/>
              </a:spcAft>
              <a:buSzPts val="1600"/>
              <a:buFont typeface="Montserrat Light"/>
              <a:buNone/>
              <a:defRPr sz="1050" b="0" i="0">
                <a:solidFill>
                  <a:srgbClr val="15325E"/>
                </a:solidFill>
                <a:latin typeface="Montserrat Light"/>
                <a:ea typeface="Montserrat Light"/>
                <a:cs typeface="Montserrat Light"/>
                <a:sym typeface="Montserrat Light"/>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658" name="Google Shape;658;p63"/>
          <p:cNvSpPr/>
          <p:nvPr/>
        </p:nvSpPr>
        <p:spPr>
          <a:xfrm rot="5400000">
            <a:off x="394489" y="2136936"/>
            <a:ext cx="317714" cy="317714"/>
          </a:xfrm>
          <a:prstGeom prst="rtTriangl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15325E"/>
              </a:solidFill>
              <a:latin typeface="Montserrat"/>
              <a:ea typeface="Montserrat"/>
              <a:cs typeface="Montserrat"/>
              <a:sym typeface="Montserrat"/>
            </a:endParaRPr>
          </a:p>
        </p:txBody>
      </p:sp>
      <p:sp>
        <p:nvSpPr>
          <p:cNvPr id="659" name="Google Shape;659;p63"/>
          <p:cNvSpPr txBox="1">
            <a:spLocks noGrp="1"/>
          </p:cNvSpPr>
          <p:nvPr>
            <p:ph type="body" idx="4"/>
          </p:nvPr>
        </p:nvSpPr>
        <p:spPr>
          <a:xfrm>
            <a:off x="2566364" y="2509005"/>
            <a:ext cx="1904370" cy="2001289"/>
          </a:xfrm>
          <a:prstGeom prst="rect">
            <a:avLst/>
          </a:prstGeom>
          <a:noFill/>
          <a:ln>
            <a:noFill/>
          </a:ln>
        </p:spPr>
        <p:txBody>
          <a:bodyPr spcFirstLastPara="1" wrap="square" lIns="0" tIns="0" rIns="0" bIns="0" anchor="b" anchorCtr="0">
            <a:noAutofit/>
          </a:bodyPr>
          <a:lstStyle>
            <a:lvl1pPr marL="457200" lvl="0" indent="-228600" algn="just">
              <a:lnSpc>
                <a:spcPct val="115000"/>
              </a:lnSpc>
              <a:spcBef>
                <a:spcPts val="600"/>
              </a:spcBef>
              <a:spcAft>
                <a:spcPts val="0"/>
              </a:spcAft>
              <a:buSzPts val="1600"/>
              <a:buFont typeface="Montserrat Light"/>
              <a:buNone/>
              <a:defRPr sz="1050" b="0" i="0">
                <a:solidFill>
                  <a:srgbClr val="15325E"/>
                </a:solidFill>
                <a:latin typeface="Montserrat Light"/>
                <a:ea typeface="Montserrat Light"/>
                <a:cs typeface="Montserrat Light"/>
                <a:sym typeface="Montserrat Light"/>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660" name="Google Shape;660;p63"/>
          <p:cNvSpPr txBox="1">
            <a:spLocks noGrp="1"/>
          </p:cNvSpPr>
          <p:nvPr>
            <p:ph type="body" idx="5"/>
          </p:nvPr>
        </p:nvSpPr>
        <p:spPr>
          <a:xfrm>
            <a:off x="4695907" y="2521489"/>
            <a:ext cx="1904370" cy="1988805"/>
          </a:xfrm>
          <a:prstGeom prst="rect">
            <a:avLst/>
          </a:prstGeom>
          <a:noFill/>
          <a:ln>
            <a:noFill/>
          </a:ln>
        </p:spPr>
        <p:txBody>
          <a:bodyPr spcFirstLastPara="1" wrap="square" lIns="0" tIns="0" rIns="0" bIns="0" anchor="b" anchorCtr="0">
            <a:noAutofit/>
          </a:bodyPr>
          <a:lstStyle>
            <a:lvl1pPr marL="457200" marR="0" lvl="0" indent="-228600" algn="just">
              <a:lnSpc>
                <a:spcPct val="115000"/>
              </a:lnSpc>
              <a:spcBef>
                <a:spcPts val="600"/>
              </a:spcBef>
              <a:spcAft>
                <a:spcPts val="0"/>
              </a:spcAft>
              <a:buClr>
                <a:schemeClr val="dk2"/>
              </a:buClr>
              <a:buSzPts val="1600"/>
              <a:buFont typeface="Montserrat Light"/>
              <a:buNone/>
              <a:defRPr sz="1050" b="0" i="0">
                <a:solidFill>
                  <a:srgbClr val="15325E"/>
                </a:solidFill>
                <a:latin typeface="Montserrat Light"/>
                <a:ea typeface="Montserrat Light"/>
                <a:cs typeface="Montserrat Light"/>
                <a:sym typeface="Montserrat Light"/>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661" name="Google Shape;661;p63"/>
          <p:cNvSpPr txBox="1">
            <a:spLocks noGrp="1"/>
          </p:cNvSpPr>
          <p:nvPr>
            <p:ph type="body" idx="6"/>
          </p:nvPr>
        </p:nvSpPr>
        <p:spPr>
          <a:xfrm>
            <a:off x="6825926" y="2485605"/>
            <a:ext cx="1904370" cy="2024689"/>
          </a:xfrm>
          <a:prstGeom prst="rect">
            <a:avLst/>
          </a:prstGeom>
          <a:noFill/>
          <a:ln>
            <a:noFill/>
          </a:ln>
        </p:spPr>
        <p:txBody>
          <a:bodyPr spcFirstLastPara="1" wrap="square" lIns="0" tIns="0" rIns="0" bIns="0" anchor="b" anchorCtr="0">
            <a:noAutofit/>
          </a:bodyPr>
          <a:lstStyle>
            <a:lvl1pPr marL="457200" marR="0" lvl="0" indent="-228600" algn="just">
              <a:lnSpc>
                <a:spcPct val="115000"/>
              </a:lnSpc>
              <a:spcBef>
                <a:spcPts val="600"/>
              </a:spcBef>
              <a:spcAft>
                <a:spcPts val="0"/>
              </a:spcAft>
              <a:buClr>
                <a:schemeClr val="dk2"/>
              </a:buClr>
              <a:buSzPts val="1600"/>
              <a:buFont typeface="Montserrat Light"/>
              <a:buNone/>
              <a:defRPr sz="1050" b="0" i="0">
                <a:solidFill>
                  <a:srgbClr val="15325E"/>
                </a:solidFill>
                <a:latin typeface="Montserrat Light"/>
                <a:ea typeface="Montserrat Light"/>
                <a:cs typeface="Montserrat Light"/>
                <a:sym typeface="Montserrat Light"/>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662" name="Google Shape;662;p63"/>
          <p:cNvSpPr txBox="1"/>
          <p:nvPr/>
        </p:nvSpPr>
        <p:spPr>
          <a:xfrm>
            <a:off x="394488" y="2136936"/>
            <a:ext cx="26367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15325E"/>
                </a:solidFill>
                <a:latin typeface="Montserrat"/>
                <a:ea typeface="Montserrat"/>
                <a:cs typeface="Montserrat"/>
                <a:sym typeface="Montserrat"/>
              </a:rPr>
              <a:t>1</a:t>
            </a:r>
            <a:endParaRPr sz="1400" b="0" i="0" u="none" strike="noStrike" cap="none">
              <a:solidFill>
                <a:srgbClr val="000000"/>
              </a:solidFill>
              <a:latin typeface="Arial"/>
              <a:ea typeface="Arial"/>
              <a:cs typeface="Arial"/>
              <a:sym typeface="Arial"/>
            </a:endParaRPr>
          </a:p>
        </p:txBody>
      </p:sp>
      <p:sp>
        <p:nvSpPr>
          <p:cNvPr id="663" name="Google Shape;663;p63"/>
          <p:cNvSpPr/>
          <p:nvPr/>
        </p:nvSpPr>
        <p:spPr>
          <a:xfrm rot="5400000">
            <a:off x="2545119" y="2136936"/>
            <a:ext cx="317714" cy="317714"/>
          </a:xfrm>
          <a:prstGeom prst="rtTriangl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15325E"/>
              </a:solidFill>
              <a:latin typeface="Montserrat"/>
              <a:ea typeface="Montserrat"/>
              <a:cs typeface="Montserrat"/>
              <a:sym typeface="Montserrat"/>
            </a:endParaRPr>
          </a:p>
        </p:txBody>
      </p:sp>
      <p:sp>
        <p:nvSpPr>
          <p:cNvPr id="664" name="Google Shape;664;p63"/>
          <p:cNvSpPr txBox="1"/>
          <p:nvPr/>
        </p:nvSpPr>
        <p:spPr>
          <a:xfrm>
            <a:off x="2545118" y="2136936"/>
            <a:ext cx="26367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15325E"/>
                </a:solidFill>
                <a:latin typeface="Montserrat"/>
                <a:ea typeface="Montserrat"/>
                <a:cs typeface="Montserrat"/>
                <a:sym typeface="Montserrat"/>
              </a:rPr>
              <a:t>2</a:t>
            </a:r>
            <a:endParaRPr sz="1400" b="0" i="0" u="none" strike="noStrike" cap="none">
              <a:solidFill>
                <a:srgbClr val="000000"/>
              </a:solidFill>
              <a:latin typeface="Arial"/>
              <a:ea typeface="Arial"/>
              <a:cs typeface="Arial"/>
              <a:sym typeface="Arial"/>
            </a:endParaRPr>
          </a:p>
        </p:txBody>
      </p:sp>
      <p:sp>
        <p:nvSpPr>
          <p:cNvPr id="665" name="Google Shape;665;p63"/>
          <p:cNvSpPr/>
          <p:nvPr/>
        </p:nvSpPr>
        <p:spPr>
          <a:xfrm rot="5400000">
            <a:off x="4685443" y="2136936"/>
            <a:ext cx="317714" cy="317714"/>
          </a:xfrm>
          <a:prstGeom prst="rtTriangl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15325E"/>
              </a:solidFill>
              <a:latin typeface="Montserrat"/>
              <a:ea typeface="Montserrat"/>
              <a:cs typeface="Montserrat"/>
              <a:sym typeface="Montserrat"/>
            </a:endParaRPr>
          </a:p>
        </p:txBody>
      </p:sp>
      <p:sp>
        <p:nvSpPr>
          <p:cNvPr id="666" name="Google Shape;666;p63"/>
          <p:cNvSpPr txBox="1"/>
          <p:nvPr/>
        </p:nvSpPr>
        <p:spPr>
          <a:xfrm>
            <a:off x="4685442" y="2136936"/>
            <a:ext cx="26367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15325E"/>
                </a:solidFill>
                <a:latin typeface="Montserrat"/>
                <a:ea typeface="Montserrat"/>
                <a:cs typeface="Montserrat"/>
                <a:sym typeface="Montserrat"/>
              </a:rPr>
              <a:t>3</a:t>
            </a:r>
            <a:endParaRPr sz="1400" b="0" i="0" u="none" strike="noStrike" cap="none">
              <a:solidFill>
                <a:srgbClr val="000000"/>
              </a:solidFill>
              <a:latin typeface="Arial"/>
              <a:ea typeface="Arial"/>
              <a:cs typeface="Arial"/>
              <a:sym typeface="Arial"/>
            </a:endParaRPr>
          </a:p>
        </p:txBody>
      </p:sp>
      <p:sp>
        <p:nvSpPr>
          <p:cNvPr id="667" name="Google Shape;667;p63"/>
          <p:cNvSpPr/>
          <p:nvPr/>
        </p:nvSpPr>
        <p:spPr>
          <a:xfrm rot="5400000">
            <a:off x="6825502" y="2136936"/>
            <a:ext cx="317714" cy="317714"/>
          </a:xfrm>
          <a:prstGeom prst="rtTriangl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15325E"/>
              </a:solidFill>
              <a:latin typeface="Montserrat"/>
              <a:ea typeface="Montserrat"/>
              <a:cs typeface="Montserrat"/>
              <a:sym typeface="Montserrat"/>
            </a:endParaRPr>
          </a:p>
        </p:txBody>
      </p:sp>
      <p:sp>
        <p:nvSpPr>
          <p:cNvPr id="668" name="Google Shape;668;p63"/>
          <p:cNvSpPr txBox="1"/>
          <p:nvPr/>
        </p:nvSpPr>
        <p:spPr>
          <a:xfrm>
            <a:off x="6825501" y="2136936"/>
            <a:ext cx="26367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15325E"/>
                </a:solidFill>
                <a:latin typeface="Montserrat"/>
                <a:ea typeface="Montserrat"/>
                <a:cs typeface="Montserrat"/>
                <a:sym typeface="Montserrat"/>
              </a:rPr>
              <a:t>4</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 Dark 1">
  <p:cSld name="Blue_Animated_Sub">
    <p:spTree>
      <p:nvGrpSpPr>
        <p:cNvPr id="1" name="Shape 680"/>
        <p:cNvGrpSpPr/>
        <p:nvPr/>
      </p:nvGrpSpPr>
      <p:grpSpPr>
        <a:xfrm>
          <a:off x="0" y="0"/>
          <a:ext cx="0" cy="0"/>
          <a:chOff x="0" y="0"/>
          <a:chExt cx="0" cy="0"/>
        </a:xfrm>
      </p:grpSpPr>
      <p:sp>
        <p:nvSpPr>
          <p:cNvPr id="681" name="Google Shape;681;p65"/>
          <p:cNvSpPr txBox="1">
            <a:spLocks noGrp="1"/>
          </p:cNvSpPr>
          <p:nvPr>
            <p:ph type="body" idx="1"/>
          </p:nvPr>
        </p:nvSpPr>
        <p:spPr>
          <a:xfrm>
            <a:off x="571500" y="3638550"/>
            <a:ext cx="1904370" cy="7112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Light"/>
              <a:buNone/>
              <a:defRPr sz="1050" i="1">
                <a:solidFill>
                  <a:schemeClr val="dk2"/>
                </a:solidFill>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682" name="Google Shape;682;p65"/>
          <p:cNvSpPr/>
          <p:nvPr/>
        </p:nvSpPr>
        <p:spPr>
          <a:xfrm rot="5400000">
            <a:off x="-132080" y="-91442"/>
            <a:ext cx="1849120" cy="1849120"/>
          </a:xfrm>
          <a:prstGeom prst="rtTriangle">
            <a:avLst/>
          </a:prstGeom>
          <a:solidFill>
            <a:srgbClr val="1532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683" name="Google Shape;683;p65"/>
          <p:cNvSpPr txBox="1">
            <a:spLocks noGrp="1"/>
          </p:cNvSpPr>
          <p:nvPr>
            <p:ph type="body" idx="2"/>
          </p:nvPr>
        </p:nvSpPr>
        <p:spPr>
          <a:xfrm>
            <a:off x="329883" y="111125"/>
            <a:ext cx="462597" cy="904875"/>
          </a:xfrm>
          <a:prstGeom prst="rect">
            <a:avLst/>
          </a:prstGeom>
          <a:noFill/>
          <a:ln>
            <a:noFill/>
          </a:ln>
        </p:spPr>
        <p:txBody>
          <a:bodyPr spcFirstLastPara="1" wrap="square" lIns="0" tIns="0" rIns="0" bIns="0" anchor="ctr" anchorCtr="0">
            <a:noAutofit/>
          </a:bodyPr>
          <a:lstStyle>
            <a:lvl1pPr marL="457200" lvl="0" indent="-228600" algn="l">
              <a:lnSpc>
                <a:spcPct val="115000"/>
              </a:lnSpc>
              <a:spcBef>
                <a:spcPts val="600"/>
              </a:spcBef>
              <a:spcAft>
                <a:spcPts val="0"/>
              </a:spcAft>
              <a:buSzPts val="1600"/>
              <a:buFont typeface="Montserrat Light"/>
              <a:buNone/>
              <a:defRPr sz="3600"/>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684" name="Google Shape;684;p65"/>
          <p:cNvSpPr txBox="1">
            <a:spLocks noGrp="1"/>
          </p:cNvSpPr>
          <p:nvPr>
            <p:ph type="body" idx="3"/>
          </p:nvPr>
        </p:nvSpPr>
        <p:spPr>
          <a:xfrm>
            <a:off x="1389062" y="110490"/>
            <a:ext cx="7341235" cy="539747"/>
          </a:xfrm>
          <a:prstGeom prst="rect">
            <a:avLst/>
          </a:prstGeom>
          <a:noFill/>
          <a:ln>
            <a:noFill/>
          </a:ln>
        </p:spPr>
        <p:txBody>
          <a:bodyPr spcFirstLastPara="1" wrap="square" lIns="0" tIns="0" rIns="0" bIns="0" anchor="b" anchorCtr="0">
            <a:noAutofit/>
          </a:bodyPr>
          <a:lstStyle>
            <a:lvl1pPr marL="457200" lvl="0" indent="-228600" algn="l">
              <a:lnSpc>
                <a:spcPct val="115000"/>
              </a:lnSpc>
              <a:spcBef>
                <a:spcPts val="600"/>
              </a:spcBef>
              <a:spcAft>
                <a:spcPts val="0"/>
              </a:spcAft>
              <a:buSzPts val="1600"/>
              <a:buFont typeface="Montserrat"/>
              <a:buNone/>
              <a:defRPr sz="2800" b="1" i="0">
                <a:solidFill>
                  <a:srgbClr val="15325E"/>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685" name="Google Shape;685;p65"/>
          <p:cNvSpPr txBox="1">
            <a:spLocks noGrp="1"/>
          </p:cNvSpPr>
          <p:nvPr>
            <p:ph type="body" idx="4"/>
          </p:nvPr>
        </p:nvSpPr>
        <p:spPr>
          <a:xfrm>
            <a:off x="1389061" y="650237"/>
            <a:ext cx="7341235" cy="365763"/>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a:buNone/>
              <a:defRPr sz="1600" b="0" i="0">
                <a:solidFill>
                  <a:srgbClr val="ADC6ED"/>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686" name="Google Shape;686;p65"/>
          <p:cNvSpPr>
            <a:spLocks noGrp="1"/>
          </p:cNvSpPr>
          <p:nvPr>
            <p:ph type="pic" idx="5"/>
          </p:nvPr>
        </p:nvSpPr>
        <p:spPr>
          <a:xfrm>
            <a:off x="2608049" y="1620203"/>
            <a:ext cx="1904529" cy="1903094"/>
          </a:xfrm>
          <a:prstGeom prst="rect">
            <a:avLst/>
          </a:prstGeom>
          <a:noFill/>
          <a:ln w="9525" cap="flat" cmpd="sng">
            <a:solidFill>
              <a:schemeClr val="lt2"/>
            </a:solidFill>
            <a:prstDash val="solid"/>
            <a:round/>
            <a:headEnd type="none" w="sm" len="sm"/>
            <a:tailEnd type="none" w="sm" len="sm"/>
          </a:ln>
        </p:spPr>
      </p:sp>
      <p:sp>
        <p:nvSpPr>
          <p:cNvPr id="687" name="Google Shape;687;p65"/>
          <p:cNvSpPr>
            <a:spLocks noGrp="1"/>
          </p:cNvSpPr>
          <p:nvPr>
            <p:ph type="pic" idx="6"/>
          </p:nvPr>
        </p:nvSpPr>
        <p:spPr>
          <a:xfrm>
            <a:off x="571341" y="1620203"/>
            <a:ext cx="1904529" cy="1903094"/>
          </a:xfrm>
          <a:prstGeom prst="rect">
            <a:avLst/>
          </a:prstGeom>
          <a:noFill/>
          <a:ln w="9525" cap="flat" cmpd="sng">
            <a:solidFill>
              <a:schemeClr val="lt2"/>
            </a:solidFill>
            <a:prstDash val="solid"/>
            <a:round/>
            <a:headEnd type="none" w="sm" len="sm"/>
            <a:tailEnd type="none" w="sm" len="sm"/>
          </a:ln>
        </p:spPr>
      </p:sp>
      <p:sp>
        <p:nvSpPr>
          <p:cNvPr id="688" name="Google Shape;688;p65"/>
          <p:cNvSpPr>
            <a:spLocks noGrp="1"/>
          </p:cNvSpPr>
          <p:nvPr>
            <p:ph type="pic" idx="7"/>
          </p:nvPr>
        </p:nvSpPr>
        <p:spPr>
          <a:xfrm>
            <a:off x="4644757" y="1620203"/>
            <a:ext cx="1904529" cy="1903094"/>
          </a:xfrm>
          <a:prstGeom prst="rect">
            <a:avLst/>
          </a:prstGeom>
          <a:noFill/>
          <a:ln w="9525" cap="flat" cmpd="sng">
            <a:solidFill>
              <a:schemeClr val="lt2"/>
            </a:solidFill>
            <a:prstDash val="solid"/>
            <a:round/>
            <a:headEnd type="none" w="sm" len="sm"/>
            <a:tailEnd type="none" w="sm" len="sm"/>
          </a:ln>
        </p:spPr>
      </p:sp>
      <p:sp>
        <p:nvSpPr>
          <p:cNvPr id="689" name="Google Shape;689;p65"/>
          <p:cNvSpPr>
            <a:spLocks noGrp="1"/>
          </p:cNvSpPr>
          <p:nvPr>
            <p:ph type="pic" idx="8"/>
          </p:nvPr>
        </p:nvSpPr>
        <p:spPr>
          <a:xfrm>
            <a:off x="6681464" y="1620203"/>
            <a:ext cx="1904529" cy="1903094"/>
          </a:xfrm>
          <a:prstGeom prst="rect">
            <a:avLst/>
          </a:prstGeom>
          <a:noFill/>
          <a:ln w="9525" cap="flat" cmpd="sng">
            <a:solidFill>
              <a:schemeClr val="lt2"/>
            </a:solidFill>
            <a:prstDash val="solid"/>
            <a:round/>
            <a:headEnd type="none" w="sm" len="sm"/>
            <a:tailEnd type="none" w="sm" len="sm"/>
          </a:ln>
        </p:spPr>
      </p:sp>
      <p:sp>
        <p:nvSpPr>
          <p:cNvPr id="690" name="Google Shape;690;p65"/>
          <p:cNvSpPr/>
          <p:nvPr/>
        </p:nvSpPr>
        <p:spPr>
          <a:xfrm rot="5400000">
            <a:off x="571341" y="3639201"/>
            <a:ext cx="142240" cy="142240"/>
          </a:xfrm>
          <a:prstGeom prst="rtTriangle">
            <a:avLst/>
          </a:prstGeom>
          <a:solidFill>
            <a:srgbClr val="5B8D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691" name="Google Shape;691;p65"/>
          <p:cNvSpPr txBox="1">
            <a:spLocks noGrp="1"/>
          </p:cNvSpPr>
          <p:nvPr>
            <p:ph type="body" idx="9"/>
          </p:nvPr>
        </p:nvSpPr>
        <p:spPr>
          <a:xfrm>
            <a:off x="2608208" y="3638823"/>
            <a:ext cx="1904370" cy="7112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Light"/>
              <a:buNone/>
              <a:defRPr sz="1050" i="1">
                <a:solidFill>
                  <a:schemeClr val="dk2"/>
                </a:solidFill>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692" name="Google Shape;692;p65"/>
          <p:cNvSpPr/>
          <p:nvPr/>
        </p:nvSpPr>
        <p:spPr>
          <a:xfrm rot="5400000">
            <a:off x="2608049" y="3639474"/>
            <a:ext cx="142240" cy="142240"/>
          </a:xfrm>
          <a:prstGeom prst="rtTriangle">
            <a:avLst/>
          </a:prstGeom>
          <a:solidFill>
            <a:srgbClr val="5B8D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693" name="Google Shape;693;p65"/>
          <p:cNvSpPr txBox="1">
            <a:spLocks noGrp="1"/>
          </p:cNvSpPr>
          <p:nvPr>
            <p:ph type="body" idx="13"/>
          </p:nvPr>
        </p:nvSpPr>
        <p:spPr>
          <a:xfrm>
            <a:off x="4644916" y="3638550"/>
            <a:ext cx="1904370" cy="7112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Light"/>
              <a:buNone/>
              <a:defRPr sz="1050" i="1">
                <a:solidFill>
                  <a:schemeClr val="dk2"/>
                </a:solidFill>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694" name="Google Shape;694;p65"/>
          <p:cNvSpPr/>
          <p:nvPr/>
        </p:nvSpPr>
        <p:spPr>
          <a:xfrm rot="5400000">
            <a:off x="4644757" y="3639201"/>
            <a:ext cx="142240" cy="142240"/>
          </a:xfrm>
          <a:prstGeom prst="rtTriangle">
            <a:avLst/>
          </a:prstGeom>
          <a:solidFill>
            <a:srgbClr val="5B8D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695" name="Google Shape;695;p65"/>
          <p:cNvSpPr txBox="1">
            <a:spLocks noGrp="1"/>
          </p:cNvSpPr>
          <p:nvPr>
            <p:ph type="body" idx="14"/>
          </p:nvPr>
        </p:nvSpPr>
        <p:spPr>
          <a:xfrm>
            <a:off x="6681623" y="3638550"/>
            <a:ext cx="1904370" cy="7112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Light"/>
              <a:buNone/>
              <a:defRPr sz="1050" i="1">
                <a:solidFill>
                  <a:schemeClr val="dk2"/>
                </a:solidFill>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696" name="Google Shape;696;p65"/>
          <p:cNvSpPr/>
          <p:nvPr/>
        </p:nvSpPr>
        <p:spPr>
          <a:xfrm rot="5400000">
            <a:off x="6681464" y="3639201"/>
            <a:ext cx="142240" cy="142240"/>
          </a:xfrm>
          <a:prstGeom prst="rtTriangle">
            <a:avLst/>
          </a:prstGeom>
          <a:solidFill>
            <a:srgbClr val="5B8D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ubtitle">
  <p:cSld name="Subtitle">
    <p:bg>
      <p:bgPr>
        <a:solidFill>
          <a:srgbClr val="BDCFF0"/>
        </a:solidFill>
        <a:effectLst/>
      </p:bgPr>
    </p:bg>
    <p:spTree>
      <p:nvGrpSpPr>
        <p:cNvPr id="1" name="Shape 70"/>
        <p:cNvGrpSpPr/>
        <p:nvPr/>
      </p:nvGrpSpPr>
      <p:grpSpPr>
        <a:xfrm>
          <a:off x="0" y="0"/>
          <a:ext cx="0" cy="0"/>
          <a:chOff x="0" y="0"/>
          <a:chExt cx="0" cy="0"/>
        </a:xfrm>
      </p:grpSpPr>
      <p:sp>
        <p:nvSpPr>
          <p:cNvPr id="71" name="Google Shape;71;p7"/>
          <p:cNvSpPr txBox="1">
            <a:spLocks noGrp="1"/>
          </p:cNvSpPr>
          <p:nvPr>
            <p:ph type="body" idx="1"/>
          </p:nvPr>
        </p:nvSpPr>
        <p:spPr>
          <a:xfrm>
            <a:off x="1" y="0"/>
            <a:ext cx="3423920" cy="51435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0"/>
              </a:spcBef>
              <a:spcAft>
                <a:spcPts val="0"/>
              </a:spcAft>
              <a:buClr>
                <a:srgbClr val="000000"/>
              </a:buClr>
              <a:buSzPts val="30000"/>
              <a:buFont typeface="Arial"/>
              <a:buNone/>
              <a:defRPr sz="30000" b="0" i="0" u="none" strike="noStrike" cap="none">
                <a:solidFill>
                  <a:schemeClr val="lt1"/>
                </a:solidFill>
                <a:latin typeface="Montserrat Thin"/>
                <a:ea typeface="Montserrat Thin"/>
                <a:cs typeface="Montserrat Thin"/>
                <a:sym typeface="Montserrat Thin"/>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2" name="Google Shape;72;p7"/>
          <p:cNvSpPr txBox="1">
            <a:spLocks noGrp="1"/>
          </p:cNvSpPr>
          <p:nvPr>
            <p:ph type="body" idx="2"/>
          </p:nvPr>
        </p:nvSpPr>
        <p:spPr>
          <a:xfrm>
            <a:off x="4526678" y="589598"/>
            <a:ext cx="4042901" cy="13827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rgbClr val="000000"/>
              </a:buClr>
              <a:buSzPts val="3600"/>
              <a:buFont typeface="Arial"/>
              <a:buNone/>
              <a:defRPr sz="3600" b="0" i="0" u="none" strike="noStrike" cap="none">
                <a:solidFill>
                  <a:srgbClr val="15325E"/>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Montserrat"/>
                <a:ea typeface="Montserrat"/>
                <a:cs typeface="Montserrat"/>
                <a:sym typeface="Montserrat"/>
              </a:defRPr>
            </a:lvl2pPr>
            <a:lvl3pPr marL="1371600" marR="0" lvl="2" indent="-22860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Montserrat"/>
                <a:ea typeface="Montserrat"/>
                <a:cs typeface="Montserrat"/>
                <a:sym typeface="Montserrat"/>
              </a:defRPr>
            </a:lvl3pPr>
            <a:lvl4pPr marL="1828800" marR="0" lvl="3" indent="-22860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Montserrat"/>
                <a:ea typeface="Montserrat"/>
                <a:cs typeface="Montserrat"/>
                <a:sym typeface="Montserrat"/>
              </a:defRPr>
            </a:lvl4pPr>
            <a:lvl5pPr marL="2286000" marR="0" lvl="4" indent="-22860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Montserrat"/>
                <a:ea typeface="Montserrat"/>
                <a:cs typeface="Montserrat"/>
                <a:sym typeface="Montserrat"/>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3" name="Google Shape;73;p7"/>
          <p:cNvSpPr txBox="1">
            <a:spLocks noGrp="1"/>
          </p:cNvSpPr>
          <p:nvPr>
            <p:ph type="body" idx="3"/>
          </p:nvPr>
        </p:nvSpPr>
        <p:spPr>
          <a:xfrm>
            <a:off x="5065150" y="2133600"/>
            <a:ext cx="3504429" cy="19097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200"/>
              <a:buFont typeface="Arial"/>
              <a:buNone/>
              <a:defRPr sz="1200" b="0" i="0" u="none" strike="noStrike" cap="none">
                <a:solidFill>
                  <a:srgbClr val="15325E"/>
                </a:solidFill>
                <a:latin typeface="Montserrat Light"/>
                <a:ea typeface="Montserrat Light"/>
                <a:cs typeface="Montserrat Light"/>
                <a:sym typeface="Montserrat Light"/>
              </a:defRPr>
            </a:lvl1pPr>
            <a:lvl2pPr marL="914400" marR="0" lvl="1" indent="-228600" algn="r" rtl="0">
              <a:lnSpc>
                <a:spcPct val="100000"/>
              </a:lnSpc>
              <a:spcBef>
                <a:spcPts val="0"/>
              </a:spcBef>
              <a:spcAft>
                <a:spcPts val="0"/>
              </a:spcAft>
              <a:buClr>
                <a:srgbClr val="000000"/>
              </a:buClr>
              <a:buSzPts val="1400"/>
              <a:buFont typeface="Arial"/>
              <a:buNone/>
              <a:defRPr sz="1400" b="0" i="0" u="none" strike="noStrike" cap="none">
                <a:solidFill>
                  <a:schemeClr val="accent1"/>
                </a:solidFill>
                <a:latin typeface="Montserrat Light"/>
                <a:ea typeface="Montserrat Light"/>
                <a:cs typeface="Montserrat Light"/>
                <a:sym typeface="Montserrat Light"/>
              </a:defRPr>
            </a:lvl2pPr>
            <a:lvl3pPr marL="1371600" marR="0" lvl="2" indent="-228600" algn="r" rtl="0">
              <a:lnSpc>
                <a:spcPct val="100000"/>
              </a:lnSpc>
              <a:spcBef>
                <a:spcPts val="0"/>
              </a:spcBef>
              <a:spcAft>
                <a:spcPts val="0"/>
              </a:spcAft>
              <a:buClr>
                <a:srgbClr val="000000"/>
              </a:buClr>
              <a:buSzPts val="1400"/>
              <a:buFont typeface="Arial"/>
              <a:buNone/>
              <a:defRPr sz="1400" b="0" i="0" u="none" strike="noStrike" cap="none">
                <a:solidFill>
                  <a:schemeClr val="accent1"/>
                </a:solidFill>
                <a:latin typeface="Montserrat Light"/>
                <a:ea typeface="Montserrat Light"/>
                <a:cs typeface="Montserrat Light"/>
                <a:sym typeface="Montserrat Light"/>
              </a:defRPr>
            </a:lvl3pPr>
            <a:lvl4pPr marL="1828800" marR="0" lvl="3" indent="-228600" algn="r" rtl="0">
              <a:lnSpc>
                <a:spcPct val="100000"/>
              </a:lnSpc>
              <a:spcBef>
                <a:spcPts val="0"/>
              </a:spcBef>
              <a:spcAft>
                <a:spcPts val="0"/>
              </a:spcAft>
              <a:buClr>
                <a:srgbClr val="000000"/>
              </a:buClr>
              <a:buSzPts val="1400"/>
              <a:buFont typeface="Arial"/>
              <a:buNone/>
              <a:defRPr sz="1400" b="0" i="0" u="none" strike="noStrike" cap="none">
                <a:solidFill>
                  <a:schemeClr val="accent1"/>
                </a:solidFill>
                <a:latin typeface="Montserrat Light"/>
                <a:ea typeface="Montserrat Light"/>
                <a:cs typeface="Montserrat Light"/>
                <a:sym typeface="Montserrat Light"/>
              </a:defRPr>
            </a:lvl4pPr>
            <a:lvl5pPr marL="2286000" marR="0" lvl="4" indent="-228600" algn="r" rtl="0">
              <a:lnSpc>
                <a:spcPct val="100000"/>
              </a:lnSpc>
              <a:spcBef>
                <a:spcPts val="0"/>
              </a:spcBef>
              <a:spcAft>
                <a:spcPts val="0"/>
              </a:spcAft>
              <a:buClr>
                <a:srgbClr val="000000"/>
              </a:buClr>
              <a:buSzPts val="1400"/>
              <a:buFont typeface="Arial"/>
              <a:buNone/>
              <a:defRPr sz="1400" b="0" i="0" u="none" strike="noStrike" cap="none">
                <a:solidFill>
                  <a:schemeClr val="accent1"/>
                </a:solidFill>
                <a:latin typeface="Montserrat Light"/>
                <a:ea typeface="Montserrat Light"/>
                <a:cs typeface="Montserrat Light"/>
                <a:sym typeface="Montserrat Light"/>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4" name="Google Shape;74;p7"/>
          <p:cNvSpPr/>
          <p:nvPr/>
        </p:nvSpPr>
        <p:spPr>
          <a:xfrm rot="10800000">
            <a:off x="4687318" y="2199501"/>
            <a:ext cx="277497" cy="277497"/>
          </a:xfrm>
          <a:prstGeom prst="rtTriangl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cxnSp>
        <p:nvCxnSpPr>
          <p:cNvPr id="75" name="Google Shape;75;p7"/>
          <p:cNvCxnSpPr/>
          <p:nvPr/>
        </p:nvCxnSpPr>
        <p:spPr>
          <a:xfrm>
            <a:off x="3606801" y="1026160"/>
            <a:ext cx="0" cy="3017203"/>
          </a:xfrm>
          <a:prstGeom prst="straightConnector1">
            <a:avLst/>
          </a:prstGeom>
          <a:noFill/>
          <a:ln w="9525" cap="flat" cmpd="sng">
            <a:solidFill>
              <a:schemeClr val="lt1"/>
            </a:solidFill>
            <a:prstDash val="solid"/>
            <a:round/>
            <a:headEnd type="none" w="sm" len="sm"/>
            <a:tailEnd type="none" w="sm" len="sm"/>
          </a:ln>
        </p:spPr>
      </p:cxnSp>
      <p:sp>
        <p:nvSpPr>
          <p:cNvPr id="76" name="Google Shape;76;p7"/>
          <p:cNvSpPr/>
          <p:nvPr/>
        </p:nvSpPr>
        <p:spPr>
          <a:xfrm rot="10800000">
            <a:off x="4687318" y="2199501"/>
            <a:ext cx="277497" cy="277497"/>
          </a:xfrm>
          <a:prstGeom prst="rtTriangl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cxnSp>
        <p:nvCxnSpPr>
          <p:cNvPr id="77" name="Google Shape;77;p7"/>
          <p:cNvCxnSpPr/>
          <p:nvPr/>
        </p:nvCxnSpPr>
        <p:spPr>
          <a:xfrm>
            <a:off x="3606801" y="1026160"/>
            <a:ext cx="0" cy="3017203"/>
          </a:xfrm>
          <a:prstGeom prst="straightConnector1">
            <a:avLst/>
          </a:prstGeom>
          <a:noFill/>
          <a:ln w="9525" cap="flat" cmpd="sng">
            <a:solidFill>
              <a:schemeClr val="lt1"/>
            </a:solidFill>
            <a:prstDash val="solid"/>
            <a:round/>
            <a:headEnd type="none" w="sm" len="sm"/>
            <a:tailEnd type="none" w="sm" len="sm"/>
          </a:ln>
        </p:spPr>
      </p:cxn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 Dark 1">
  <p:cSld name="Blue_Animated">
    <p:spTree>
      <p:nvGrpSpPr>
        <p:cNvPr id="1" name="Shape 697"/>
        <p:cNvGrpSpPr/>
        <p:nvPr/>
      </p:nvGrpSpPr>
      <p:grpSpPr>
        <a:xfrm>
          <a:off x="0" y="0"/>
          <a:ext cx="0" cy="0"/>
          <a:chOff x="0" y="0"/>
          <a:chExt cx="0" cy="0"/>
        </a:xfrm>
      </p:grpSpPr>
      <p:sp>
        <p:nvSpPr>
          <p:cNvPr id="698" name="Google Shape;698;p66"/>
          <p:cNvSpPr txBox="1">
            <a:spLocks noGrp="1"/>
          </p:cNvSpPr>
          <p:nvPr>
            <p:ph type="body" idx="1"/>
          </p:nvPr>
        </p:nvSpPr>
        <p:spPr>
          <a:xfrm>
            <a:off x="571500" y="3638550"/>
            <a:ext cx="1904370" cy="7112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Light"/>
              <a:buNone/>
              <a:defRPr sz="1050" i="1">
                <a:solidFill>
                  <a:schemeClr val="dk2"/>
                </a:solidFill>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699" name="Google Shape;699;p66"/>
          <p:cNvSpPr/>
          <p:nvPr/>
        </p:nvSpPr>
        <p:spPr>
          <a:xfrm rot="5400000">
            <a:off x="-132080" y="-91442"/>
            <a:ext cx="1849120" cy="1849120"/>
          </a:xfrm>
          <a:prstGeom prst="rtTriangle">
            <a:avLst/>
          </a:prstGeom>
          <a:solidFill>
            <a:srgbClr val="1532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700" name="Google Shape;700;p66"/>
          <p:cNvSpPr txBox="1">
            <a:spLocks noGrp="1"/>
          </p:cNvSpPr>
          <p:nvPr>
            <p:ph type="body" idx="2"/>
          </p:nvPr>
        </p:nvSpPr>
        <p:spPr>
          <a:xfrm>
            <a:off x="329883" y="111125"/>
            <a:ext cx="462597" cy="904875"/>
          </a:xfrm>
          <a:prstGeom prst="rect">
            <a:avLst/>
          </a:prstGeom>
          <a:noFill/>
          <a:ln>
            <a:noFill/>
          </a:ln>
        </p:spPr>
        <p:txBody>
          <a:bodyPr spcFirstLastPara="1" wrap="square" lIns="0" tIns="0" rIns="0" bIns="0" anchor="ctr" anchorCtr="0">
            <a:noAutofit/>
          </a:bodyPr>
          <a:lstStyle>
            <a:lvl1pPr marL="457200" lvl="0" indent="-228600" algn="l">
              <a:lnSpc>
                <a:spcPct val="115000"/>
              </a:lnSpc>
              <a:spcBef>
                <a:spcPts val="600"/>
              </a:spcBef>
              <a:spcAft>
                <a:spcPts val="0"/>
              </a:spcAft>
              <a:buSzPts val="1600"/>
              <a:buFont typeface="Montserrat Light"/>
              <a:buNone/>
              <a:defRPr sz="3600"/>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701" name="Google Shape;701;p66"/>
          <p:cNvSpPr txBox="1">
            <a:spLocks noGrp="1"/>
          </p:cNvSpPr>
          <p:nvPr>
            <p:ph type="body" idx="3"/>
          </p:nvPr>
        </p:nvSpPr>
        <p:spPr>
          <a:xfrm>
            <a:off x="1389062" y="110490"/>
            <a:ext cx="7196931" cy="904875"/>
          </a:xfrm>
          <a:prstGeom prst="rect">
            <a:avLst/>
          </a:prstGeom>
          <a:noFill/>
          <a:ln>
            <a:noFill/>
          </a:ln>
        </p:spPr>
        <p:txBody>
          <a:bodyPr spcFirstLastPara="1" wrap="square" lIns="0" tIns="0" rIns="0" bIns="0" anchor="ctr" anchorCtr="0">
            <a:noAutofit/>
          </a:bodyPr>
          <a:lstStyle>
            <a:lvl1pPr marL="457200" lvl="0" indent="-228600" algn="l">
              <a:lnSpc>
                <a:spcPct val="115000"/>
              </a:lnSpc>
              <a:spcBef>
                <a:spcPts val="600"/>
              </a:spcBef>
              <a:spcAft>
                <a:spcPts val="0"/>
              </a:spcAft>
              <a:buSzPts val="1600"/>
              <a:buFont typeface="Montserrat"/>
              <a:buNone/>
              <a:defRPr sz="2800" b="1" i="0">
                <a:solidFill>
                  <a:srgbClr val="15325E"/>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702" name="Google Shape;702;p66"/>
          <p:cNvSpPr>
            <a:spLocks noGrp="1"/>
          </p:cNvSpPr>
          <p:nvPr>
            <p:ph type="pic" idx="4"/>
          </p:nvPr>
        </p:nvSpPr>
        <p:spPr>
          <a:xfrm>
            <a:off x="2608049" y="1620203"/>
            <a:ext cx="1904529" cy="1903094"/>
          </a:xfrm>
          <a:prstGeom prst="rect">
            <a:avLst/>
          </a:prstGeom>
          <a:noFill/>
          <a:ln w="9525" cap="flat" cmpd="sng">
            <a:solidFill>
              <a:schemeClr val="lt2"/>
            </a:solidFill>
            <a:prstDash val="solid"/>
            <a:round/>
            <a:headEnd type="none" w="sm" len="sm"/>
            <a:tailEnd type="none" w="sm" len="sm"/>
          </a:ln>
        </p:spPr>
      </p:sp>
      <p:sp>
        <p:nvSpPr>
          <p:cNvPr id="703" name="Google Shape;703;p66"/>
          <p:cNvSpPr>
            <a:spLocks noGrp="1"/>
          </p:cNvSpPr>
          <p:nvPr>
            <p:ph type="pic" idx="5"/>
          </p:nvPr>
        </p:nvSpPr>
        <p:spPr>
          <a:xfrm>
            <a:off x="571341" y="1620203"/>
            <a:ext cx="1904529" cy="1903094"/>
          </a:xfrm>
          <a:prstGeom prst="rect">
            <a:avLst/>
          </a:prstGeom>
          <a:noFill/>
          <a:ln w="9525" cap="flat" cmpd="sng">
            <a:solidFill>
              <a:schemeClr val="lt2"/>
            </a:solidFill>
            <a:prstDash val="solid"/>
            <a:round/>
            <a:headEnd type="none" w="sm" len="sm"/>
            <a:tailEnd type="none" w="sm" len="sm"/>
          </a:ln>
        </p:spPr>
      </p:sp>
      <p:sp>
        <p:nvSpPr>
          <p:cNvPr id="704" name="Google Shape;704;p66"/>
          <p:cNvSpPr>
            <a:spLocks noGrp="1"/>
          </p:cNvSpPr>
          <p:nvPr>
            <p:ph type="pic" idx="6"/>
          </p:nvPr>
        </p:nvSpPr>
        <p:spPr>
          <a:xfrm>
            <a:off x="4644757" y="1620203"/>
            <a:ext cx="1904529" cy="1903094"/>
          </a:xfrm>
          <a:prstGeom prst="rect">
            <a:avLst/>
          </a:prstGeom>
          <a:noFill/>
          <a:ln w="9525" cap="flat" cmpd="sng">
            <a:solidFill>
              <a:schemeClr val="lt2"/>
            </a:solidFill>
            <a:prstDash val="solid"/>
            <a:round/>
            <a:headEnd type="none" w="sm" len="sm"/>
            <a:tailEnd type="none" w="sm" len="sm"/>
          </a:ln>
        </p:spPr>
      </p:sp>
      <p:sp>
        <p:nvSpPr>
          <p:cNvPr id="705" name="Google Shape;705;p66"/>
          <p:cNvSpPr>
            <a:spLocks noGrp="1"/>
          </p:cNvSpPr>
          <p:nvPr>
            <p:ph type="pic" idx="7"/>
          </p:nvPr>
        </p:nvSpPr>
        <p:spPr>
          <a:xfrm>
            <a:off x="6681464" y="1620203"/>
            <a:ext cx="1904529" cy="1903094"/>
          </a:xfrm>
          <a:prstGeom prst="rect">
            <a:avLst/>
          </a:prstGeom>
          <a:noFill/>
          <a:ln w="9525" cap="flat" cmpd="sng">
            <a:solidFill>
              <a:schemeClr val="lt2"/>
            </a:solidFill>
            <a:prstDash val="solid"/>
            <a:round/>
            <a:headEnd type="none" w="sm" len="sm"/>
            <a:tailEnd type="none" w="sm" len="sm"/>
          </a:ln>
        </p:spPr>
      </p:sp>
      <p:sp>
        <p:nvSpPr>
          <p:cNvPr id="706" name="Google Shape;706;p66"/>
          <p:cNvSpPr/>
          <p:nvPr/>
        </p:nvSpPr>
        <p:spPr>
          <a:xfrm rot="5400000">
            <a:off x="571341" y="3639201"/>
            <a:ext cx="142240" cy="142240"/>
          </a:xfrm>
          <a:prstGeom prst="rtTriangle">
            <a:avLst/>
          </a:prstGeom>
          <a:solidFill>
            <a:srgbClr val="5B8D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707" name="Google Shape;707;p66"/>
          <p:cNvSpPr txBox="1">
            <a:spLocks noGrp="1"/>
          </p:cNvSpPr>
          <p:nvPr>
            <p:ph type="body" idx="8"/>
          </p:nvPr>
        </p:nvSpPr>
        <p:spPr>
          <a:xfrm>
            <a:off x="2608208" y="3638823"/>
            <a:ext cx="1904370" cy="7112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Light"/>
              <a:buNone/>
              <a:defRPr sz="1050" i="1">
                <a:solidFill>
                  <a:schemeClr val="dk2"/>
                </a:solidFill>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708" name="Google Shape;708;p66"/>
          <p:cNvSpPr/>
          <p:nvPr/>
        </p:nvSpPr>
        <p:spPr>
          <a:xfrm rot="5400000">
            <a:off x="2608049" y="3639474"/>
            <a:ext cx="142240" cy="142240"/>
          </a:xfrm>
          <a:prstGeom prst="rtTriangle">
            <a:avLst/>
          </a:prstGeom>
          <a:solidFill>
            <a:srgbClr val="5B8D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709" name="Google Shape;709;p66"/>
          <p:cNvSpPr txBox="1">
            <a:spLocks noGrp="1"/>
          </p:cNvSpPr>
          <p:nvPr>
            <p:ph type="body" idx="9"/>
          </p:nvPr>
        </p:nvSpPr>
        <p:spPr>
          <a:xfrm>
            <a:off x="4644916" y="3638550"/>
            <a:ext cx="1904370" cy="7112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Light"/>
              <a:buNone/>
              <a:defRPr sz="1050" i="1">
                <a:solidFill>
                  <a:schemeClr val="dk2"/>
                </a:solidFill>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710" name="Google Shape;710;p66"/>
          <p:cNvSpPr/>
          <p:nvPr/>
        </p:nvSpPr>
        <p:spPr>
          <a:xfrm rot="5400000">
            <a:off x="4644757" y="3639201"/>
            <a:ext cx="142240" cy="142240"/>
          </a:xfrm>
          <a:prstGeom prst="rtTriangle">
            <a:avLst/>
          </a:prstGeom>
          <a:solidFill>
            <a:srgbClr val="5B8D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711" name="Google Shape;711;p66"/>
          <p:cNvSpPr txBox="1">
            <a:spLocks noGrp="1"/>
          </p:cNvSpPr>
          <p:nvPr>
            <p:ph type="body" idx="13"/>
          </p:nvPr>
        </p:nvSpPr>
        <p:spPr>
          <a:xfrm>
            <a:off x="6681623" y="3638550"/>
            <a:ext cx="1904370" cy="7112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Light"/>
              <a:buNone/>
              <a:defRPr sz="1050" i="1">
                <a:solidFill>
                  <a:schemeClr val="dk2"/>
                </a:solidFill>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712" name="Google Shape;712;p66"/>
          <p:cNvSpPr/>
          <p:nvPr/>
        </p:nvSpPr>
        <p:spPr>
          <a:xfrm rot="5400000">
            <a:off x="6681464" y="3639201"/>
            <a:ext cx="142240" cy="142240"/>
          </a:xfrm>
          <a:prstGeom prst="rtTriangle">
            <a:avLst/>
          </a:prstGeom>
          <a:solidFill>
            <a:srgbClr val="5B8D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 Dark 1">
  <p:cSld name="Blue_Single Concept">
    <p:spTree>
      <p:nvGrpSpPr>
        <p:cNvPr id="1" name="Shape 713"/>
        <p:cNvGrpSpPr/>
        <p:nvPr/>
      </p:nvGrpSpPr>
      <p:grpSpPr>
        <a:xfrm>
          <a:off x="0" y="0"/>
          <a:ext cx="0" cy="0"/>
          <a:chOff x="0" y="0"/>
          <a:chExt cx="0" cy="0"/>
        </a:xfrm>
      </p:grpSpPr>
      <p:sp>
        <p:nvSpPr>
          <p:cNvPr id="714" name="Google Shape;714;p67"/>
          <p:cNvSpPr/>
          <p:nvPr/>
        </p:nvSpPr>
        <p:spPr>
          <a:xfrm rot="5400000">
            <a:off x="-132080" y="-91442"/>
            <a:ext cx="1849120" cy="1849120"/>
          </a:xfrm>
          <a:prstGeom prst="rtTriangle">
            <a:avLst/>
          </a:prstGeom>
          <a:solidFill>
            <a:srgbClr val="1532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715" name="Google Shape;715;p67"/>
          <p:cNvSpPr txBox="1">
            <a:spLocks noGrp="1"/>
          </p:cNvSpPr>
          <p:nvPr>
            <p:ph type="body" idx="1"/>
          </p:nvPr>
        </p:nvSpPr>
        <p:spPr>
          <a:xfrm>
            <a:off x="329883" y="111125"/>
            <a:ext cx="462597" cy="904875"/>
          </a:xfrm>
          <a:prstGeom prst="rect">
            <a:avLst/>
          </a:prstGeom>
          <a:noFill/>
          <a:ln>
            <a:noFill/>
          </a:ln>
        </p:spPr>
        <p:txBody>
          <a:bodyPr spcFirstLastPara="1" wrap="square" lIns="0" tIns="0" rIns="0" bIns="0" anchor="ctr" anchorCtr="0">
            <a:noAutofit/>
          </a:bodyPr>
          <a:lstStyle>
            <a:lvl1pPr marL="457200" lvl="0" indent="-228600" algn="l">
              <a:lnSpc>
                <a:spcPct val="115000"/>
              </a:lnSpc>
              <a:spcBef>
                <a:spcPts val="600"/>
              </a:spcBef>
              <a:spcAft>
                <a:spcPts val="0"/>
              </a:spcAft>
              <a:buSzPts val="1600"/>
              <a:buFont typeface="Montserrat Light"/>
              <a:buNone/>
              <a:defRPr sz="3600"/>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716" name="Google Shape;716;p67"/>
          <p:cNvSpPr txBox="1">
            <a:spLocks noGrp="1"/>
          </p:cNvSpPr>
          <p:nvPr>
            <p:ph type="body" idx="2"/>
          </p:nvPr>
        </p:nvSpPr>
        <p:spPr>
          <a:xfrm>
            <a:off x="1389062" y="110490"/>
            <a:ext cx="7341235" cy="904875"/>
          </a:xfrm>
          <a:prstGeom prst="rect">
            <a:avLst/>
          </a:prstGeom>
          <a:noFill/>
          <a:ln>
            <a:noFill/>
          </a:ln>
        </p:spPr>
        <p:txBody>
          <a:bodyPr spcFirstLastPara="1" wrap="square" lIns="0" tIns="0" rIns="0" bIns="0" anchor="ctr" anchorCtr="0">
            <a:noAutofit/>
          </a:bodyPr>
          <a:lstStyle>
            <a:lvl1pPr marL="457200" lvl="0" indent="-228600" algn="l">
              <a:lnSpc>
                <a:spcPct val="115000"/>
              </a:lnSpc>
              <a:spcBef>
                <a:spcPts val="600"/>
              </a:spcBef>
              <a:spcAft>
                <a:spcPts val="0"/>
              </a:spcAft>
              <a:buSzPts val="1600"/>
              <a:buFont typeface="Montserrat"/>
              <a:buNone/>
              <a:defRPr sz="2800" b="1" i="0">
                <a:solidFill>
                  <a:srgbClr val="15325E"/>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717" name="Google Shape;717;p67"/>
          <p:cNvSpPr>
            <a:spLocks noGrp="1"/>
          </p:cNvSpPr>
          <p:nvPr>
            <p:ph type="pic" idx="3"/>
          </p:nvPr>
        </p:nvSpPr>
        <p:spPr>
          <a:xfrm>
            <a:off x="1389062" y="1158874"/>
            <a:ext cx="3619071" cy="3619071"/>
          </a:xfrm>
          <a:prstGeom prst="rect">
            <a:avLst/>
          </a:prstGeom>
          <a:noFill/>
          <a:ln>
            <a:noFill/>
          </a:ln>
        </p:spPr>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 Dark 1">
  <p:cSld name="Blue_Single Concept_Sub">
    <p:spTree>
      <p:nvGrpSpPr>
        <p:cNvPr id="1" name="Shape 718"/>
        <p:cNvGrpSpPr/>
        <p:nvPr/>
      </p:nvGrpSpPr>
      <p:grpSpPr>
        <a:xfrm>
          <a:off x="0" y="0"/>
          <a:ext cx="0" cy="0"/>
          <a:chOff x="0" y="0"/>
          <a:chExt cx="0" cy="0"/>
        </a:xfrm>
      </p:grpSpPr>
      <p:sp>
        <p:nvSpPr>
          <p:cNvPr id="719" name="Google Shape;719;p68"/>
          <p:cNvSpPr/>
          <p:nvPr/>
        </p:nvSpPr>
        <p:spPr>
          <a:xfrm rot="5400000">
            <a:off x="-132080" y="-91442"/>
            <a:ext cx="1849120" cy="1849120"/>
          </a:xfrm>
          <a:prstGeom prst="rtTriangle">
            <a:avLst/>
          </a:prstGeom>
          <a:solidFill>
            <a:srgbClr val="1532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720" name="Google Shape;720;p68"/>
          <p:cNvSpPr txBox="1">
            <a:spLocks noGrp="1"/>
          </p:cNvSpPr>
          <p:nvPr>
            <p:ph type="body" idx="1"/>
          </p:nvPr>
        </p:nvSpPr>
        <p:spPr>
          <a:xfrm>
            <a:off x="329883" y="111125"/>
            <a:ext cx="462597" cy="904875"/>
          </a:xfrm>
          <a:prstGeom prst="rect">
            <a:avLst/>
          </a:prstGeom>
          <a:noFill/>
          <a:ln>
            <a:noFill/>
          </a:ln>
        </p:spPr>
        <p:txBody>
          <a:bodyPr spcFirstLastPara="1" wrap="square" lIns="0" tIns="0" rIns="0" bIns="0" anchor="ctr" anchorCtr="0">
            <a:noAutofit/>
          </a:bodyPr>
          <a:lstStyle>
            <a:lvl1pPr marL="457200" lvl="0" indent="-228600" algn="l">
              <a:lnSpc>
                <a:spcPct val="115000"/>
              </a:lnSpc>
              <a:spcBef>
                <a:spcPts val="600"/>
              </a:spcBef>
              <a:spcAft>
                <a:spcPts val="0"/>
              </a:spcAft>
              <a:buSzPts val="1600"/>
              <a:buFont typeface="Montserrat Light"/>
              <a:buNone/>
              <a:defRPr sz="3600"/>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721" name="Google Shape;721;p68"/>
          <p:cNvSpPr txBox="1">
            <a:spLocks noGrp="1"/>
          </p:cNvSpPr>
          <p:nvPr>
            <p:ph type="body" idx="2"/>
          </p:nvPr>
        </p:nvSpPr>
        <p:spPr>
          <a:xfrm>
            <a:off x="1389062" y="110490"/>
            <a:ext cx="7341235" cy="539747"/>
          </a:xfrm>
          <a:prstGeom prst="rect">
            <a:avLst/>
          </a:prstGeom>
          <a:noFill/>
          <a:ln>
            <a:noFill/>
          </a:ln>
        </p:spPr>
        <p:txBody>
          <a:bodyPr spcFirstLastPara="1" wrap="square" lIns="0" tIns="0" rIns="0" bIns="0" anchor="b" anchorCtr="0">
            <a:noAutofit/>
          </a:bodyPr>
          <a:lstStyle>
            <a:lvl1pPr marL="457200" lvl="0" indent="-228600" algn="l">
              <a:lnSpc>
                <a:spcPct val="115000"/>
              </a:lnSpc>
              <a:spcBef>
                <a:spcPts val="600"/>
              </a:spcBef>
              <a:spcAft>
                <a:spcPts val="0"/>
              </a:spcAft>
              <a:buSzPts val="1600"/>
              <a:buFont typeface="Montserrat"/>
              <a:buNone/>
              <a:defRPr sz="2800" b="1" i="0">
                <a:solidFill>
                  <a:srgbClr val="15325E"/>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722" name="Google Shape;722;p68"/>
          <p:cNvSpPr txBox="1">
            <a:spLocks noGrp="1"/>
          </p:cNvSpPr>
          <p:nvPr>
            <p:ph type="body" idx="3"/>
          </p:nvPr>
        </p:nvSpPr>
        <p:spPr>
          <a:xfrm>
            <a:off x="1389061" y="650237"/>
            <a:ext cx="7341235" cy="365763"/>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a:buNone/>
              <a:defRPr sz="1600" b="0" i="0">
                <a:solidFill>
                  <a:srgbClr val="ADC6ED"/>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723" name="Google Shape;723;p68"/>
          <p:cNvSpPr>
            <a:spLocks noGrp="1"/>
          </p:cNvSpPr>
          <p:nvPr>
            <p:ph type="pic" idx="4"/>
          </p:nvPr>
        </p:nvSpPr>
        <p:spPr>
          <a:xfrm>
            <a:off x="1389062" y="1158874"/>
            <a:ext cx="3619071" cy="3619071"/>
          </a:xfrm>
          <a:prstGeom prst="rect">
            <a:avLst/>
          </a:prstGeom>
          <a:noFill/>
          <a:ln>
            <a:noFill/>
          </a:ln>
        </p:spPr>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 Dark 1">
  <p:cSld name="Script">
    <p:spTree>
      <p:nvGrpSpPr>
        <p:cNvPr id="1" name="Shape 724"/>
        <p:cNvGrpSpPr/>
        <p:nvPr/>
      </p:nvGrpSpPr>
      <p:grpSpPr>
        <a:xfrm>
          <a:off x="0" y="0"/>
          <a:ext cx="0" cy="0"/>
          <a:chOff x="0" y="0"/>
          <a:chExt cx="0" cy="0"/>
        </a:xfrm>
      </p:grpSpPr>
      <p:sp>
        <p:nvSpPr>
          <p:cNvPr id="725" name="Google Shape;725;p69"/>
          <p:cNvSpPr/>
          <p:nvPr/>
        </p:nvSpPr>
        <p:spPr>
          <a:xfrm rot="5400000">
            <a:off x="-132080" y="-91442"/>
            <a:ext cx="1298271" cy="1298271"/>
          </a:xfrm>
          <a:prstGeom prst="rtTriangle">
            <a:avLst/>
          </a:prstGeom>
          <a:solidFill>
            <a:srgbClr val="1532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726" name="Google Shape;726;p69"/>
          <p:cNvSpPr txBox="1">
            <a:spLocks noGrp="1"/>
          </p:cNvSpPr>
          <p:nvPr>
            <p:ph type="body" idx="1"/>
          </p:nvPr>
        </p:nvSpPr>
        <p:spPr>
          <a:xfrm>
            <a:off x="182404" y="110490"/>
            <a:ext cx="462597" cy="539748"/>
          </a:xfrm>
          <a:prstGeom prst="rect">
            <a:avLst/>
          </a:prstGeom>
          <a:noFill/>
          <a:ln>
            <a:noFill/>
          </a:ln>
        </p:spPr>
        <p:txBody>
          <a:bodyPr spcFirstLastPara="1" wrap="square" lIns="0" tIns="0" rIns="0" bIns="0" anchor="ctr" anchorCtr="0">
            <a:noAutofit/>
          </a:bodyPr>
          <a:lstStyle>
            <a:lvl1pPr marL="457200" lvl="0" indent="-228600" algn="l">
              <a:lnSpc>
                <a:spcPct val="115000"/>
              </a:lnSpc>
              <a:spcBef>
                <a:spcPts val="600"/>
              </a:spcBef>
              <a:spcAft>
                <a:spcPts val="0"/>
              </a:spcAft>
              <a:buSzPts val="1600"/>
              <a:buFont typeface="Montserrat Light"/>
              <a:buNone/>
              <a:defRPr sz="2400"/>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727" name="Google Shape;727;p69"/>
          <p:cNvSpPr txBox="1">
            <a:spLocks noGrp="1"/>
          </p:cNvSpPr>
          <p:nvPr>
            <p:ph type="body" idx="2"/>
          </p:nvPr>
        </p:nvSpPr>
        <p:spPr>
          <a:xfrm>
            <a:off x="768626" y="110490"/>
            <a:ext cx="7961671" cy="539747"/>
          </a:xfrm>
          <a:prstGeom prst="rect">
            <a:avLst/>
          </a:prstGeom>
          <a:noFill/>
          <a:ln>
            <a:noFill/>
          </a:ln>
        </p:spPr>
        <p:txBody>
          <a:bodyPr spcFirstLastPara="1" wrap="square" lIns="0" tIns="0" rIns="0" bIns="0" anchor="ctr" anchorCtr="0">
            <a:noAutofit/>
          </a:bodyPr>
          <a:lstStyle>
            <a:lvl1pPr marL="457200" lvl="0" indent="-228600" algn="l">
              <a:lnSpc>
                <a:spcPct val="115000"/>
              </a:lnSpc>
              <a:spcBef>
                <a:spcPts val="600"/>
              </a:spcBef>
              <a:spcAft>
                <a:spcPts val="0"/>
              </a:spcAft>
              <a:buSzPts val="1600"/>
              <a:buFont typeface="Montserrat"/>
              <a:buNone/>
              <a:defRPr sz="2400" b="1" i="0">
                <a:solidFill>
                  <a:srgbClr val="15325E"/>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728" name="Google Shape;728;p69"/>
          <p:cNvSpPr>
            <a:spLocks noGrp="1"/>
          </p:cNvSpPr>
          <p:nvPr>
            <p:ph type="pic" idx="3"/>
          </p:nvPr>
        </p:nvSpPr>
        <p:spPr>
          <a:xfrm>
            <a:off x="6533322" y="1"/>
            <a:ext cx="2196975" cy="2571750"/>
          </a:xfrm>
          <a:prstGeom prst="rect">
            <a:avLst/>
          </a:prstGeom>
          <a:solidFill>
            <a:srgbClr val="F2F2F2"/>
          </a:solidFill>
          <a:ln>
            <a:noFill/>
          </a:ln>
        </p:spPr>
      </p:sp>
      <p:sp>
        <p:nvSpPr>
          <p:cNvPr id="729" name="Google Shape;729;p69"/>
          <p:cNvSpPr>
            <a:spLocks noGrp="1"/>
          </p:cNvSpPr>
          <p:nvPr>
            <p:ph type="pic" idx="4"/>
          </p:nvPr>
        </p:nvSpPr>
        <p:spPr>
          <a:xfrm flipH="1">
            <a:off x="6533321" y="2662861"/>
            <a:ext cx="2196975" cy="2782128"/>
          </a:xfrm>
          <a:prstGeom prst="snip1Rect">
            <a:avLst>
              <a:gd name="adj" fmla="val 16667"/>
            </a:avLst>
          </a:prstGeom>
          <a:solidFill>
            <a:srgbClr val="F2F2F2"/>
          </a:solidFill>
          <a:ln>
            <a:noFill/>
          </a:ln>
        </p:spPr>
      </p:sp>
      <p:sp>
        <p:nvSpPr>
          <p:cNvPr id="730" name="Google Shape;730;p69"/>
          <p:cNvSpPr txBox="1">
            <a:spLocks noGrp="1"/>
          </p:cNvSpPr>
          <p:nvPr>
            <p:ph type="body" idx="5"/>
          </p:nvPr>
        </p:nvSpPr>
        <p:spPr>
          <a:xfrm>
            <a:off x="768350" y="852171"/>
            <a:ext cx="5422138" cy="3967480"/>
          </a:xfrm>
          <a:prstGeom prst="rect">
            <a:avLst/>
          </a:prstGeom>
          <a:noFill/>
          <a:ln>
            <a:noFill/>
          </a:ln>
        </p:spPr>
        <p:txBody>
          <a:bodyPr spcFirstLastPara="1" wrap="square" lIns="0" tIns="0" rIns="0" bIns="0" anchor="t" anchorCtr="0">
            <a:noAutofit/>
          </a:bodyPr>
          <a:lstStyle>
            <a:lvl1pPr marL="457200" marR="0" lvl="0" indent="-228600" algn="l">
              <a:lnSpc>
                <a:spcPct val="115000"/>
              </a:lnSpc>
              <a:spcBef>
                <a:spcPts val="600"/>
              </a:spcBef>
              <a:spcAft>
                <a:spcPts val="0"/>
              </a:spcAft>
              <a:buClr>
                <a:schemeClr val="dk2"/>
              </a:buClr>
              <a:buSzPts val="1600"/>
              <a:buFont typeface="Montserrat Light"/>
              <a:buNone/>
              <a:defRPr sz="1050">
                <a:solidFill>
                  <a:srgbClr val="15325E"/>
                </a:solidFill>
              </a:defRPr>
            </a:lvl1pPr>
            <a:lvl2pPr marL="914400" lvl="1" indent="-228600" algn="l">
              <a:lnSpc>
                <a:spcPct val="115000"/>
              </a:lnSpc>
              <a:spcBef>
                <a:spcPts val="0"/>
              </a:spcBef>
              <a:spcAft>
                <a:spcPts val="0"/>
              </a:spcAft>
              <a:buSzPts val="1600"/>
              <a:buFont typeface="Montserrat Light"/>
              <a:buNone/>
              <a:defRPr sz="1050">
                <a:solidFill>
                  <a:srgbClr val="15325E"/>
                </a:solidFill>
              </a:defRPr>
            </a:lvl2pPr>
            <a:lvl3pPr marL="1371600" lvl="2" indent="-228600" algn="l">
              <a:lnSpc>
                <a:spcPct val="115000"/>
              </a:lnSpc>
              <a:spcBef>
                <a:spcPts val="0"/>
              </a:spcBef>
              <a:spcAft>
                <a:spcPts val="0"/>
              </a:spcAft>
              <a:buSzPts val="1600"/>
              <a:buFont typeface="Montserrat Light"/>
              <a:buNone/>
              <a:defRPr sz="1050">
                <a:solidFill>
                  <a:srgbClr val="15325E"/>
                </a:solidFill>
              </a:defRPr>
            </a:lvl3pPr>
            <a:lvl4pPr marL="1828800" lvl="3" indent="-228600" algn="l">
              <a:lnSpc>
                <a:spcPct val="115000"/>
              </a:lnSpc>
              <a:spcBef>
                <a:spcPts val="0"/>
              </a:spcBef>
              <a:spcAft>
                <a:spcPts val="0"/>
              </a:spcAft>
              <a:buSzPts val="1600"/>
              <a:buFont typeface="Montserrat Light"/>
              <a:buNone/>
              <a:defRPr sz="1050">
                <a:solidFill>
                  <a:srgbClr val="15325E"/>
                </a:solidFill>
              </a:defRPr>
            </a:lvl4pPr>
            <a:lvl5pPr marL="2286000" lvl="4" indent="-228600" algn="l">
              <a:lnSpc>
                <a:spcPct val="115000"/>
              </a:lnSpc>
              <a:spcBef>
                <a:spcPts val="0"/>
              </a:spcBef>
              <a:spcAft>
                <a:spcPts val="0"/>
              </a:spcAft>
              <a:buSzPts val="1600"/>
              <a:buFont typeface="Montserrat Light"/>
              <a:buNone/>
              <a:defRPr sz="1050">
                <a:solidFill>
                  <a:srgbClr val="15325E"/>
                </a:solidFill>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 Dark 1">
  <p:cSld name="1_Blank - Dark 1 2">
    <p:spTree>
      <p:nvGrpSpPr>
        <p:cNvPr id="1" name="Shape 731"/>
        <p:cNvGrpSpPr/>
        <p:nvPr/>
      </p:nvGrpSpPr>
      <p:grpSpPr>
        <a:xfrm>
          <a:off x="0" y="0"/>
          <a:ext cx="0" cy="0"/>
          <a:chOff x="0" y="0"/>
          <a:chExt cx="0" cy="0"/>
        </a:xfrm>
      </p:grpSpPr>
      <p:sp>
        <p:nvSpPr>
          <p:cNvPr id="732" name="Google Shape;732;p70"/>
          <p:cNvSpPr/>
          <p:nvPr/>
        </p:nvSpPr>
        <p:spPr>
          <a:xfrm rot="5400000">
            <a:off x="-132080" y="-91442"/>
            <a:ext cx="1298271" cy="1298271"/>
          </a:xfrm>
          <a:prstGeom prst="rtTriangle">
            <a:avLst/>
          </a:prstGeom>
          <a:solidFill>
            <a:srgbClr val="1532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733" name="Google Shape;733;p70"/>
          <p:cNvSpPr txBox="1">
            <a:spLocks noGrp="1"/>
          </p:cNvSpPr>
          <p:nvPr>
            <p:ph type="body" idx="1"/>
          </p:nvPr>
        </p:nvSpPr>
        <p:spPr>
          <a:xfrm>
            <a:off x="182404" y="110490"/>
            <a:ext cx="462597" cy="539748"/>
          </a:xfrm>
          <a:prstGeom prst="rect">
            <a:avLst/>
          </a:prstGeom>
          <a:noFill/>
          <a:ln>
            <a:noFill/>
          </a:ln>
        </p:spPr>
        <p:txBody>
          <a:bodyPr spcFirstLastPara="1" wrap="square" lIns="0" tIns="0" rIns="0" bIns="0" anchor="ctr" anchorCtr="0">
            <a:noAutofit/>
          </a:bodyPr>
          <a:lstStyle>
            <a:lvl1pPr marL="457200" lvl="0" indent="-228600" algn="l">
              <a:lnSpc>
                <a:spcPct val="115000"/>
              </a:lnSpc>
              <a:spcBef>
                <a:spcPts val="600"/>
              </a:spcBef>
              <a:spcAft>
                <a:spcPts val="0"/>
              </a:spcAft>
              <a:buSzPts val="1600"/>
              <a:buFont typeface="Montserrat Light"/>
              <a:buNone/>
              <a:defRPr sz="2400"/>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734" name="Google Shape;734;p70"/>
          <p:cNvSpPr txBox="1">
            <a:spLocks noGrp="1"/>
          </p:cNvSpPr>
          <p:nvPr>
            <p:ph type="body" idx="2"/>
          </p:nvPr>
        </p:nvSpPr>
        <p:spPr>
          <a:xfrm>
            <a:off x="768626" y="110490"/>
            <a:ext cx="7961671" cy="539747"/>
          </a:xfrm>
          <a:prstGeom prst="rect">
            <a:avLst/>
          </a:prstGeom>
          <a:noFill/>
          <a:ln>
            <a:noFill/>
          </a:ln>
        </p:spPr>
        <p:txBody>
          <a:bodyPr spcFirstLastPara="1" wrap="square" lIns="0" tIns="0" rIns="0" bIns="0" anchor="ctr" anchorCtr="0">
            <a:noAutofit/>
          </a:bodyPr>
          <a:lstStyle>
            <a:lvl1pPr marL="457200" lvl="0" indent="-228600" algn="l">
              <a:lnSpc>
                <a:spcPct val="115000"/>
              </a:lnSpc>
              <a:spcBef>
                <a:spcPts val="600"/>
              </a:spcBef>
              <a:spcAft>
                <a:spcPts val="0"/>
              </a:spcAft>
              <a:buSzPts val="1600"/>
              <a:buFont typeface="Montserrat"/>
              <a:buNone/>
              <a:defRPr sz="2400" b="1" i="0">
                <a:solidFill>
                  <a:srgbClr val="15325E"/>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735" name="Google Shape;735;p70"/>
          <p:cNvSpPr txBox="1">
            <a:spLocks noGrp="1"/>
          </p:cNvSpPr>
          <p:nvPr>
            <p:ph type="body" idx="3"/>
          </p:nvPr>
        </p:nvSpPr>
        <p:spPr>
          <a:xfrm>
            <a:off x="768349" y="852171"/>
            <a:ext cx="7961671" cy="3967480"/>
          </a:xfrm>
          <a:prstGeom prst="rect">
            <a:avLst/>
          </a:prstGeom>
          <a:noFill/>
          <a:ln>
            <a:noFill/>
          </a:ln>
        </p:spPr>
        <p:txBody>
          <a:bodyPr spcFirstLastPara="1" wrap="square" lIns="0" tIns="0" rIns="0" bIns="0" anchor="t" anchorCtr="0">
            <a:noAutofit/>
          </a:bodyPr>
          <a:lstStyle>
            <a:lvl1pPr marL="457200" marR="0" lvl="0" indent="-228600" algn="l">
              <a:lnSpc>
                <a:spcPct val="115000"/>
              </a:lnSpc>
              <a:spcBef>
                <a:spcPts val="600"/>
              </a:spcBef>
              <a:spcAft>
                <a:spcPts val="0"/>
              </a:spcAft>
              <a:buClr>
                <a:schemeClr val="dk2"/>
              </a:buClr>
              <a:buSzPts val="1600"/>
              <a:buFont typeface="Montserrat Light"/>
              <a:buNone/>
              <a:defRPr sz="1050">
                <a:solidFill>
                  <a:srgbClr val="15325E"/>
                </a:solidFill>
              </a:defRPr>
            </a:lvl1pPr>
            <a:lvl2pPr marL="914400" lvl="1" indent="-228600" algn="l">
              <a:lnSpc>
                <a:spcPct val="115000"/>
              </a:lnSpc>
              <a:spcBef>
                <a:spcPts val="0"/>
              </a:spcBef>
              <a:spcAft>
                <a:spcPts val="0"/>
              </a:spcAft>
              <a:buSzPts val="1600"/>
              <a:buFont typeface="Montserrat Light"/>
              <a:buNone/>
              <a:defRPr sz="1050">
                <a:solidFill>
                  <a:srgbClr val="15325E"/>
                </a:solidFill>
              </a:defRPr>
            </a:lvl2pPr>
            <a:lvl3pPr marL="1371600" lvl="2" indent="-228600" algn="l">
              <a:lnSpc>
                <a:spcPct val="115000"/>
              </a:lnSpc>
              <a:spcBef>
                <a:spcPts val="0"/>
              </a:spcBef>
              <a:spcAft>
                <a:spcPts val="0"/>
              </a:spcAft>
              <a:buSzPts val="1600"/>
              <a:buFont typeface="Montserrat Light"/>
              <a:buNone/>
              <a:defRPr sz="1050">
                <a:solidFill>
                  <a:srgbClr val="15325E"/>
                </a:solidFill>
              </a:defRPr>
            </a:lvl3pPr>
            <a:lvl4pPr marL="1828800" lvl="3" indent="-228600" algn="l">
              <a:lnSpc>
                <a:spcPct val="115000"/>
              </a:lnSpc>
              <a:spcBef>
                <a:spcPts val="0"/>
              </a:spcBef>
              <a:spcAft>
                <a:spcPts val="0"/>
              </a:spcAft>
              <a:buSzPts val="1600"/>
              <a:buFont typeface="Montserrat Light"/>
              <a:buNone/>
              <a:defRPr sz="1050">
                <a:solidFill>
                  <a:srgbClr val="15325E"/>
                </a:solidFill>
              </a:defRPr>
            </a:lvl4pPr>
            <a:lvl5pPr marL="2286000" lvl="4" indent="-228600" algn="l">
              <a:lnSpc>
                <a:spcPct val="115000"/>
              </a:lnSpc>
              <a:spcBef>
                <a:spcPts val="0"/>
              </a:spcBef>
              <a:spcAft>
                <a:spcPts val="0"/>
              </a:spcAft>
              <a:buSzPts val="1600"/>
              <a:buFont typeface="Montserrat Light"/>
              <a:buNone/>
              <a:defRPr sz="1050">
                <a:solidFill>
                  <a:srgbClr val="15325E"/>
                </a:solidFill>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 Dark 1">
  <p:cSld name="1_Blank - Dark 1 3">
    <p:spTree>
      <p:nvGrpSpPr>
        <p:cNvPr id="1" name="Shape 736"/>
        <p:cNvGrpSpPr/>
        <p:nvPr/>
      </p:nvGrpSpPr>
      <p:grpSpPr>
        <a:xfrm>
          <a:off x="0" y="0"/>
          <a:ext cx="0" cy="0"/>
          <a:chOff x="0" y="0"/>
          <a:chExt cx="0" cy="0"/>
        </a:xfrm>
      </p:grpSpPr>
      <p:sp>
        <p:nvSpPr>
          <p:cNvPr id="737" name="Google Shape;737;p71"/>
          <p:cNvSpPr/>
          <p:nvPr/>
        </p:nvSpPr>
        <p:spPr>
          <a:xfrm rot="5400000">
            <a:off x="-132080" y="-91442"/>
            <a:ext cx="1298271" cy="1298271"/>
          </a:xfrm>
          <a:prstGeom prst="rtTriangle">
            <a:avLst/>
          </a:prstGeom>
          <a:solidFill>
            <a:srgbClr val="1532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738" name="Google Shape;738;p71"/>
          <p:cNvSpPr txBox="1">
            <a:spLocks noGrp="1"/>
          </p:cNvSpPr>
          <p:nvPr>
            <p:ph type="body" idx="1"/>
          </p:nvPr>
        </p:nvSpPr>
        <p:spPr>
          <a:xfrm>
            <a:off x="182404" y="110490"/>
            <a:ext cx="462597" cy="539748"/>
          </a:xfrm>
          <a:prstGeom prst="rect">
            <a:avLst/>
          </a:prstGeom>
          <a:noFill/>
          <a:ln>
            <a:noFill/>
          </a:ln>
        </p:spPr>
        <p:txBody>
          <a:bodyPr spcFirstLastPara="1" wrap="square" lIns="0" tIns="0" rIns="0" bIns="0" anchor="ctr" anchorCtr="0">
            <a:noAutofit/>
          </a:bodyPr>
          <a:lstStyle>
            <a:lvl1pPr marL="457200" lvl="0" indent="-228600" algn="l">
              <a:lnSpc>
                <a:spcPct val="115000"/>
              </a:lnSpc>
              <a:spcBef>
                <a:spcPts val="600"/>
              </a:spcBef>
              <a:spcAft>
                <a:spcPts val="0"/>
              </a:spcAft>
              <a:buSzPts val="1600"/>
              <a:buFont typeface="Montserrat Light"/>
              <a:buNone/>
              <a:defRPr sz="2400"/>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739" name="Google Shape;739;p71"/>
          <p:cNvSpPr txBox="1">
            <a:spLocks noGrp="1"/>
          </p:cNvSpPr>
          <p:nvPr>
            <p:ph type="body" idx="2"/>
          </p:nvPr>
        </p:nvSpPr>
        <p:spPr>
          <a:xfrm>
            <a:off x="768626" y="110490"/>
            <a:ext cx="7961671" cy="539747"/>
          </a:xfrm>
          <a:prstGeom prst="rect">
            <a:avLst/>
          </a:prstGeom>
          <a:noFill/>
          <a:ln>
            <a:noFill/>
          </a:ln>
        </p:spPr>
        <p:txBody>
          <a:bodyPr spcFirstLastPara="1" wrap="square" lIns="0" tIns="0" rIns="0" bIns="0" anchor="ctr" anchorCtr="0">
            <a:noAutofit/>
          </a:bodyPr>
          <a:lstStyle>
            <a:lvl1pPr marL="457200" lvl="0" indent="-228600" algn="l">
              <a:lnSpc>
                <a:spcPct val="115000"/>
              </a:lnSpc>
              <a:spcBef>
                <a:spcPts val="600"/>
              </a:spcBef>
              <a:spcAft>
                <a:spcPts val="0"/>
              </a:spcAft>
              <a:buSzPts val="1600"/>
              <a:buFont typeface="Montserrat"/>
              <a:buNone/>
              <a:defRPr sz="2400" b="1" i="0">
                <a:solidFill>
                  <a:srgbClr val="15325E"/>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740" name="Google Shape;740;p71"/>
          <p:cNvSpPr txBox="1">
            <a:spLocks noGrp="1"/>
          </p:cNvSpPr>
          <p:nvPr>
            <p:ph type="body" idx="3"/>
          </p:nvPr>
        </p:nvSpPr>
        <p:spPr>
          <a:xfrm>
            <a:off x="768350" y="852171"/>
            <a:ext cx="4303272" cy="3967480"/>
          </a:xfrm>
          <a:prstGeom prst="rect">
            <a:avLst/>
          </a:prstGeom>
          <a:noFill/>
          <a:ln>
            <a:noFill/>
          </a:ln>
        </p:spPr>
        <p:txBody>
          <a:bodyPr spcFirstLastPara="1" wrap="square" lIns="0" tIns="0" rIns="0" bIns="0" anchor="t" anchorCtr="0">
            <a:noAutofit/>
          </a:bodyPr>
          <a:lstStyle>
            <a:lvl1pPr marL="457200" marR="0" lvl="0" indent="-228600" algn="l">
              <a:lnSpc>
                <a:spcPct val="115000"/>
              </a:lnSpc>
              <a:spcBef>
                <a:spcPts val="600"/>
              </a:spcBef>
              <a:spcAft>
                <a:spcPts val="0"/>
              </a:spcAft>
              <a:buClr>
                <a:schemeClr val="dk2"/>
              </a:buClr>
              <a:buSzPts val="1600"/>
              <a:buFont typeface="Montserrat Light"/>
              <a:buNone/>
              <a:defRPr sz="1050">
                <a:solidFill>
                  <a:srgbClr val="15325E"/>
                </a:solidFill>
              </a:defRPr>
            </a:lvl1pPr>
            <a:lvl2pPr marL="914400" lvl="1" indent="-228600" algn="l">
              <a:lnSpc>
                <a:spcPct val="115000"/>
              </a:lnSpc>
              <a:spcBef>
                <a:spcPts val="0"/>
              </a:spcBef>
              <a:spcAft>
                <a:spcPts val="0"/>
              </a:spcAft>
              <a:buSzPts val="1600"/>
              <a:buFont typeface="Montserrat Light"/>
              <a:buNone/>
              <a:defRPr sz="1050">
                <a:solidFill>
                  <a:srgbClr val="15325E"/>
                </a:solidFill>
              </a:defRPr>
            </a:lvl2pPr>
            <a:lvl3pPr marL="1371600" lvl="2" indent="-228600" algn="l">
              <a:lnSpc>
                <a:spcPct val="115000"/>
              </a:lnSpc>
              <a:spcBef>
                <a:spcPts val="0"/>
              </a:spcBef>
              <a:spcAft>
                <a:spcPts val="0"/>
              </a:spcAft>
              <a:buSzPts val="1600"/>
              <a:buFont typeface="Montserrat Light"/>
              <a:buNone/>
              <a:defRPr sz="1050">
                <a:solidFill>
                  <a:srgbClr val="15325E"/>
                </a:solidFill>
              </a:defRPr>
            </a:lvl3pPr>
            <a:lvl4pPr marL="1828800" lvl="3" indent="-228600" algn="l">
              <a:lnSpc>
                <a:spcPct val="115000"/>
              </a:lnSpc>
              <a:spcBef>
                <a:spcPts val="0"/>
              </a:spcBef>
              <a:spcAft>
                <a:spcPts val="0"/>
              </a:spcAft>
              <a:buSzPts val="1600"/>
              <a:buFont typeface="Montserrat Light"/>
              <a:buNone/>
              <a:defRPr sz="1050">
                <a:solidFill>
                  <a:srgbClr val="15325E"/>
                </a:solidFill>
              </a:defRPr>
            </a:lvl4pPr>
            <a:lvl5pPr marL="2286000" lvl="4" indent="-228600" algn="l">
              <a:lnSpc>
                <a:spcPct val="115000"/>
              </a:lnSpc>
              <a:spcBef>
                <a:spcPts val="0"/>
              </a:spcBef>
              <a:spcAft>
                <a:spcPts val="0"/>
              </a:spcAft>
              <a:buSzPts val="1600"/>
              <a:buFont typeface="Montserrat Light"/>
              <a:buNone/>
              <a:defRPr sz="1050">
                <a:solidFill>
                  <a:srgbClr val="15325E"/>
                </a:solidFill>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741" name="Google Shape;741;p71"/>
          <p:cNvSpPr>
            <a:spLocks noGrp="1"/>
          </p:cNvSpPr>
          <p:nvPr>
            <p:ph type="pic" idx="4"/>
          </p:nvPr>
        </p:nvSpPr>
        <p:spPr>
          <a:xfrm flipH="1">
            <a:off x="5293212" y="0"/>
            <a:ext cx="4303273" cy="5363852"/>
          </a:xfrm>
          <a:prstGeom prst="snip1Rect">
            <a:avLst>
              <a:gd name="adj" fmla="val 16667"/>
            </a:avLst>
          </a:prstGeom>
          <a:solidFill>
            <a:srgbClr val="F2F2F2"/>
          </a:solidFill>
          <a:ln>
            <a:noFill/>
          </a:ln>
        </p:spPr>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lank - Dark 1">
  <p:cSld name="1_Blank - Dark 1 4">
    <p:spTree>
      <p:nvGrpSpPr>
        <p:cNvPr id="1" name="Shape 742"/>
        <p:cNvGrpSpPr/>
        <p:nvPr/>
      </p:nvGrpSpPr>
      <p:grpSpPr>
        <a:xfrm>
          <a:off x="0" y="0"/>
          <a:ext cx="0" cy="0"/>
          <a:chOff x="0" y="0"/>
          <a:chExt cx="0" cy="0"/>
        </a:xfrm>
      </p:grpSpPr>
      <p:sp>
        <p:nvSpPr>
          <p:cNvPr id="743" name="Google Shape;743;p72"/>
          <p:cNvSpPr>
            <a:spLocks noGrp="1"/>
          </p:cNvSpPr>
          <p:nvPr>
            <p:ph type="pic" idx="2"/>
          </p:nvPr>
        </p:nvSpPr>
        <p:spPr>
          <a:xfrm>
            <a:off x="2139696" y="-91443"/>
            <a:ext cx="2926080" cy="2571750"/>
          </a:xfrm>
          <a:prstGeom prst="rect">
            <a:avLst/>
          </a:prstGeom>
          <a:solidFill>
            <a:srgbClr val="F2F2F2"/>
          </a:solidFill>
          <a:ln>
            <a:noFill/>
          </a:ln>
        </p:spPr>
      </p:sp>
      <p:sp>
        <p:nvSpPr>
          <p:cNvPr id="744" name="Google Shape;744;p72"/>
          <p:cNvSpPr>
            <a:spLocks noGrp="1"/>
          </p:cNvSpPr>
          <p:nvPr>
            <p:ph type="pic" idx="3"/>
          </p:nvPr>
        </p:nvSpPr>
        <p:spPr>
          <a:xfrm flipH="1">
            <a:off x="2139694" y="2571417"/>
            <a:ext cx="2926080" cy="2782128"/>
          </a:xfrm>
          <a:prstGeom prst="snip1Rect">
            <a:avLst>
              <a:gd name="adj" fmla="val 16667"/>
            </a:avLst>
          </a:prstGeom>
          <a:solidFill>
            <a:srgbClr val="F2F2F2"/>
          </a:solidFill>
          <a:ln>
            <a:noFill/>
          </a:ln>
        </p:spPr>
      </p:sp>
      <p:sp>
        <p:nvSpPr>
          <p:cNvPr id="745" name="Google Shape;745;p72"/>
          <p:cNvSpPr/>
          <p:nvPr/>
        </p:nvSpPr>
        <p:spPr>
          <a:xfrm rot="5400000">
            <a:off x="5400664" y="1653974"/>
            <a:ext cx="183840" cy="183840"/>
          </a:xfrm>
          <a:prstGeom prst="rtTriangle">
            <a:avLst/>
          </a:prstGeom>
          <a:solidFill>
            <a:srgbClr val="1532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746" name="Google Shape;746;p72"/>
          <p:cNvSpPr txBox="1">
            <a:spLocks noGrp="1"/>
          </p:cNvSpPr>
          <p:nvPr>
            <p:ph type="body" idx="1"/>
          </p:nvPr>
        </p:nvSpPr>
        <p:spPr>
          <a:xfrm>
            <a:off x="5487122" y="1424436"/>
            <a:ext cx="712764" cy="1196130"/>
          </a:xfrm>
          <a:prstGeom prst="rect">
            <a:avLst/>
          </a:prstGeom>
          <a:noFill/>
          <a:ln>
            <a:noFill/>
          </a:ln>
        </p:spPr>
        <p:txBody>
          <a:bodyPr spcFirstLastPara="1" wrap="square" lIns="0" tIns="0" rIns="0" bIns="0" anchor="b" anchorCtr="0">
            <a:noAutofit/>
          </a:bodyPr>
          <a:lstStyle>
            <a:lvl1pPr marL="457200" lvl="0" indent="-228600" algn="l">
              <a:lnSpc>
                <a:spcPct val="115000"/>
              </a:lnSpc>
              <a:spcBef>
                <a:spcPts val="600"/>
              </a:spcBef>
              <a:spcAft>
                <a:spcPts val="0"/>
              </a:spcAft>
              <a:buSzPts val="1600"/>
              <a:buFont typeface="Montserrat Light"/>
              <a:buNone/>
              <a:defRPr sz="5400" b="0" i="0">
                <a:solidFill>
                  <a:srgbClr val="ADC6ED"/>
                </a:solidFill>
                <a:latin typeface="Montserrat Light"/>
                <a:ea typeface="Montserrat Light"/>
                <a:cs typeface="Montserrat Light"/>
                <a:sym typeface="Montserrat Light"/>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747" name="Google Shape;747;p72"/>
          <p:cNvSpPr txBox="1">
            <a:spLocks noGrp="1"/>
          </p:cNvSpPr>
          <p:nvPr>
            <p:ph type="body" idx="4"/>
          </p:nvPr>
        </p:nvSpPr>
        <p:spPr>
          <a:xfrm>
            <a:off x="6005813" y="1745894"/>
            <a:ext cx="2658681" cy="734413"/>
          </a:xfrm>
          <a:prstGeom prst="rect">
            <a:avLst/>
          </a:prstGeom>
          <a:noFill/>
          <a:ln>
            <a:noFill/>
          </a:ln>
        </p:spPr>
        <p:txBody>
          <a:bodyPr spcFirstLastPara="1" wrap="square" lIns="0" tIns="0" rIns="0" bIns="0" anchor="b" anchorCtr="0">
            <a:noAutofit/>
          </a:bodyPr>
          <a:lstStyle>
            <a:lvl1pPr marL="457200" lvl="0" indent="-228600" algn="l">
              <a:lnSpc>
                <a:spcPct val="115000"/>
              </a:lnSpc>
              <a:spcBef>
                <a:spcPts val="600"/>
              </a:spcBef>
              <a:spcAft>
                <a:spcPts val="0"/>
              </a:spcAft>
              <a:buSzPts val="1600"/>
              <a:buFont typeface="Montserrat"/>
              <a:buNone/>
              <a:defRPr sz="2000" b="1" i="0">
                <a:solidFill>
                  <a:srgbClr val="15325E"/>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748" name="Google Shape;748;p72"/>
          <p:cNvSpPr txBox="1">
            <a:spLocks noGrp="1"/>
          </p:cNvSpPr>
          <p:nvPr>
            <p:ph type="body" idx="5"/>
          </p:nvPr>
        </p:nvSpPr>
        <p:spPr>
          <a:xfrm>
            <a:off x="6005813" y="2663195"/>
            <a:ext cx="2658681" cy="1899348"/>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Light"/>
              <a:buNone/>
              <a:defRPr sz="1050">
                <a:solidFill>
                  <a:srgbClr val="15325E"/>
                </a:solidFill>
              </a:defRPr>
            </a:lvl1pPr>
            <a:lvl2pPr marL="914400" lvl="1" indent="-228600" algn="l">
              <a:lnSpc>
                <a:spcPct val="115000"/>
              </a:lnSpc>
              <a:spcBef>
                <a:spcPts val="0"/>
              </a:spcBef>
              <a:spcAft>
                <a:spcPts val="0"/>
              </a:spcAft>
              <a:buSzPts val="1600"/>
              <a:buFont typeface="Montserrat Light"/>
              <a:buNone/>
              <a:defRPr sz="1050">
                <a:solidFill>
                  <a:srgbClr val="15325E"/>
                </a:solidFill>
              </a:defRPr>
            </a:lvl2pPr>
            <a:lvl3pPr marL="1371600" lvl="2" indent="-228600" algn="l">
              <a:lnSpc>
                <a:spcPct val="115000"/>
              </a:lnSpc>
              <a:spcBef>
                <a:spcPts val="0"/>
              </a:spcBef>
              <a:spcAft>
                <a:spcPts val="0"/>
              </a:spcAft>
              <a:buSzPts val="1600"/>
              <a:buFont typeface="Montserrat Light"/>
              <a:buNone/>
              <a:defRPr sz="1050">
                <a:solidFill>
                  <a:srgbClr val="15325E"/>
                </a:solidFill>
              </a:defRPr>
            </a:lvl3pPr>
            <a:lvl4pPr marL="1828800" lvl="3" indent="-228600" algn="l">
              <a:lnSpc>
                <a:spcPct val="115000"/>
              </a:lnSpc>
              <a:spcBef>
                <a:spcPts val="0"/>
              </a:spcBef>
              <a:spcAft>
                <a:spcPts val="0"/>
              </a:spcAft>
              <a:buSzPts val="1600"/>
              <a:buFont typeface="Montserrat Light"/>
              <a:buNone/>
              <a:defRPr sz="1050">
                <a:solidFill>
                  <a:srgbClr val="15325E"/>
                </a:solidFill>
              </a:defRPr>
            </a:lvl4pPr>
            <a:lvl5pPr marL="2286000" lvl="4" indent="-228600" algn="l">
              <a:lnSpc>
                <a:spcPct val="115000"/>
              </a:lnSpc>
              <a:spcBef>
                <a:spcPts val="0"/>
              </a:spcBef>
              <a:spcAft>
                <a:spcPts val="0"/>
              </a:spcAft>
              <a:buSzPts val="1600"/>
              <a:buFont typeface="Montserrat Light"/>
              <a:buNone/>
              <a:defRPr sz="1050">
                <a:solidFill>
                  <a:srgbClr val="15325E"/>
                </a:solidFill>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749" name="Google Shape;749;p72"/>
          <p:cNvSpPr>
            <a:spLocks noGrp="1"/>
          </p:cNvSpPr>
          <p:nvPr>
            <p:ph type="body" idx="6"/>
          </p:nvPr>
        </p:nvSpPr>
        <p:spPr>
          <a:xfrm flipH="1">
            <a:off x="216777" y="2571417"/>
            <a:ext cx="1663574" cy="2308427"/>
          </a:xfrm>
          <a:prstGeom prst="snip1Rect">
            <a:avLst>
              <a:gd name="adj" fmla="val 16667"/>
            </a:avLst>
          </a:prstGeom>
          <a:no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Light"/>
              <a:buNone/>
              <a:defRPr sz="1050" b="0">
                <a:solidFill>
                  <a:srgbClr val="15325E"/>
                </a:solidFill>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750" name="Google Shape;750;p72"/>
          <p:cNvSpPr/>
          <p:nvPr/>
        </p:nvSpPr>
        <p:spPr>
          <a:xfrm rot="5400000">
            <a:off x="320673" y="2701162"/>
            <a:ext cx="131248" cy="131248"/>
          </a:xfrm>
          <a:prstGeom prst="rtTriangle">
            <a:avLst/>
          </a:prstGeom>
          <a:solidFill>
            <a:srgbClr val="1532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751" name="Google Shape;751;p72"/>
          <p:cNvSpPr>
            <a:spLocks noGrp="1"/>
          </p:cNvSpPr>
          <p:nvPr>
            <p:ph type="body" idx="7"/>
          </p:nvPr>
        </p:nvSpPr>
        <p:spPr>
          <a:xfrm flipH="1">
            <a:off x="216775" y="171880"/>
            <a:ext cx="1663574" cy="2308427"/>
          </a:xfrm>
          <a:prstGeom prst="snip1Rect">
            <a:avLst>
              <a:gd name="adj" fmla="val 16667"/>
            </a:avLst>
          </a:prstGeom>
          <a:no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Light"/>
              <a:buNone/>
              <a:defRPr sz="1050" b="0">
                <a:solidFill>
                  <a:srgbClr val="15325E"/>
                </a:solidFill>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752" name="Google Shape;752;p72"/>
          <p:cNvSpPr/>
          <p:nvPr/>
        </p:nvSpPr>
        <p:spPr>
          <a:xfrm rot="5400000">
            <a:off x="320671" y="301625"/>
            <a:ext cx="131248" cy="131248"/>
          </a:xfrm>
          <a:prstGeom prst="rtTriangle">
            <a:avLst/>
          </a:prstGeom>
          <a:solidFill>
            <a:srgbClr val="1532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 Dark 1">
  <p:cSld name="1_Blank - Dark 1 5">
    <p:spTree>
      <p:nvGrpSpPr>
        <p:cNvPr id="1" name="Shape 753"/>
        <p:cNvGrpSpPr/>
        <p:nvPr/>
      </p:nvGrpSpPr>
      <p:grpSpPr>
        <a:xfrm>
          <a:off x="0" y="0"/>
          <a:ext cx="0" cy="0"/>
          <a:chOff x="0" y="0"/>
          <a:chExt cx="0" cy="0"/>
        </a:xfrm>
      </p:grpSpPr>
      <p:sp>
        <p:nvSpPr>
          <p:cNvPr id="754" name="Google Shape;754;p73"/>
          <p:cNvSpPr>
            <a:spLocks noGrp="1"/>
          </p:cNvSpPr>
          <p:nvPr>
            <p:ph type="pic" idx="2"/>
          </p:nvPr>
        </p:nvSpPr>
        <p:spPr>
          <a:xfrm flipH="1">
            <a:off x="0" y="430772"/>
            <a:ext cx="4747302" cy="4867092"/>
          </a:xfrm>
          <a:prstGeom prst="snip1Rect">
            <a:avLst>
              <a:gd name="adj" fmla="val 16667"/>
            </a:avLst>
          </a:prstGeom>
          <a:solidFill>
            <a:srgbClr val="F2F2F2"/>
          </a:solidFill>
          <a:ln>
            <a:noFill/>
          </a:ln>
        </p:spPr>
      </p:sp>
      <p:sp>
        <p:nvSpPr>
          <p:cNvPr id="755" name="Google Shape;755;p73"/>
          <p:cNvSpPr/>
          <p:nvPr/>
        </p:nvSpPr>
        <p:spPr>
          <a:xfrm rot="5400000">
            <a:off x="4872763" y="430772"/>
            <a:ext cx="183840" cy="183840"/>
          </a:xfrm>
          <a:prstGeom prst="rtTriangle">
            <a:avLst/>
          </a:prstGeom>
          <a:solidFill>
            <a:srgbClr val="1532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756" name="Google Shape;756;p73"/>
          <p:cNvSpPr txBox="1">
            <a:spLocks noGrp="1"/>
          </p:cNvSpPr>
          <p:nvPr>
            <p:ph type="body" idx="1"/>
          </p:nvPr>
        </p:nvSpPr>
        <p:spPr>
          <a:xfrm>
            <a:off x="4959221" y="201234"/>
            <a:ext cx="712764" cy="1196130"/>
          </a:xfrm>
          <a:prstGeom prst="rect">
            <a:avLst/>
          </a:prstGeom>
          <a:noFill/>
          <a:ln>
            <a:noFill/>
          </a:ln>
        </p:spPr>
        <p:txBody>
          <a:bodyPr spcFirstLastPara="1" wrap="square" lIns="0" tIns="0" rIns="0" bIns="0" anchor="b" anchorCtr="0">
            <a:noAutofit/>
          </a:bodyPr>
          <a:lstStyle>
            <a:lvl1pPr marL="457200" lvl="0" indent="-228600" algn="l">
              <a:lnSpc>
                <a:spcPct val="115000"/>
              </a:lnSpc>
              <a:spcBef>
                <a:spcPts val="600"/>
              </a:spcBef>
              <a:spcAft>
                <a:spcPts val="0"/>
              </a:spcAft>
              <a:buSzPts val="1600"/>
              <a:buFont typeface="Montserrat Light"/>
              <a:buNone/>
              <a:defRPr sz="5400" b="0" i="0">
                <a:solidFill>
                  <a:srgbClr val="ADC6ED"/>
                </a:solidFill>
                <a:latin typeface="Montserrat Light"/>
                <a:ea typeface="Montserrat Light"/>
                <a:cs typeface="Montserrat Light"/>
                <a:sym typeface="Montserrat Light"/>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757" name="Google Shape;757;p73"/>
          <p:cNvSpPr txBox="1">
            <a:spLocks noGrp="1"/>
          </p:cNvSpPr>
          <p:nvPr>
            <p:ph type="body" idx="3"/>
          </p:nvPr>
        </p:nvSpPr>
        <p:spPr>
          <a:xfrm>
            <a:off x="5477912" y="522692"/>
            <a:ext cx="3355003" cy="734413"/>
          </a:xfrm>
          <a:prstGeom prst="rect">
            <a:avLst/>
          </a:prstGeom>
          <a:noFill/>
          <a:ln>
            <a:noFill/>
          </a:ln>
        </p:spPr>
        <p:txBody>
          <a:bodyPr spcFirstLastPara="1" wrap="square" lIns="0" tIns="0" rIns="0" bIns="0" anchor="b" anchorCtr="0">
            <a:noAutofit/>
          </a:bodyPr>
          <a:lstStyle>
            <a:lvl1pPr marL="457200" lvl="0" indent="-228600" algn="l">
              <a:lnSpc>
                <a:spcPct val="115000"/>
              </a:lnSpc>
              <a:spcBef>
                <a:spcPts val="600"/>
              </a:spcBef>
              <a:spcAft>
                <a:spcPts val="0"/>
              </a:spcAft>
              <a:buSzPts val="1600"/>
              <a:buFont typeface="Montserrat"/>
              <a:buNone/>
              <a:defRPr sz="2000" b="1" i="0">
                <a:solidFill>
                  <a:srgbClr val="15325E"/>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758" name="Google Shape;758;p73"/>
          <p:cNvSpPr txBox="1">
            <a:spLocks noGrp="1"/>
          </p:cNvSpPr>
          <p:nvPr>
            <p:ph type="body" idx="4"/>
          </p:nvPr>
        </p:nvSpPr>
        <p:spPr>
          <a:xfrm>
            <a:off x="5477912" y="1439993"/>
            <a:ext cx="3355003" cy="1258004"/>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Light"/>
              <a:buNone/>
              <a:defRPr sz="1050">
                <a:solidFill>
                  <a:srgbClr val="15325E"/>
                </a:solidFill>
              </a:defRPr>
            </a:lvl1pPr>
            <a:lvl2pPr marL="914400" lvl="1" indent="-228600" algn="l">
              <a:lnSpc>
                <a:spcPct val="115000"/>
              </a:lnSpc>
              <a:spcBef>
                <a:spcPts val="0"/>
              </a:spcBef>
              <a:spcAft>
                <a:spcPts val="0"/>
              </a:spcAft>
              <a:buSzPts val="1600"/>
              <a:buFont typeface="Montserrat Light"/>
              <a:buNone/>
              <a:defRPr sz="1050">
                <a:solidFill>
                  <a:srgbClr val="15325E"/>
                </a:solidFill>
              </a:defRPr>
            </a:lvl2pPr>
            <a:lvl3pPr marL="1371600" lvl="2" indent="-228600" algn="l">
              <a:lnSpc>
                <a:spcPct val="115000"/>
              </a:lnSpc>
              <a:spcBef>
                <a:spcPts val="0"/>
              </a:spcBef>
              <a:spcAft>
                <a:spcPts val="0"/>
              </a:spcAft>
              <a:buSzPts val="1600"/>
              <a:buFont typeface="Montserrat Light"/>
              <a:buNone/>
              <a:defRPr sz="1050">
                <a:solidFill>
                  <a:srgbClr val="15325E"/>
                </a:solidFill>
              </a:defRPr>
            </a:lvl3pPr>
            <a:lvl4pPr marL="1828800" lvl="3" indent="-228600" algn="l">
              <a:lnSpc>
                <a:spcPct val="115000"/>
              </a:lnSpc>
              <a:spcBef>
                <a:spcPts val="0"/>
              </a:spcBef>
              <a:spcAft>
                <a:spcPts val="0"/>
              </a:spcAft>
              <a:buSzPts val="1600"/>
              <a:buFont typeface="Montserrat Light"/>
              <a:buNone/>
              <a:defRPr sz="1050">
                <a:solidFill>
                  <a:srgbClr val="15325E"/>
                </a:solidFill>
              </a:defRPr>
            </a:lvl4pPr>
            <a:lvl5pPr marL="2286000" lvl="4" indent="-228600" algn="l">
              <a:lnSpc>
                <a:spcPct val="115000"/>
              </a:lnSpc>
              <a:spcBef>
                <a:spcPts val="0"/>
              </a:spcBef>
              <a:spcAft>
                <a:spcPts val="0"/>
              </a:spcAft>
              <a:buSzPts val="1600"/>
              <a:buFont typeface="Montserrat Light"/>
              <a:buNone/>
              <a:defRPr sz="1050">
                <a:solidFill>
                  <a:srgbClr val="15325E"/>
                </a:solidFill>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759" name="Google Shape;759;p73"/>
          <p:cNvSpPr txBox="1">
            <a:spLocks noGrp="1"/>
          </p:cNvSpPr>
          <p:nvPr>
            <p:ph type="body" idx="5"/>
          </p:nvPr>
        </p:nvSpPr>
        <p:spPr>
          <a:xfrm flipH="1">
            <a:off x="5477909" y="2989438"/>
            <a:ext cx="1611048" cy="185594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Light"/>
              <a:buNone/>
              <a:defRPr sz="1000" b="0">
                <a:solidFill>
                  <a:srgbClr val="15325E"/>
                </a:solidFill>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760" name="Google Shape;760;p73"/>
          <p:cNvSpPr/>
          <p:nvPr/>
        </p:nvSpPr>
        <p:spPr>
          <a:xfrm rot="5400000">
            <a:off x="5477910" y="2989438"/>
            <a:ext cx="131248" cy="131248"/>
          </a:xfrm>
          <a:prstGeom prst="rtTriangle">
            <a:avLst/>
          </a:prstGeom>
          <a:solidFill>
            <a:srgbClr val="1532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ank - Dark 1">
  <p:cSld name="Blue_Spanish Adaptation">
    <p:spTree>
      <p:nvGrpSpPr>
        <p:cNvPr id="1" name="Shape 761"/>
        <p:cNvGrpSpPr/>
        <p:nvPr/>
      </p:nvGrpSpPr>
      <p:grpSpPr>
        <a:xfrm>
          <a:off x="0" y="0"/>
          <a:ext cx="0" cy="0"/>
          <a:chOff x="0" y="0"/>
          <a:chExt cx="0" cy="0"/>
        </a:xfrm>
      </p:grpSpPr>
      <p:sp>
        <p:nvSpPr>
          <p:cNvPr id="762" name="Google Shape;762;p74"/>
          <p:cNvSpPr/>
          <p:nvPr/>
        </p:nvSpPr>
        <p:spPr>
          <a:xfrm rot="5400000">
            <a:off x="-132080" y="-91442"/>
            <a:ext cx="1849120" cy="1849120"/>
          </a:xfrm>
          <a:prstGeom prst="rtTriangle">
            <a:avLst/>
          </a:prstGeom>
          <a:solidFill>
            <a:srgbClr val="1532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763" name="Google Shape;763;p74"/>
          <p:cNvSpPr txBox="1">
            <a:spLocks noGrp="1"/>
          </p:cNvSpPr>
          <p:nvPr>
            <p:ph type="body" idx="1"/>
          </p:nvPr>
        </p:nvSpPr>
        <p:spPr>
          <a:xfrm>
            <a:off x="329883" y="111125"/>
            <a:ext cx="462597" cy="904875"/>
          </a:xfrm>
          <a:prstGeom prst="rect">
            <a:avLst/>
          </a:prstGeom>
          <a:noFill/>
          <a:ln>
            <a:noFill/>
          </a:ln>
        </p:spPr>
        <p:txBody>
          <a:bodyPr spcFirstLastPara="1" wrap="square" lIns="0" tIns="0" rIns="0" bIns="0" anchor="ctr" anchorCtr="0">
            <a:noAutofit/>
          </a:bodyPr>
          <a:lstStyle>
            <a:lvl1pPr marL="457200" lvl="0" indent="-228600" algn="l">
              <a:lnSpc>
                <a:spcPct val="115000"/>
              </a:lnSpc>
              <a:spcBef>
                <a:spcPts val="600"/>
              </a:spcBef>
              <a:spcAft>
                <a:spcPts val="0"/>
              </a:spcAft>
              <a:buSzPts val="1600"/>
              <a:buFont typeface="Montserrat Light"/>
              <a:buNone/>
              <a:defRPr sz="3600"/>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764" name="Google Shape;764;p74"/>
          <p:cNvSpPr txBox="1">
            <a:spLocks noGrp="1"/>
          </p:cNvSpPr>
          <p:nvPr>
            <p:ph type="body" idx="2"/>
          </p:nvPr>
        </p:nvSpPr>
        <p:spPr>
          <a:xfrm>
            <a:off x="1389062" y="110490"/>
            <a:ext cx="7341235" cy="904875"/>
          </a:xfrm>
          <a:prstGeom prst="rect">
            <a:avLst/>
          </a:prstGeom>
          <a:noFill/>
          <a:ln>
            <a:noFill/>
          </a:ln>
        </p:spPr>
        <p:txBody>
          <a:bodyPr spcFirstLastPara="1" wrap="square" lIns="0" tIns="0" rIns="0" bIns="0" anchor="ctr" anchorCtr="0">
            <a:noAutofit/>
          </a:bodyPr>
          <a:lstStyle>
            <a:lvl1pPr marL="457200" lvl="0" indent="-228600" algn="l">
              <a:lnSpc>
                <a:spcPct val="115000"/>
              </a:lnSpc>
              <a:spcBef>
                <a:spcPts val="600"/>
              </a:spcBef>
              <a:spcAft>
                <a:spcPts val="0"/>
              </a:spcAft>
              <a:buSzPts val="1600"/>
              <a:buFont typeface="Montserrat"/>
              <a:buNone/>
              <a:defRPr sz="2800" b="1" i="0">
                <a:solidFill>
                  <a:srgbClr val="15325E"/>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765" name="Google Shape;765;p74"/>
          <p:cNvSpPr>
            <a:spLocks noGrp="1"/>
          </p:cNvSpPr>
          <p:nvPr>
            <p:ph type="pic" idx="3"/>
          </p:nvPr>
        </p:nvSpPr>
        <p:spPr>
          <a:xfrm>
            <a:off x="5111226" y="1217297"/>
            <a:ext cx="3619071" cy="3619071"/>
          </a:xfrm>
          <a:prstGeom prst="rect">
            <a:avLst/>
          </a:prstGeom>
          <a:noFill/>
          <a:ln>
            <a:noFill/>
          </a:ln>
        </p:spPr>
      </p:sp>
      <p:sp>
        <p:nvSpPr>
          <p:cNvPr id="766" name="Google Shape;766;p74"/>
          <p:cNvSpPr/>
          <p:nvPr/>
        </p:nvSpPr>
        <p:spPr>
          <a:xfrm flipH="1">
            <a:off x="1001881" y="1217297"/>
            <a:ext cx="3380647" cy="4137298"/>
          </a:xfrm>
          <a:prstGeom prst="snip1Rect">
            <a:avLst>
              <a:gd name="adj" fmla="val 16667"/>
            </a:avLst>
          </a:prstGeom>
          <a:solidFill>
            <a:schemeClr val="lt2">
              <a:alpha val="34117"/>
            </a:schemeClr>
          </a:solidFill>
          <a:ln>
            <a:noFill/>
          </a:ln>
        </p:spPr>
        <p:txBody>
          <a:bodyPr spcFirstLastPara="1" wrap="square" lIns="274300"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15325E"/>
                </a:solidFill>
                <a:latin typeface="Montserrat"/>
                <a:ea typeface="Montserrat"/>
                <a:cs typeface="Montserrat"/>
                <a:sym typeface="Montserrat"/>
              </a:rPr>
              <a:t>English Adaptation</a:t>
            </a:r>
            <a:endParaRPr sz="1400" b="0" i="0" u="none" strike="noStrike" cap="none">
              <a:solidFill>
                <a:srgbClr val="000000"/>
              </a:solidFill>
              <a:latin typeface="Arial"/>
              <a:ea typeface="Arial"/>
              <a:cs typeface="Arial"/>
              <a:sym typeface="Arial"/>
            </a:endParaRPr>
          </a:p>
        </p:txBody>
      </p:sp>
      <p:sp>
        <p:nvSpPr>
          <p:cNvPr id="767" name="Google Shape;767;p74"/>
          <p:cNvSpPr txBox="1">
            <a:spLocks noGrp="1"/>
          </p:cNvSpPr>
          <p:nvPr>
            <p:ph type="body" idx="4"/>
          </p:nvPr>
        </p:nvSpPr>
        <p:spPr>
          <a:xfrm>
            <a:off x="1468779" y="1826622"/>
            <a:ext cx="2446852" cy="3009745"/>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Light"/>
              <a:buNone/>
              <a:defRPr sz="1100">
                <a:solidFill>
                  <a:srgbClr val="15325E"/>
                </a:solidFill>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lank - Dark 1">
  <p:cSld name="1_Blank - Dark 1 6">
    <p:spTree>
      <p:nvGrpSpPr>
        <p:cNvPr id="1" name="Shape 768"/>
        <p:cNvGrpSpPr/>
        <p:nvPr/>
      </p:nvGrpSpPr>
      <p:grpSpPr>
        <a:xfrm>
          <a:off x="0" y="0"/>
          <a:ext cx="0" cy="0"/>
          <a:chOff x="0" y="0"/>
          <a:chExt cx="0" cy="0"/>
        </a:xfrm>
      </p:grpSpPr>
      <p:sp>
        <p:nvSpPr>
          <p:cNvPr id="769" name="Google Shape;769;p75"/>
          <p:cNvSpPr/>
          <p:nvPr/>
        </p:nvSpPr>
        <p:spPr>
          <a:xfrm rot="5400000">
            <a:off x="-132080" y="-91442"/>
            <a:ext cx="1849120" cy="1849120"/>
          </a:xfrm>
          <a:prstGeom prst="rtTriangle">
            <a:avLst/>
          </a:prstGeom>
          <a:solidFill>
            <a:srgbClr val="1532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770" name="Google Shape;770;p75"/>
          <p:cNvSpPr txBox="1">
            <a:spLocks noGrp="1"/>
          </p:cNvSpPr>
          <p:nvPr>
            <p:ph type="body" idx="1"/>
          </p:nvPr>
        </p:nvSpPr>
        <p:spPr>
          <a:xfrm>
            <a:off x="329883" y="111125"/>
            <a:ext cx="462597" cy="904875"/>
          </a:xfrm>
          <a:prstGeom prst="rect">
            <a:avLst/>
          </a:prstGeom>
          <a:noFill/>
          <a:ln>
            <a:noFill/>
          </a:ln>
        </p:spPr>
        <p:txBody>
          <a:bodyPr spcFirstLastPara="1" wrap="square" lIns="0" tIns="0" rIns="0" bIns="0" anchor="ctr" anchorCtr="0">
            <a:noAutofit/>
          </a:bodyPr>
          <a:lstStyle>
            <a:lvl1pPr marL="457200" lvl="0" indent="-228600" algn="l">
              <a:lnSpc>
                <a:spcPct val="115000"/>
              </a:lnSpc>
              <a:spcBef>
                <a:spcPts val="600"/>
              </a:spcBef>
              <a:spcAft>
                <a:spcPts val="0"/>
              </a:spcAft>
              <a:buSzPts val="1600"/>
              <a:buFont typeface="Montserrat Light"/>
              <a:buNone/>
              <a:defRPr sz="3600"/>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771" name="Google Shape;771;p75"/>
          <p:cNvSpPr txBox="1">
            <a:spLocks noGrp="1"/>
          </p:cNvSpPr>
          <p:nvPr>
            <p:ph type="body" idx="2"/>
          </p:nvPr>
        </p:nvSpPr>
        <p:spPr>
          <a:xfrm>
            <a:off x="1389062" y="110490"/>
            <a:ext cx="7341235" cy="539747"/>
          </a:xfrm>
          <a:prstGeom prst="rect">
            <a:avLst/>
          </a:prstGeom>
          <a:noFill/>
          <a:ln>
            <a:noFill/>
          </a:ln>
        </p:spPr>
        <p:txBody>
          <a:bodyPr spcFirstLastPara="1" wrap="square" lIns="0" tIns="0" rIns="0" bIns="0" anchor="b" anchorCtr="0">
            <a:noAutofit/>
          </a:bodyPr>
          <a:lstStyle>
            <a:lvl1pPr marL="457200" lvl="0" indent="-228600" algn="l">
              <a:lnSpc>
                <a:spcPct val="115000"/>
              </a:lnSpc>
              <a:spcBef>
                <a:spcPts val="600"/>
              </a:spcBef>
              <a:spcAft>
                <a:spcPts val="0"/>
              </a:spcAft>
              <a:buSzPts val="1600"/>
              <a:buFont typeface="Montserrat"/>
              <a:buNone/>
              <a:defRPr sz="2800" b="1" i="0">
                <a:solidFill>
                  <a:srgbClr val="15325E"/>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772" name="Google Shape;772;p75"/>
          <p:cNvSpPr txBox="1">
            <a:spLocks noGrp="1"/>
          </p:cNvSpPr>
          <p:nvPr>
            <p:ph type="body" idx="3"/>
          </p:nvPr>
        </p:nvSpPr>
        <p:spPr>
          <a:xfrm>
            <a:off x="1389061" y="650237"/>
            <a:ext cx="7341235" cy="365763"/>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a:buNone/>
              <a:defRPr sz="1600" b="0" i="0">
                <a:solidFill>
                  <a:srgbClr val="ADC6ED"/>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773" name="Google Shape;773;p75"/>
          <p:cNvSpPr>
            <a:spLocks noGrp="1"/>
          </p:cNvSpPr>
          <p:nvPr>
            <p:ph type="pic" idx="4"/>
          </p:nvPr>
        </p:nvSpPr>
        <p:spPr>
          <a:xfrm>
            <a:off x="5111226" y="1217297"/>
            <a:ext cx="3619071" cy="3619071"/>
          </a:xfrm>
          <a:prstGeom prst="rect">
            <a:avLst/>
          </a:prstGeom>
          <a:noFill/>
          <a:ln>
            <a:noFill/>
          </a:ln>
        </p:spPr>
      </p:sp>
      <p:sp>
        <p:nvSpPr>
          <p:cNvPr id="774" name="Google Shape;774;p75"/>
          <p:cNvSpPr/>
          <p:nvPr/>
        </p:nvSpPr>
        <p:spPr>
          <a:xfrm flipH="1">
            <a:off x="1001881" y="1217297"/>
            <a:ext cx="3380647" cy="4137298"/>
          </a:xfrm>
          <a:prstGeom prst="snip1Rect">
            <a:avLst>
              <a:gd name="adj" fmla="val 16667"/>
            </a:avLst>
          </a:prstGeom>
          <a:solidFill>
            <a:schemeClr val="lt2">
              <a:alpha val="34117"/>
            </a:schemeClr>
          </a:solidFill>
          <a:ln>
            <a:noFill/>
          </a:ln>
        </p:spPr>
        <p:txBody>
          <a:bodyPr spcFirstLastPara="1" wrap="square" lIns="274300"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15325E"/>
                </a:solidFill>
                <a:latin typeface="Montserrat"/>
                <a:ea typeface="Montserrat"/>
                <a:cs typeface="Montserrat"/>
                <a:sym typeface="Montserrat"/>
              </a:rPr>
              <a:t>English Adaptation</a:t>
            </a:r>
            <a:endParaRPr sz="1400" b="0" i="0" u="none" strike="noStrike" cap="none">
              <a:solidFill>
                <a:srgbClr val="000000"/>
              </a:solidFill>
              <a:latin typeface="Arial"/>
              <a:ea typeface="Arial"/>
              <a:cs typeface="Arial"/>
              <a:sym typeface="Arial"/>
            </a:endParaRPr>
          </a:p>
        </p:txBody>
      </p:sp>
      <p:sp>
        <p:nvSpPr>
          <p:cNvPr id="775" name="Google Shape;775;p75"/>
          <p:cNvSpPr txBox="1">
            <a:spLocks noGrp="1"/>
          </p:cNvSpPr>
          <p:nvPr>
            <p:ph type="body" idx="5"/>
          </p:nvPr>
        </p:nvSpPr>
        <p:spPr>
          <a:xfrm>
            <a:off x="1468779" y="1826622"/>
            <a:ext cx="2446852" cy="3009745"/>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Light"/>
              <a:buNone/>
              <a:defRPr sz="1100">
                <a:solidFill>
                  <a:srgbClr val="15325E"/>
                </a:solidFill>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ubtitle">
  <p:cSld name="1_Subtitle 4">
    <p:bg>
      <p:bgPr>
        <a:solidFill>
          <a:schemeClr val="lt1"/>
        </a:solidFill>
        <a:effectLst/>
      </p:bgPr>
    </p:bg>
    <p:spTree>
      <p:nvGrpSpPr>
        <p:cNvPr id="1" name="Shape 78"/>
        <p:cNvGrpSpPr/>
        <p:nvPr/>
      </p:nvGrpSpPr>
      <p:grpSpPr>
        <a:xfrm>
          <a:off x="0" y="0"/>
          <a:ext cx="0" cy="0"/>
          <a:chOff x="0" y="0"/>
          <a:chExt cx="0" cy="0"/>
        </a:xfrm>
      </p:grpSpPr>
      <p:sp>
        <p:nvSpPr>
          <p:cNvPr id="79" name="Google Shape;79;p8"/>
          <p:cNvSpPr/>
          <p:nvPr/>
        </p:nvSpPr>
        <p:spPr>
          <a:xfrm>
            <a:off x="-252507" y="-210065"/>
            <a:ext cx="10132540" cy="5659394"/>
          </a:xfrm>
          <a:prstGeom prst="rect">
            <a:avLst/>
          </a:prstGeom>
          <a:solidFill>
            <a:srgbClr val="ADC6E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0" name="Google Shape;80;p8"/>
          <p:cNvSpPr txBox="1">
            <a:spLocks noGrp="1"/>
          </p:cNvSpPr>
          <p:nvPr>
            <p:ph type="body" idx="1"/>
          </p:nvPr>
        </p:nvSpPr>
        <p:spPr>
          <a:xfrm>
            <a:off x="1" y="0"/>
            <a:ext cx="3423920" cy="51435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0"/>
              </a:spcBef>
              <a:spcAft>
                <a:spcPts val="0"/>
              </a:spcAft>
              <a:buClr>
                <a:srgbClr val="000000"/>
              </a:buClr>
              <a:buSzPts val="30000"/>
              <a:buFont typeface="Arial"/>
              <a:buNone/>
              <a:defRPr sz="30000" b="0" i="0" u="none" strike="noStrike" cap="none">
                <a:solidFill>
                  <a:srgbClr val="444444"/>
                </a:solidFill>
                <a:latin typeface="Montserrat Thin"/>
                <a:ea typeface="Montserrat Thin"/>
                <a:cs typeface="Montserrat Thin"/>
                <a:sym typeface="Montserrat Thin"/>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1" name="Google Shape;81;p8"/>
          <p:cNvSpPr txBox="1">
            <a:spLocks noGrp="1"/>
          </p:cNvSpPr>
          <p:nvPr>
            <p:ph type="body" idx="2"/>
          </p:nvPr>
        </p:nvSpPr>
        <p:spPr>
          <a:xfrm>
            <a:off x="3423920" y="1194486"/>
            <a:ext cx="5057471" cy="285029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Montserrat Light"/>
                <a:ea typeface="Montserrat Light"/>
                <a:cs typeface="Montserrat Light"/>
                <a:sym typeface="Montserrat Light"/>
              </a:defRPr>
            </a:lvl1pPr>
            <a:lvl2pPr marL="914400" marR="0" lvl="1" indent="-22860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Montserrat"/>
                <a:ea typeface="Montserrat"/>
                <a:cs typeface="Montserrat"/>
                <a:sym typeface="Montserrat"/>
              </a:defRPr>
            </a:lvl2pPr>
            <a:lvl3pPr marL="1371600" marR="0" lvl="2" indent="-22860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Montserrat"/>
                <a:ea typeface="Montserrat"/>
                <a:cs typeface="Montserrat"/>
                <a:sym typeface="Montserrat"/>
              </a:defRPr>
            </a:lvl3pPr>
            <a:lvl4pPr marL="1828800" marR="0" lvl="3" indent="-22860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Montserrat"/>
                <a:ea typeface="Montserrat"/>
                <a:cs typeface="Montserrat"/>
                <a:sym typeface="Montserrat"/>
              </a:defRPr>
            </a:lvl4pPr>
            <a:lvl5pPr marL="2286000" marR="0" lvl="4" indent="-22860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Montserrat"/>
                <a:ea typeface="Montserrat"/>
                <a:cs typeface="Montserrat"/>
                <a:sym typeface="Montserrat"/>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2" name="Google Shape;82;p8"/>
          <p:cNvSpPr/>
          <p:nvPr/>
        </p:nvSpPr>
        <p:spPr>
          <a:xfrm>
            <a:off x="-252507" y="-210065"/>
            <a:ext cx="10132540" cy="5659394"/>
          </a:xfrm>
          <a:prstGeom prst="rect">
            <a:avLst/>
          </a:prstGeom>
          <a:solidFill>
            <a:srgbClr val="ADC6E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lank - Dark 1">
  <p:cSld name="1_Blank - Dark 1 7">
    <p:spTree>
      <p:nvGrpSpPr>
        <p:cNvPr id="1" name="Shape 776"/>
        <p:cNvGrpSpPr/>
        <p:nvPr/>
      </p:nvGrpSpPr>
      <p:grpSpPr>
        <a:xfrm>
          <a:off x="0" y="0"/>
          <a:ext cx="0" cy="0"/>
          <a:chOff x="0" y="0"/>
          <a:chExt cx="0" cy="0"/>
        </a:xfrm>
      </p:grpSpPr>
      <p:sp>
        <p:nvSpPr>
          <p:cNvPr id="777" name="Google Shape;777;p76"/>
          <p:cNvSpPr/>
          <p:nvPr/>
        </p:nvSpPr>
        <p:spPr>
          <a:xfrm rot="5400000">
            <a:off x="-132080" y="-91442"/>
            <a:ext cx="1849120" cy="1849120"/>
          </a:xfrm>
          <a:prstGeom prst="rtTriangle">
            <a:avLst/>
          </a:prstGeom>
          <a:solidFill>
            <a:srgbClr val="1532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778" name="Google Shape;778;p76"/>
          <p:cNvSpPr txBox="1">
            <a:spLocks noGrp="1"/>
          </p:cNvSpPr>
          <p:nvPr>
            <p:ph type="body" idx="1"/>
          </p:nvPr>
        </p:nvSpPr>
        <p:spPr>
          <a:xfrm>
            <a:off x="329883" y="111125"/>
            <a:ext cx="462597" cy="904875"/>
          </a:xfrm>
          <a:prstGeom prst="rect">
            <a:avLst/>
          </a:prstGeom>
          <a:noFill/>
          <a:ln>
            <a:noFill/>
          </a:ln>
        </p:spPr>
        <p:txBody>
          <a:bodyPr spcFirstLastPara="1" wrap="square" lIns="0" tIns="0" rIns="0" bIns="0" anchor="ctr" anchorCtr="0">
            <a:noAutofit/>
          </a:bodyPr>
          <a:lstStyle>
            <a:lvl1pPr marL="457200" lvl="0" indent="-228600" algn="l">
              <a:lnSpc>
                <a:spcPct val="115000"/>
              </a:lnSpc>
              <a:spcBef>
                <a:spcPts val="600"/>
              </a:spcBef>
              <a:spcAft>
                <a:spcPts val="0"/>
              </a:spcAft>
              <a:buSzPts val="1600"/>
              <a:buFont typeface="Montserrat Light"/>
              <a:buNone/>
              <a:defRPr sz="3600"/>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779" name="Google Shape;779;p76"/>
          <p:cNvSpPr txBox="1">
            <a:spLocks noGrp="1"/>
          </p:cNvSpPr>
          <p:nvPr>
            <p:ph type="body" idx="2"/>
          </p:nvPr>
        </p:nvSpPr>
        <p:spPr>
          <a:xfrm>
            <a:off x="1389062" y="110490"/>
            <a:ext cx="7341235" cy="904875"/>
          </a:xfrm>
          <a:prstGeom prst="rect">
            <a:avLst/>
          </a:prstGeom>
          <a:noFill/>
          <a:ln>
            <a:noFill/>
          </a:ln>
        </p:spPr>
        <p:txBody>
          <a:bodyPr spcFirstLastPara="1" wrap="square" lIns="0" tIns="0" rIns="0" bIns="0" anchor="ctr" anchorCtr="0">
            <a:noAutofit/>
          </a:bodyPr>
          <a:lstStyle>
            <a:lvl1pPr marL="457200" lvl="0" indent="-228600" algn="l">
              <a:lnSpc>
                <a:spcPct val="115000"/>
              </a:lnSpc>
              <a:spcBef>
                <a:spcPts val="600"/>
              </a:spcBef>
              <a:spcAft>
                <a:spcPts val="0"/>
              </a:spcAft>
              <a:buSzPts val="1600"/>
              <a:buFont typeface="Montserrat"/>
              <a:buNone/>
              <a:defRPr sz="2800" b="1" i="0">
                <a:solidFill>
                  <a:srgbClr val="15325E"/>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780" name="Google Shape;780;p76"/>
          <p:cNvSpPr>
            <a:spLocks noGrp="1"/>
          </p:cNvSpPr>
          <p:nvPr>
            <p:ph type="pic" idx="3"/>
          </p:nvPr>
        </p:nvSpPr>
        <p:spPr>
          <a:xfrm>
            <a:off x="4791289" y="1158874"/>
            <a:ext cx="3619071" cy="3619071"/>
          </a:xfrm>
          <a:prstGeom prst="rect">
            <a:avLst/>
          </a:prstGeom>
          <a:noFill/>
          <a:ln>
            <a:noFill/>
          </a:ln>
        </p:spPr>
      </p:sp>
      <p:sp>
        <p:nvSpPr>
          <p:cNvPr id="781" name="Google Shape;781;p76"/>
          <p:cNvSpPr>
            <a:spLocks noGrp="1"/>
          </p:cNvSpPr>
          <p:nvPr>
            <p:ph type="body" idx="4"/>
          </p:nvPr>
        </p:nvSpPr>
        <p:spPr>
          <a:xfrm flipH="1">
            <a:off x="1389061" y="3295135"/>
            <a:ext cx="2321559" cy="1993986"/>
          </a:xfrm>
          <a:prstGeom prst="snip1Rect">
            <a:avLst>
              <a:gd name="adj" fmla="val 16667"/>
            </a:avLst>
          </a:prstGeom>
          <a:solidFill>
            <a:schemeClr val="lt2"/>
          </a:solidFill>
          <a:ln>
            <a:noFill/>
          </a:ln>
        </p:spPr>
        <p:txBody>
          <a:bodyPr spcFirstLastPara="1" wrap="square" lIns="0" tIns="182875" rIns="0" bIns="0" anchor="t" anchorCtr="0">
            <a:noAutofit/>
          </a:bodyPr>
          <a:lstStyle>
            <a:lvl1pPr marL="457200" lvl="0" indent="-228600" algn="l">
              <a:lnSpc>
                <a:spcPct val="115000"/>
              </a:lnSpc>
              <a:spcBef>
                <a:spcPts val="600"/>
              </a:spcBef>
              <a:spcAft>
                <a:spcPts val="0"/>
              </a:spcAft>
              <a:buSzPts val="1600"/>
              <a:buFont typeface="Montserrat Light"/>
              <a:buNone/>
              <a:defRPr sz="1050">
                <a:solidFill>
                  <a:srgbClr val="15325E"/>
                </a:solidFill>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 Dark 1">
  <p:cSld name="1_Blank - Dark 1 8">
    <p:spTree>
      <p:nvGrpSpPr>
        <p:cNvPr id="1" name="Shape 782"/>
        <p:cNvGrpSpPr/>
        <p:nvPr/>
      </p:nvGrpSpPr>
      <p:grpSpPr>
        <a:xfrm>
          <a:off x="0" y="0"/>
          <a:ext cx="0" cy="0"/>
          <a:chOff x="0" y="0"/>
          <a:chExt cx="0" cy="0"/>
        </a:xfrm>
      </p:grpSpPr>
      <p:sp>
        <p:nvSpPr>
          <p:cNvPr id="783" name="Google Shape;783;p77"/>
          <p:cNvSpPr/>
          <p:nvPr/>
        </p:nvSpPr>
        <p:spPr>
          <a:xfrm rot="5400000">
            <a:off x="-132080" y="-91442"/>
            <a:ext cx="1849120" cy="1849120"/>
          </a:xfrm>
          <a:prstGeom prst="rtTriangle">
            <a:avLst/>
          </a:prstGeom>
          <a:solidFill>
            <a:srgbClr val="1532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784" name="Google Shape;784;p77"/>
          <p:cNvSpPr txBox="1">
            <a:spLocks noGrp="1"/>
          </p:cNvSpPr>
          <p:nvPr>
            <p:ph type="body" idx="1"/>
          </p:nvPr>
        </p:nvSpPr>
        <p:spPr>
          <a:xfrm>
            <a:off x="329883" y="111125"/>
            <a:ext cx="462597" cy="904875"/>
          </a:xfrm>
          <a:prstGeom prst="rect">
            <a:avLst/>
          </a:prstGeom>
          <a:noFill/>
          <a:ln>
            <a:noFill/>
          </a:ln>
        </p:spPr>
        <p:txBody>
          <a:bodyPr spcFirstLastPara="1" wrap="square" lIns="0" tIns="0" rIns="0" bIns="0" anchor="ctr" anchorCtr="0">
            <a:noAutofit/>
          </a:bodyPr>
          <a:lstStyle>
            <a:lvl1pPr marL="457200" lvl="0" indent="-228600" algn="l">
              <a:lnSpc>
                <a:spcPct val="115000"/>
              </a:lnSpc>
              <a:spcBef>
                <a:spcPts val="600"/>
              </a:spcBef>
              <a:spcAft>
                <a:spcPts val="0"/>
              </a:spcAft>
              <a:buSzPts val="1600"/>
              <a:buFont typeface="Montserrat Light"/>
              <a:buNone/>
              <a:defRPr sz="3600"/>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785" name="Google Shape;785;p77"/>
          <p:cNvSpPr txBox="1">
            <a:spLocks noGrp="1"/>
          </p:cNvSpPr>
          <p:nvPr>
            <p:ph type="body" idx="2"/>
          </p:nvPr>
        </p:nvSpPr>
        <p:spPr>
          <a:xfrm>
            <a:off x="1389062" y="110490"/>
            <a:ext cx="7341235" cy="539747"/>
          </a:xfrm>
          <a:prstGeom prst="rect">
            <a:avLst/>
          </a:prstGeom>
          <a:noFill/>
          <a:ln>
            <a:noFill/>
          </a:ln>
        </p:spPr>
        <p:txBody>
          <a:bodyPr spcFirstLastPara="1" wrap="square" lIns="0" tIns="0" rIns="0" bIns="0" anchor="b" anchorCtr="0">
            <a:noAutofit/>
          </a:bodyPr>
          <a:lstStyle>
            <a:lvl1pPr marL="457200" lvl="0" indent="-228600" algn="l">
              <a:lnSpc>
                <a:spcPct val="115000"/>
              </a:lnSpc>
              <a:spcBef>
                <a:spcPts val="600"/>
              </a:spcBef>
              <a:spcAft>
                <a:spcPts val="0"/>
              </a:spcAft>
              <a:buSzPts val="1600"/>
              <a:buFont typeface="Montserrat"/>
              <a:buNone/>
              <a:defRPr sz="2800" b="1" i="0">
                <a:solidFill>
                  <a:srgbClr val="15325E"/>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786" name="Google Shape;786;p77"/>
          <p:cNvSpPr txBox="1">
            <a:spLocks noGrp="1"/>
          </p:cNvSpPr>
          <p:nvPr>
            <p:ph type="body" idx="3"/>
          </p:nvPr>
        </p:nvSpPr>
        <p:spPr>
          <a:xfrm>
            <a:off x="1389061" y="650237"/>
            <a:ext cx="7341235" cy="365763"/>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a:buNone/>
              <a:defRPr sz="1600" b="0" i="0">
                <a:solidFill>
                  <a:srgbClr val="ADC6ED"/>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787" name="Google Shape;787;p77"/>
          <p:cNvSpPr>
            <a:spLocks noGrp="1"/>
          </p:cNvSpPr>
          <p:nvPr>
            <p:ph type="pic" idx="4"/>
          </p:nvPr>
        </p:nvSpPr>
        <p:spPr>
          <a:xfrm>
            <a:off x="4791289" y="1158874"/>
            <a:ext cx="3619071" cy="3619071"/>
          </a:xfrm>
          <a:prstGeom prst="rect">
            <a:avLst/>
          </a:prstGeom>
          <a:noFill/>
          <a:ln>
            <a:noFill/>
          </a:ln>
        </p:spPr>
      </p:sp>
      <p:sp>
        <p:nvSpPr>
          <p:cNvPr id="788" name="Google Shape;788;p77"/>
          <p:cNvSpPr>
            <a:spLocks noGrp="1"/>
          </p:cNvSpPr>
          <p:nvPr>
            <p:ph type="body" idx="5"/>
          </p:nvPr>
        </p:nvSpPr>
        <p:spPr>
          <a:xfrm flipH="1">
            <a:off x="1389061" y="3295135"/>
            <a:ext cx="2321559" cy="1993986"/>
          </a:xfrm>
          <a:prstGeom prst="snip1Rect">
            <a:avLst>
              <a:gd name="adj" fmla="val 16667"/>
            </a:avLst>
          </a:prstGeom>
          <a:solidFill>
            <a:schemeClr val="lt2"/>
          </a:solidFill>
          <a:ln>
            <a:noFill/>
          </a:ln>
        </p:spPr>
        <p:txBody>
          <a:bodyPr spcFirstLastPara="1" wrap="square" lIns="0" tIns="182875" rIns="0" bIns="0" anchor="t" anchorCtr="0">
            <a:noAutofit/>
          </a:bodyPr>
          <a:lstStyle>
            <a:lvl1pPr marL="457200" lvl="0" indent="-228600" algn="l">
              <a:lnSpc>
                <a:spcPct val="115000"/>
              </a:lnSpc>
              <a:spcBef>
                <a:spcPts val="600"/>
              </a:spcBef>
              <a:spcAft>
                <a:spcPts val="0"/>
              </a:spcAft>
              <a:buSzPts val="1600"/>
              <a:buFont typeface="Montserrat Light"/>
              <a:buNone/>
              <a:defRPr sz="1050">
                <a:solidFill>
                  <a:srgbClr val="15325E"/>
                </a:solidFill>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 Dark 1">
  <p:cSld name="1_Blank - Dark 1 9">
    <p:spTree>
      <p:nvGrpSpPr>
        <p:cNvPr id="1" name="Shape 789"/>
        <p:cNvGrpSpPr/>
        <p:nvPr/>
      </p:nvGrpSpPr>
      <p:grpSpPr>
        <a:xfrm>
          <a:off x="0" y="0"/>
          <a:ext cx="0" cy="0"/>
          <a:chOff x="0" y="0"/>
          <a:chExt cx="0" cy="0"/>
        </a:xfrm>
      </p:grpSpPr>
      <p:sp>
        <p:nvSpPr>
          <p:cNvPr id="790" name="Google Shape;790;p78"/>
          <p:cNvSpPr/>
          <p:nvPr/>
        </p:nvSpPr>
        <p:spPr>
          <a:xfrm rot="5400000">
            <a:off x="-132080" y="-91442"/>
            <a:ext cx="1849120" cy="1849120"/>
          </a:xfrm>
          <a:prstGeom prst="rtTriangle">
            <a:avLst/>
          </a:prstGeom>
          <a:solidFill>
            <a:srgbClr val="1532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791" name="Google Shape;791;p78"/>
          <p:cNvSpPr txBox="1">
            <a:spLocks noGrp="1"/>
          </p:cNvSpPr>
          <p:nvPr>
            <p:ph type="body" idx="1"/>
          </p:nvPr>
        </p:nvSpPr>
        <p:spPr>
          <a:xfrm>
            <a:off x="329883" y="111125"/>
            <a:ext cx="462597" cy="904875"/>
          </a:xfrm>
          <a:prstGeom prst="rect">
            <a:avLst/>
          </a:prstGeom>
          <a:noFill/>
          <a:ln>
            <a:noFill/>
          </a:ln>
        </p:spPr>
        <p:txBody>
          <a:bodyPr spcFirstLastPara="1" wrap="square" lIns="0" tIns="0" rIns="0" bIns="0" anchor="ctr" anchorCtr="0">
            <a:noAutofit/>
          </a:bodyPr>
          <a:lstStyle>
            <a:lvl1pPr marL="457200" lvl="0" indent="-228600" algn="l">
              <a:lnSpc>
                <a:spcPct val="115000"/>
              </a:lnSpc>
              <a:spcBef>
                <a:spcPts val="600"/>
              </a:spcBef>
              <a:spcAft>
                <a:spcPts val="0"/>
              </a:spcAft>
              <a:buSzPts val="1600"/>
              <a:buFont typeface="Montserrat Light"/>
              <a:buNone/>
              <a:defRPr sz="3600"/>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792" name="Google Shape;792;p78"/>
          <p:cNvSpPr txBox="1">
            <a:spLocks noGrp="1"/>
          </p:cNvSpPr>
          <p:nvPr>
            <p:ph type="body" idx="2"/>
          </p:nvPr>
        </p:nvSpPr>
        <p:spPr>
          <a:xfrm>
            <a:off x="1389062" y="110490"/>
            <a:ext cx="7341235" cy="904875"/>
          </a:xfrm>
          <a:prstGeom prst="rect">
            <a:avLst/>
          </a:prstGeom>
          <a:noFill/>
          <a:ln>
            <a:noFill/>
          </a:ln>
        </p:spPr>
        <p:txBody>
          <a:bodyPr spcFirstLastPara="1" wrap="square" lIns="0" tIns="0" rIns="0" bIns="0" anchor="ctr" anchorCtr="0">
            <a:noAutofit/>
          </a:bodyPr>
          <a:lstStyle>
            <a:lvl1pPr marL="457200" lvl="0" indent="-228600" algn="l">
              <a:lnSpc>
                <a:spcPct val="115000"/>
              </a:lnSpc>
              <a:spcBef>
                <a:spcPts val="600"/>
              </a:spcBef>
              <a:spcAft>
                <a:spcPts val="0"/>
              </a:spcAft>
              <a:buSzPts val="1600"/>
              <a:buFont typeface="Montserrat"/>
              <a:buNone/>
              <a:defRPr sz="2800" b="1" i="0">
                <a:solidFill>
                  <a:srgbClr val="15325E"/>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793" name="Google Shape;793;p78"/>
          <p:cNvSpPr>
            <a:spLocks noGrp="1"/>
          </p:cNvSpPr>
          <p:nvPr>
            <p:ph type="pic" idx="3"/>
          </p:nvPr>
        </p:nvSpPr>
        <p:spPr>
          <a:xfrm>
            <a:off x="1389062" y="1334530"/>
            <a:ext cx="3393988" cy="3393988"/>
          </a:xfrm>
          <a:prstGeom prst="rect">
            <a:avLst/>
          </a:prstGeom>
          <a:noFill/>
          <a:ln>
            <a:noFill/>
          </a:ln>
        </p:spPr>
      </p:sp>
      <p:sp>
        <p:nvSpPr>
          <p:cNvPr id="794" name="Google Shape;794;p78"/>
          <p:cNvSpPr>
            <a:spLocks noGrp="1"/>
          </p:cNvSpPr>
          <p:nvPr>
            <p:ph type="pic" idx="4"/>
          </p:nvPr>
        </p:nvSpPr>
        <p:spPr>
          <a:xfrm>
            <a:off x="5111226" y="1334530"/>
            <a:ext cx="3393988" cy="3393988"/>
          </a:xfrm>
          <a:prstGeom prst="rect">
            <a:avLst/>
          </a:prstGeom>
          <a:noFill/>
          <a:ln>
            <a:noFill/>
          </a:ln>
        </p:spPr>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lank - Dark 1">
  <p:cSld name="1_Blank - Dark 1 10">
    <p:spTree>
      <p:nvGrpSpPr>
        <p:cNvPr id="1" name="Shape 795"/>
        <p:cNvGrpSpPr/>
        <p:nvPr/>
      </p:nvGrpSpPr>
      <p:grpSpPr>
        <a:xfrm>
          <a:off x="0" y="0"/>
          <a:ext cx="0" cy="0"/>
          <a:chOff x="0" y="0"/>
          <a:chExt cx="0" cy="0"/>
        </a:xfrm>
      </p:grpSpPr>
      <p:sp>
        <p:nvSpPr>
          <p:cNvPr id="796" name="Google Shape;796;p79"/>
          <p:cNvSpPr/>
          <p:nvPr/>
        </p:nvSpPr>
        <p:spPr>
          <a:xfrm rot="5400000">
            <a:off x="-132080" y="-91442"/>
            <a:ext cx="1849120" cy="1849120"/>
          </a:xfrm>
          <a:prstGeom prst="rtTriangle">
            <a:avLst/>
          </a:prstGeom>
          <a:solidFill>
            <a:srgbClr val="1532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797" name="Google Shape;797;p79"/>
          <p:cNvSpPr txBox="1">
            <a:spLocks noGrp="1"/>
          </p:cNvSpPr>
          <p:nvPr>
            <p:ph type="body" idx="1"/>
          </p:nvPr>
        </p:nvSpPr>
        <p:spPr>
          <a:xfrm>
            <a:off x="329883" y="111125"/>
            <a:ext cx="462597" cy="904875"/>
          </a:xfrm>
          <a:prstGeom prst="rect">
            <a:avLst/>
          </a:prstGeom>
          <a:noFill/>
          <a:ln>
            <a:noFill/>
          </a:ln>
        </p:spPr>
        <p:txBody>
          <a:bodyPr spcFirstLastPara="1" wrap="square" lIns="0" tIns="0" rIns="0" bIns="0" anchor="ctr" anchorCtr="0">
            <a:noAutofit/>
          </a:bodyPr>
          <a:lstStyle>
            <a:lvl1pPr marL="457200" lvl="0" indent="-228600" algn="l">
              <a:lnSpc>
                <a:spcPct val="115000"/>
              </a:lnSpc>
              <a:spcBef>
                <a:spcPts val="600"/>
              </a:spcBef>
              <a:spcAft>
                <a:spcPts val="0"/>
              </a:spcAft>
              <a:buSzPts val="1600"/>
              <a:buFont typeface="Montserrat Light"/>
              <a:buNone/>
              <a:defRPr sz="3600"/>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798" name="Google Shape;798;p79"/>
          <p:cNvSpPr txBox="1">
            <a:spLocks noGrp="1"/>
          </p:cNvSpPr>
          <p:nvPr>
            <p:ph type="body" idx="2"/>
          </p:nvPr>
        </p:nvSpPr>
        <p:spPr>
          <a:xfrm>
            <a:off x="1389062" y="110490"/>
            <a:ext cx="7341235" cy="539747"/>
          </a:xfrm>
          <a:prstGeom prst="rect">
            <a:avLst/>
          </a:prstGeom>
          <a:noFill/>
          <a:ln>
            <a:noFill/>
          </a:ln>
        </p:spPr>
        <p:txBody>
          <a:bodyPr spcFirstLastPara="1" wrap="square" lIns="0" tIns="0" rIns="0" bIns="0" anchor="b" anchorCtr="0">
            <a:noAutofit/>
          </a:bodyPr>
          <a:lstStyle>
            <a:lvl1pPr marL="457200" lvl="0" indent="-228600" algn="l">
              <a:lnSpc>
                <a:spcPct val="115000"/>
              </a:lnSpc>
              <a:spcBef>
                <a:spcPts val="600"/>
              </a:spcBef>
              <a:spcAft>
                <a:spcPts val="0"/>
              </a:spcAft>
              <a:buSzPts val="1600"/>
              <a:buFont typeface="Montserrat"/>
              <a:buNone/>
              <a:defRPr sz="2800" b="1" i="0">
                <a:solidFill>
                  <a:srgbClr val="15325E"/>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799" name="Google Shape;799;p79"/>
          <p:cNvSpPr txBox="1">
            <a:spLocks noGrp="1"/>
          </p:cNvSpPr>
          <p:nvPr>
            <p:ph type="body" idx="3"/>
          </p:nvPr>
        </p:nvSpPr>
        <p:spPr>
          <a:xfrm>
            <a:off x="1389061" y="650237"/>
            <a:ext cx="7341235" cy="365763"/>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a:buNone/>
              <a:defRPr sz="1600" b="0" i="0">
                <a:solidFill>
                  <a:srgbClr val="ADC6ED"/>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800" name="Google Shape;800;p79"/>
          <p:cNvSpPr>
            <a:spLocks noGrp="1"/>
          </p:cNvSpPr>
          <p:nvPr>
            <p:ph type="pic" idx="4"/>
          </p:nvPr>
        </p:nvSpPr>
        <p:spPr>
          <a:xfrm>
            <a:off x="1389062" y="1334530"/>
            <a:ext cx="3393988" cy="3393988"/>
          </a:xfrm>
          <a:prstGeom prst="rect">
            <a:avLst/>
          </a:prstGeom>
          <a:noFill/>
          <a:ln>
            <a:noFill/>
          </a:ln>
        </p:spPr>
      </p:sp>
      <p:sp>
        <p:nvSpPr>
          <p:cNvPr id="801" name="Google Shape;801;p79"/>
          <p:cNvSpPr>
            <a:spLocks noGrp="1"/>
          </p:cNvSpPr>
          <p:nvPr>
            <p:ph type="pic" idx="5"/>
          </p:nvPr>
        </p:nvSpPr>
        <p:spPr>
          <a:xfrm>
            <a:off x="5111226" y="1334530"/>
            <a:ext cx="3393988" cy="3393988"/>
          </a:xfrm>
          <a:prstGeom prst="rect">
            <a:avLst/>
          </a:prstGeom>
          <a:noFill/>
          <a:ln>
            <a:noFill/>
          </a:ln>
        </p:spPr>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lank - Dark 1">
  <p:cSld name="1_Blank - Dark 1 11">
    <p:spTree>
      <p:nvGrpSpPr>
        <p:cNvPr id="1" name="Shape 802"/>
        <p:cNvGrpSpPr/>
        <p:nvPr/>
      </p:nvGrpSpPr>
      <p:grpSpPr>
        <a:xfrm>
          <a:off x="0" y="0"/>
          <a:ext cx="0" cy="0"/>
          <a:chOff x="0" y="0"/>
          <a:chExt cx="0" cy="0"/>
        </a:xfrm>
      </p:grpSpPr>
      <p:sp>
        <p:nvSpPr>
          <p:cNvPr id="803" name="Google Shape;803;p80"/>
          <p:cNvSpPr/>
          <p:nvPr/>
        </p:nvSpPr>
        <p:spPr>
          <a:xfrm rot="5400000">
            <a:off x="-132080" y="-91442"/>
            <a:ext cx="1849120" cy="1849120"/>
          </a:xfrm>
          <a:prstGeom prst="rtTriangle">
            <a:avLst/>
          </a:prstGeom>
          <a:solidFill>
            <a:srgbClr val="1532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804" name="Google Shape;804;p80"/>
          <p:cNvSpPr txBox="1">
            <a:spLocks noGrp="1"/>
          </p:cNvSpPr>
          <p:nvPr>
            <p:ph type="body" idx="1"/>
          </p:nvPr>
        </p:nvSpPr>
        <p:spPr>
          <a:xfrm>
            <a:off x="329883" y="111125"/>
            <a:ext cx="462597" cy="904875"/>
          </a:xfrm>
          <a:prstGeom prst="rect">
            <a:avLst/>
          </a:prstGeom>
          <a:noFill/>
          <a:ln>
            <a:noFill/>
          </a:ln>
        </p:spPr>
        <p:txBody>
          <a:bodyPr spcFirstLastPara="1" wrap="square" lIns="0" tIns="0" rIns="0" bIns="0" anchor="ctr" anchorCtr="0">
            <a:noAutofit/>
          </a:bodyPr>
          <a:lstStyle>
            <a:lvl1pPr marL="457200" lvl="0" indent="-228600" algn="l">
              <a:lnSpc>
                <a:spcPct val="115000"/>
              </a:lnSpc>
              <a:spcBef>
                <a:spcPts val="600"/>
              </a:spcBef>
              <a:spcAft>
                <a:spcPts val="0"/>
              </a:spcAft>
              <a:buSzPts val="1600"/>
              <a:buFont typeface="Montserrat Light"/>
              <a:buNone/>
              <a:defRPr sz="3600"/>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805" name="Google Shape;805;p80"/>
          <p:cNvSpPr txBox="1">
            <a:spLocks noGrp="1"/>
          </p:cNvSpPr>
          <p:nvPr>
            <p:ph type="body" idx="2"/>
          </p:nvPr>
        </p:nvSpPr>
        <p:spPr>
          <a:xfrm>
            <a:off x="1389062" y="110490"/>
            <a:ext cx="7341235" cy="904875"/>
          </a:xfrm>
          <a:prstGeom prst="rect">
            <a:avLst/>
          </a:prstGeom>
          <a:noFill/>
          <a:ln>
            <a:noFill/>
          </a:ln>
        </p:spPr>
        <p:txBody>
          <a:bodyPr spcFirstLastPara="1" wrap="square" lIns="0" tIns="0" rIns="0" bIns="0" anchor="ctr" anchorCtr="0">
            <a:noAutofit/>
          </a:bodyPr>
          <a:lstStyle>
            <a:lvl1pPr marL="457200" lvl="0" indent="-228600" algn="l">
              <a:lnSpc>
                <a:spcPct val="115000"/>
              </a:lnSpc>
              <a:spcBef>
                <a:spcPts val="600"/>
              </a:spcBef>
              <a:spcAft>
                <a:spcPts val="0"/>
              </a:spcAft>
              <a:buSzPts val="1600"/>
              <a:buFont typeface="Montserrat"/>
              <a:buNone/>
              <a:defRPr sz="2800" b="1" i="0">
                <a:solidFill>
                  <a:srgbClr val="15325E"/>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806" name="Google Shape;806;p80"/>
          <p:cNvSpPr>
            <a:spLocks noGrp="1"/>
          </p:cNvSpPr>
          <p:nvPr>
            <p:ph type="pic" idx="3"/>
          </p:nvPr>
        </p:nvSpPr>
        <p:spPr>
          <a:xfrm>
            <a:off x="3047527" y="1334530"/>
            <a:ext cx="2718486" cy="2718486"/>
          </a:xfrm>
          <a:prstGeom prst="rect">
            <a:avLst/>
          </a:prstGeom>
          <a:noFill/>
          <a:ln>
            <a:noFill/>
          </a:ln>
        </p:spPr>
      </p:sp>
      <p:sp>
        <p:nvSpPr>
          <p:cNvPr id="807" name="Google Shape;807;p80"/>
          <p:cNvSpPr>
            <a:spLocks noGrp="1"/>
          </p:cNvSpPr>
          <p:nvPr>
            <p:ph type="pic" idx="4"/>
          </p:nvPr>
        </p:nvSpPr>
        <p:spPr>
          <a:xfrm>
            <a:off x="6011810" y="1334530"/>
            <a:ext cx="2718486" cy="2718486"/>
          </a:xfrm>
          <a:prstGeom prst="rect">
            <a:avLst/>
          </a:prstGeom>
          <a:noFill/>
          <a:ln>
            <a:noFill/>
          </a:ln>
        </p:spPr>
      </p:sp>
      <p:sp>
        <p:nvSpPr>
          <p:cNvPr id="808" name="Google Shape;808;p80"/>
          <p:cNvSpPr>
            <a:spLocks noGrp="1"/>
          </p:cNvSpPr>
          <p:nvPr>
            <p:ph type="body" idx="5"/>
          </p:nvPr>
        </p:nvSpPr>
        <p:spPr>
          <a:xfrm flipH="1">
            <a:off x="156520" y="2571750"/>
            <a:ext cx="2645210" cy="2571750"/>
          </a:xfrm>
          <a:prstGeom prst="snip1Rect">
            <a:avLst>
              <a:gd name="adj" fmla="val 16667"/>
            </a:avLst>
          </a:prstGeom>
          <a:solidFill>
            <a:schemeClr val="lt2"/>
          </a:solidFill>
          <a:ln>
            <a:noFill/>
          </a:ln>
        </p:spPr>
        <p:txBody>
          <a:bodyPr spcFirstLastPara="1" wrap="square" lIns="0" tIns="182875" rIns="0" bIns="0" anchor="t" anchorCtr="0">
            <a:noAutofit/>
          </a:bodyPr>
          <a:lstStyle>
            <a:lvl1pPr marL="457200" lvl="0" indent="-228600" algn="l">
              <a:lnSpc>
                <a:spcPct val="115000"/>
              </a:lnSpc>
              <a:spcBef>
                <a:spcPts val="600"/>
              </a:spcBef>
              <a:spcAft>
                <a:spcPts val="0"/>
              </a:spcAft>
              <a:buSzPts val="1600"/>
              <a:buFont typeface="Montserrat Light"/>
              <a:buNone/>
              <a:defRPr sz="1050">
                <a:solidFill>
                  <a:srgbClr val="15325E"/>
                </a:solidFill>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lank - Dark 1">
  <p:cSld name="1_Blank - Dark 1 12">
    <p:spTree>
      <p:nvGrpSpPr>
        <p:cNvPr id="1" name="Shape 809"/>
        <p:cNvGrpSpPr/>
        <p:nvPr/>
      </p:nvGrpSpPr>
      <p:grpSpPr>
        <a:xfrm>
          <a:off x="0" y="0"/>
          <a:ext cx="0" cy="0"/>
          <a:chOff x="0" y="0"/>
          <a:chExt cx="0" cy="0"/>
        </a:xfrm>
      </p:grpSpPr>
      <p:sp>
        <p:nvSpPr>
          <p:cNvPr id="810" name="Google Shape;810;p81"/>
          <p:cNvSpPr/>
          <p:nvPr/>
        </p:nvSpPr>
        <p:spPr>
          <a:xfrm rot="5400000">
            <a:off x="-132080" y="-91442"/>
            <a:ext cx="1849120" cy="1849120"/>
          </a:xfrm>
          <a:prstGeom prst="rtTriangle">
            <a:avLst/>
          </a:prstGeom>
          <a:solidFill>
            <a:srgbClr val="1532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811" name="Google Shape;811;p81"/>
          <p:cNvSpPr txBox="1">
            <a:spLocks noGrp="1"/>
          </p:cNvSpPr>
          <p:nvPr>
            <p:ph type="body" idx="1"/>
          </p:nvPr>
        </p:nvSpPr>
        <p:spPr>
          <a:xfrm>
            <a:off x="329883" y="111125"/>
            <a:ext cx="462597" cy="904875"/>
          </a:xfrm>
          <a:prstGeom prst="rect">
            <a:avLst/>
          </a:prstGeom>
          <a:noFill/>
          <a:ln>
            <a:noFill/>
          </a:ln>
        </p:spPr>
        <p:txBody>
          <a:bodyPr spcFirstLastPara="1" wrap="square" lIns="0" tIns="0" rIns="0" bIns="0" anchor="ctr" anchorCtr="0">
            <a:noAutofit/>
          </a:bodyPr>
          <a:lstStyle>
            <a:lvl1pPr marL="457200" lvl="0" indent="-228600" algn="l">
              <a:lnSpc>
                <a:spcPct val="115000"/>
              </a:lnSpc>
              <a:spcBef>
                <a:spcPts val="600"/>
              </a:spcBef>
              <a:spcAft>
                <a:spcPts val="0"/>
              </a:spcAft>
              <a:buSzPts val="1600"/>
              <a:buFont typeface="Montserrat Light"/>
              <a:buNone/>
              <a:defRPr sz="3600"/>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812" name="Google Shape;812;p81"/>
          <p:cNvSpPr txBox="1">
            <a:spLocks noGrp="1"/>
          </p:cNvSpPr>
          <p:nvPr>
            <p:ph type="body" idx="2"/>
          </p:nvPr>
        </p:nvSpPr>
        <p:spPr>
          <a:xfrm>
            <a:off x="1389062" y="110490"/>
            <a:ext cx="7341235" cy="539747"/>
          </a:xfrm>
          <a:prstGeom prst="rect">
            <a:avLst/>
          </a:prstGeom>
          <a:noFill/>
          <a:ln>
            <a:noFill/>
          </a:ln>
        </p:spPr>
        <p:txBody>
          <a:bodyPr spcFirstLastPara="1" wrap="square" lIns="0" tIns="0" rIns="0" bIns="0" anchor="b" anchorCtr="0">
            <a:noAutofit/>
          </a:bodyPr>
          <a:lstStyle>
            <a:lvl1pPr marL="457200" lvl="0" indent="-228600" algn="l">
              <a:lnSpc>
                <a:spcPct val="115000"/>
              </a:lnSpc>
              <a:spcBef>
                <a:spcPts val="600"/>
              </a:spcBef>
              <a:spcAft>
                <a:spcPts val="0"/>
              </a:spcAft>
              <a:buSzPts val="1600"/>
              <a:buFont typeface="Montserrat"/>
              <a:buNone/>
              <a:defRPr sz="2800" b="1" i="0">
                <a:solidFill>
                  <a:srgbClr val="15325E"/>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813" name="Google Shape;813;p81"/>
          <p:cNvSpPr txBox="1">
            <a:spLocks noGrp="1"/>
          </p:cNvSpPr>
          <p:nvPr>
            <p:ph type="body" idx="3"/>
          </p:nvPr>
        </p:nvSpPr>
        <p:spPr>
          <a:xfrm>
            <a:off x="1389061" y="650237"/>
            <a:ext cx="7341235" cy="365763"/>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a:buNone/>
              <a:defRPr sz="1600" b="0" i="0">
                <a:solidFill>
                  <a:srgbClr val="ADC6ED"/>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814" name="Google Shape;814;p81"/>
          <p:cNvSpPr>
            <a:spLocks noGrp="1"/>
          </p:cNvSpPr>
          <p:nvPr>
            <p:ph type="pic" idx="4"/>
          </p:nvPr>
        </p:nvSpPr>
        <p:spPr>
          <a:xfrm>
            <a:off x="3047527" y="1334530"/>
            <a:ext cx="2718486" cy="2718486"/>
          </a:xfrm>
          <a:prstGeom prst="rect">
            <a:avLst/>
          </a:prstGeom>
          <a:noFill/>
          <a:ln>
            <a:noFill/>
          </a:ln>
        </p:spPr>
      </p:sp>
      <p:sp>
        <p:nvSpPr>
          <p:cNvPr id="815" name="Google Shape;815;p81"/>
          <p:cNvSpPr>
            <a:spLocks noGrp="1"/>
          </p:cNvSpPr>
          <p:nvPr>
            <p:ph type="pic" idx="5"/>
          </p:nvPr>
        </p:nvSpPr>
        <p:spPr>
          <a:xfrm>
            <a:off x="6011810" y="1334530"/>
            <a:ext cx="2718486" cy="2718486"/>
          </a:xfrm>
          <a:prstGeom prst="rect">
            <a:avLst/>
          </a:prstGeom>
          <a:noFill/>
          <a:ln>
            <a:noFill/>
          </a:ln>
        </p:spPr>
      </p:sp>
      <p:sp>
        <p:nvSpPr>
          <p:cNvPr id="816" name="Google Shape;816;p81"/>
          <p:cNvSpPr>
            <a:spLocks noGrp="1"/>
          </p:cNvSpPr>
          <p:nvPr>
            <p:ph type="body" idx="6"/>
          </p:nvPr>
        </p:nvSpPr>
        <p:spPr>
          <a:xfrm flipH="1">
            <a:off x="156520" y="2571750"/>
            <a:ext cx="2645210" cy="2571750"/>
          </a:xfrm>
          <a:prstGeom prst="snip1Rect">
            <a:avLst>
              <a:gd name="adj" fmla="val 16667"/>
            </a:avLst>
          </a:prstGeom>
          <a:solidFill>
            <a:schemeClr val="lt2"/>
          </a:solidFill>
          <a:ln>
            <a:noFill/>
          </a:ln>
        </p:spPr>
        <p:txBody>
          <a:bodyPr spcFirstLastPara="1" wrap="square" lIns="0" tIns="182875" rIns="0" bIns="0" anchor="t" anchorCtr="0">
            <a:noAutofit/>
          </a:bodyPr>
          <a:lstStyle>
            <a:lvl1pPr marL="457200" lvl="0" indent="-228600" algn="l">
              <a:lnSpc>
                <a:spcPct val="115000"/>
              </a:lnSpc>
              <a:spcBef>
                <a:spcPts val="600"/>
              </a:spcBef>
              <a:spcAft>
                <a:spcPts val="0"/>
              </a:spcAft>
              <a:buSzPts val="1600"/>
              <a:buFont typeface="Montserrat Light"/>
              <a:buNone/>
              <a:defRPr sz="1050">
                <a:solidFill>
                  <a:srgbClr val="15325E"/>
                </a:solidFill>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p:cSld name="1_Title">
    <p:spTree>
      <p:nvGrpSpPr>
        <p:cNvPr id="1" name="Shape 817"/>
        <p:cNvGrpSpPr/>
        <p:nvPr/>
      </p:nvGrpSpPr>
      <p:grpSpPr>
        <a:xfrm>
          <a:off x="0" y="0"/>
          <a:ext cx="0" cy="0"/>
          <a:chOff x="0" y="0"/>
          <a:chExt cx="0" cy="0"/>
        </a:xfrm>
      </p:grpSpPr>
      <p:sp>
        <p:nvSpPr>
          <p:cNvPr id="818" name="Google Shape;818;p82"/>
          <p:cNvSpPr/>
          <p:nvPr/>
        </p:nvSpPr>
        <p:spPr>
          <a:xfrm>
            <a:off x="-924562" y="3183040"/>
            <a:ext cx="6929611" cy="3897399"/>
          </a:xfrm>
          <a:prstGeom prst="snip1Rect">
            <a:avLst>
              <a:gd name="adj" fmla="val 16667"/>
            </a:avLst>
          </a:prstGeom>
          <a:solidFill>
            <a:srgbClr val="1532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819" name="Google Shape;819;p82"/>
          <p:cNvSpPr/>
          <p:nvPr/>
        </p:nvSpPr>
        <p:spPr>
          <a:xfrm rot="10800000" flipH="1">
            <a:off x="-924561" y="-996376"/>
            <a:ext cx="6929611" cy="3897399"/>
          </a:xfrm>
          <a:prstGeom prst="snip1Rect">
            <a:avLst>
              <a:gd name="adj" fmla="val 16667"/>
            </a:avLst>
          </a:prstGeom>
          <a:solidFill>
            <a:srgbClr val="1532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820" name="Google Shape;820;p82"/>
          <p:cNvSpPr txBox="1">
            <a:spLocks noGrp="1"/>
          </p:cNvSpPr>
          <p:nvPr>
            <p:ph type="ctrTitle"/>
          </p:nvPr>
        </p:nvSpPr>
        <p:spPr>
          <a:xfrm>
            <a:off x="355756" y="1929019"/>
            <a:ext cx="5110324" cy="830997"/>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SzPts val="6000"/>
              <a:buNone/>
              <a:defRPr sz="6000" b="0" i="0">
                <a:solidFill>
                  <a:schemeClr val="lt1"/>
                </a:solidFill>
                <a:latin typeface="Montserrat"/>
                <a:ea typeface="Montserrat"/>
                <a:cs typeface="Montserrat"/>
                <a:sym typeface="Montserrat"/>
              </a:defRPr>
            </a:lvl1pPr>
            <a:lvl2pPr lvl="1" algn="l">
              <a:lnSpc>
                <a:spcPct val="90000"/>
              </a:lnSpc>
              <a:spcBef>
                <a:spcPts val="0"/>
              </a:spcBef>
              <a:spcAft>
                <a:spcPts val="0"/>
              </a:spcAft>
              <a:buSzPts val="6000"/>
              <a:buNone/>
              <a:defRPr sz="6000"/>
            </a:lvl2pPr>
            <a:lvl3pPr lvl="2" algn="l">
              <a:lnSpc>
                <a:spcPct val="90000"/>
              </a:lnSpc>
              <a:spcBef>
                <a:spcPts val="0"/>
              </a:spcBef>
              <a:spcAft>
                <a:spcPts val="0"/>
              </a:spcAft>
              <a:buSzPts val="6000"/>
              <a:buNone/>
              <a:defRPr sz="6000"/>
            </a:lvl3pPr>
            <a:lvl4pPr lvl="3" algn="l">
              <a:lnSpc>
                <a:spcPct val="90000"/>
              </a:lnSpc>
              <a:spcBef>
                <a:spcPts val="0"/>
              </a:spcBef>
              <a:spcAft>
                <a:spcPts val="0"/>
              </a:spcAft>
              <a:buSzPts val="6000"/>
              <a:buNone/>
              <a:defRPr sz="6000"/>
            </a:lvl4pPr>
            <a:lvl5pPr lvl="4" algn="l">
              <a:lnSpc>
                <a:spcPct val="90000"/>
              </a:lnSpc>
              <a:spcBef>
                <a:spcPts val="0"/>
              </a:spcBef>
              <a:spcAft>
                <a:spcPts val="0"/>
              </a:spcAft>
              <a:buSzPts val="6000"/>
              <a:buNone/>
              <a:defRPr sz="6000"/>
            </a:lvl5pPr>
            <a:lvl6pPr lvl="5" algn="l">
              <a:lnSpc>
                <a:spcPct val="90000"/>
              </a:lnSpc>
              <a:spcBef>
                <a:spcPts val="0"/>
              </a:spcBef>
              <a:spcAft>
                <a:spcPts val="0"/>
              </a:spcAft>
              <a:buSzPts val="6000"/>
              <a:buNone/>
              <a:defRPr sz="6000"/>
            </a:lvl6pPr>
            <a:lvl7pPr lvl="6" algn="l">
              <a:lnSpc>
                <a:spcPct val="90000"/>
              </a:lnSpc>
              <a:spcBef>
                <a:spcPts val="0"/>
              </a:spcBef>
              <a:spcAft>
                <a:spcPts val="0"/>
              </a:spcAft>
              <a:buSzPts val="6000"/>
              <a:buNone/>
              <a:defRPr sz="6000"/>
            </a:lvl7pPr>
            <a:lvl8pPr lvl="7" algn="l">
              <a:lnSpc>
                <a:spcPct val="90000"/>
              </a:lnSpc>
              <a:spcBef>
                <a:spcPts val="0"/>
              </a:spcBef>
              <a:spcAft>
                <a:spcPts val="0"/>
              </a:spcAft>
              <a:buSzPts val="6000"/>
              <a:buNone/>
              <a:defRPr sz="6000"/>
            </a:lvl8pPr>
            <a:lvl9pPr lvl="8" algn="l">
              <a:lnSpc>
                <a:spcPct val="90000"/>
              </a:lnSpc>
              <a:spcBef>
                <a:spcPts val="0"/>
              </a:spcBef>
              <a:spcAft>
                <a:spcPts val="0"/>
              </a:spcAft>
              <a:buSzPts val="6000"/>
              <a:buNone/>
              <a:defRPr sz="6000"/>
            </a:lvl9pPr>
          </a:lstStyle>
          <a:p>
            <a:endParaRPr/>
          </a:p>
        </p:txBody>
      </p:sp>
      <p:pic>
        <p:nvPicPr>
          <p:cNvPr id="821" name="Google Shape;821;p82" descr="A close up of a sign&#10;&#10;Description automatically generated"/>
          <p:cNvPicPr preferRelativeResize="0"/>
          <p:nvPr/>
        </p:nvPicPr>
        <p:blipFill rotWithShape="1">
          <a:blip r:embed="rId2">
            <a:alphaModFix/>
          </a:blip>
          <a:srcRect b="35574"/>
          <a:stretch/>
        </p:blipFill>
        <p:spPr>
          <a:xfrm>
            <a:off x="6992220" y="294884"/>
            <a:ext cx="1920236" cy="751596"/>
          </a:xfrm>
          <a:prstGeom prst="rect">
            <a:avLst/>
          </a:prstGeom>
          <a:noFill/>
          <a:ln>
            <a:noFill/>
          </a:ln>
        </p:spPr>
      </p:pic>
      <p:cxnSp>
        <p:nvCxnSpPr>
          <p:cNvPr id="822" name="Google Shape;822;p82"/>
          <p:cNvCxnSpPr/>
          <p:nvPr/>
        </p:nvCxnSpPr>
        <p:spPr>
          <a:xfrm>
            <a:off x="-426720" y="3042031"/>
            <a:ext cx="7579360" cy="0"/>
          </a:xfrm>
          <a:prstGeom prst="straightConnector1">
            <a:avLst/>
          </a:prstGeom>
          <a:noFill/>
          <a:ln w="31750" cap="flat" cmpd="sng">
            <a:solidFill>
              <a:schemeClr val="accent6"/>
            </a:solidFill>
            <a:prstDash val="solid"/>
            <a:round/>
            <a:headEnd type="none" w="sm" len="sm"/>
            <a:tailEnd type="none" w="sm" len="sm"/>
          </a:ln>
        </p:spPr>
      </p:cxnSp>
      <p:sp>
        <p:nvSpPr>
          <p:cNvPr id="823" name="Google Shape;823;p82"/>
          <p:cNvSpPr txBox="1">
            <a:spLocks noGrp="1"/>
          </p:cNvSpPr>
          <p:nvPr>
            <p:ph type="body" idx="1"/>
          </p:nvPr>
        </p:nvSpPr>
        <p:spPr>
          <a:xfrm>
            <a:off x="355756" y="3382822"/>
            <a:ext cx="4927600" cy="1046162"/>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a:buNone/>
              <a:defRPr sz="2400" b="0" i="0">
                <a:latin typeface="Montserrat"/>
                <a:ea typeface="Montserrat"/>
                <a:cs typeface="Montserrat"/>
                <a:sym typeface="Montserrat"/>
              </a:defRPr>
            </a:lvl1pPr>
            <a:lvl2pPr marL="914400" lvl="1" indent="-228600" algn="l">
              <a:lnSpc>
                <a:spcPct val="115000"/>
              </a:lnSpc>
              <a:spcBef>
                <a:spcPts val="0"/>
              </a:spcBef>
              <a:spcAft>
                <a:spcPts val="0"/>
              </a:spcAft>
              <a:buSzPts val="1600"/>
              <a:buFont typeface="Montserrat Light"/>
              <a:buNone/>
              <a:defRPr/>
            </a:lvl2pPr>
            <a:lvl3pPr marL="1371600" lvl="2" indent="-228600" algn="l">
              <a:lnSpc>
                <a:spcPct val="115000"/>
              </a:lnSpc>
              <a:spcBef>
                <a:spcPts val="0"/>
              </a:spcBef>
              <a:spcAft>
                <a:spcPts val="0"/>
              </a:spcAft>
              <a:buSzPts val="1600"/>
              <a:buFont typeface="Montserrat Light"/>
              <a:buNone/>
              <a:defRPr/>
            </a:lvl3pPr>
            <a:lvl4pPr marL="1828800" lvl="3" indent="-228600" algn="l">
              <a:lnSpc>
                <a:spcPct val="115000"/>
              </a:lnSpc>
              <a:spcBef>
                <a:spcPts val="0"/>
              </a:spcBef>
              <a:spcAft>
                <a:spcPts val="0"/>
              </a:spcAft>
              <a:buSzPts val="1600"/>
              <a:buFont typeface="Montserrat Light"/>
              <a:buNone/>
              <a:defRPr/>
            </a:lvl4pPr>
            <a:lvl5pPr marL="2286000" lvl="4" indent="-228600" algn="l">
              <a:lnSpc>
                <a:spcPct val="115000"/>
              </a:lnSpc>
              <a:spcBef>
                <a:spcPts val="0"/>
              </a:spcBef>
              <a:spcAft>
                <a:spcPts val="0"/>
              </a:spcAft>
              <a:buSzPts val="1600"/>
              <a:buFont typeface="Montserrat Light"/>
              <a:buNone/>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824" name="Google Shape;824;p82"/>
          <p:cNvSpPr txBox="1">
            <a:spLocks noGrp="1"/>
          </p:cNvSpPr>
          <p:nvPr>
            <p:ph type="body" idx="2"/>
          </p:nvPr>
        </p:nvSpPr>
        <p:spPr>
          <a:xfrm>
            <a:off x="7323138" y="2631367"/>
            <a:ext cx="1285875" cy="751596"/>
          </a:xfrm>
          <a:prstGeom prst="rect">
            <a:avLst/>
          </a:prstGeom>
          <a:noFill/>
          <a:ln>
            <a:noFill/>
          </a:ln>
        </p:spPr>
        <p:txBody>
          <a:bodyPr spcFirstLastPara="1" wrap="square" lIns="0" tIns="0" rIns="0" bIns="0" anchor="ctr" anchorCtr="0">
            <a:noAutofit/>
          </a:bodyPr>
          <a:lstStyle>
            <a:lvl1pPr marL="457200" lvl="0" indent="-228600" algn="l">
              <a:lnSpc>
                <a:spcPct val="115000"/>
              </a:lnSpc>
              <a:spcBef>
                <a:spcPts val="600"/>
              </a:spcBef>
              <a:spcAft>
                <a:spcPts val="0"/>
              </a:spcAft>
              <a:buSzPts val="1600"/>
              <a:buFont typeface="Montserrat"/>
              <a:buNone/>
              <a:defRPr b="0" i="0">
                <a:solidFill>
                  <a:schemeClr val="accent6"/>
                </a:solidFill>
                <a:latin typeface="Montserrat"/>
                <a:ea typeface="Montserrat"/>
                <a:cs typeface="Montserrat"/>
                <a:sym typeface="Montserrat"/>
              </a:defRPr>
            </a:lvl1pPr>
            <a:lvl2pPr marL="914400" lvl="1" indent="-228600" algn="l">
              <a:lnSpc>
                <a:spcPct val="115000"/>
              </a:lnSpc>
              <a:spcBef>
                <a:spcPts val="0"/>
              </a:spcBef>
              <a:spcAft>
                <a:spcPts val="0"/>
              </a:spcAft>
              <a:buSzPts val="1600"/>
              <a:buFont typeface="Montserrat"/>
              <a:buNone/>
              <a:defRPr b="0" i="0">
                <a:solidFill>
                  <a:schemeClr val="accent6"/>
                </a:solidFill>
                <a:latin typeface="Montserrat"/>
                <a:ea typeface="Montserrat"/>
                <a:cs typeface="Montserrat"/>
                <a:sym typeface="Montserrat"/>
              </a:defRPr>
            </a:lvl2pPr>
            <a:lvl3pPr marL="1371600" lvl="2" indent="-228600" algn="l">
              <a:lnSpc>
                <a:spcPct val="115000"/>
              </a:lnSpc>
              <a:spcBef>
                <a:spcPts val="0"/>
              </a:spcBef>
              <a:spcAft>
                <a:spcPts val="0"/>
              </a:spcAft>
              <a:buSzPts val="1600"/>
              <a:buFont typeface="Montserrat"/>
              <a:buNone/>
              <a:defRPr b="0" i="0">
                <a:solidFill>
                  <a:schemeClr val="accent6"/>
                </a:solidFill>
                <a:latin typeface="Montserrat"/>
                <a:ea typeface="Montserrat"/>
                <a:cs typeface="Montserrat"/>
                <a:sym typeface="Montserrat"/>
              </a:defRPr>
            </a:lvl3pPr>
            <a:lvl4pPr marL="1828800" lvl="3" indent="-228600" algn="l">
              <a:lnSpc>
                <a:spcPct val="115000"/>
              </a:lnSpc>
              <a:spcBef>
                <a:spcPts val="0"/>
              </a:spcBef>
              <a:spcAft>
                <a:spcPts val="0"/>
              </a:spcAft>
              <a:buSzPts val="1600"/>
              <a:buFont typeface="Montserrat"/>
              <a:buNone/>
              <a:defRPr b="0" i="0">
                <a:solidFill>
                  <a:schemeClr val="accent6"/>
                </a:solidFill>
                <a:latin typeface="Montserrat"/>
                <a:ea typeface="Montserrat"/>
                <a:cs typeface="Montserrat"/>
                <a:sym typeface="Montserrat"/>
              </a:defRPr>
            </a:lvl4pPr>
            <a:lvl5pPr marL="2286000" lvl="4" indent="-228600" algn="l">
              <a:lnSpc>
                <a:spcPct val="115000"/>
              </a:lnSpc>
              <a:spcBef>
                <a:spcPts val="0"/>
              </a:spcBef>
              <a:spcAft>
                <a:spcPts val="0"/>
              </a:spcAft>
              <a:buSzPts val="1600"/>
              <a:buFont typeface="Montserrat"/>
              <a:buNone/>
              <a:defRPr b="0" i="0">
                <a:solidFill>
                  <a:schemeClr val="accent6"/>
                </a:solidFill>
                <a:latin typeface="Montserrat"/>
                <a:ea typeface="Montserrat"/>
                <a:cs typeface="Montserrat"/>
                <a:sym typeface="Montserrat"/>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ubtitle">
  <p:cSld name="1_Subtitle 2">
    <p:bg>
      <p:bgPr>
        <a:solidFill>
          <a:srgbClr val="15325E"/>
        </a:solidFill>
        <a:effectLst/>
      </p:bgPr>
    </p:bg>
    <p:spTree>
      <p:nvGrpSpPr>
        <p:cNvPr id="1" name="Shape 825"/>
        <p:cNvGrpSpPr/>
        <p:nvPr/>
      </p:nvGrpSpPr>
      <p:grpSpPr>
        <a:xfrm>
          <a:off x="0" y="0"/>
          <a:ext cx="0" cy="0"/>
          <a:chOff x="0" y="0"/>
          <a:chExt cx="0" cy="0"/>
        </a:xfrm>
      </p:grpSpPr>
      <p:sp>
        <p:nvSpPr>
          <p:cNvPr id="826" name="Google Shape;826;p83"/>
          <p:cNvSpPr txBox="1">
            <a:spLocks noGrp="1"/>
          </p:cNvSpPr>
          <p:nvPr>
            <p:ph type="body" idx="1"/>
          </p:nvPr>
        </p:nvSpPr>
        <p:spPr>
          <a:xfrm>
            <a:off x="1" y="0"/>
            <a:ext cx="3423920" cy="5143500"/>
          </a:xfrm>
          <a:prstGeom prst="rect">
            <a:avLst/>
          </a:prstGeom>
          <a:noFill/>
          <a:ln>
            <a:noFill/>
          </a:ln>
        </p:spPr>
        <p:txBody>
          <a:bodyPr spcFirstLastPara="1" wrap="square" lIns="0" tIns="0" rIns="0" bIns="0" anchor="ctr" anchorCtr="0">
            <a:noAutofit/>
          </a:bodyPr>
          <a:lstStyle>
            <a:lvl1pPr marL="457200" lvl="0" indent="-228600" algn="ctr">
              <a:lnSpc>
                <a:spcPct val="115000"/>
              </a:lnSpc>
              <a:spcBef>
                <a:spcPts val="600"/>
              </a:spcBef>
              <a:spcAft>
                <a:spcPts val="0"/>
              </a:spcAft>
              <a:buSzPts val="1600"/>
              <a:buFont typeface="Montserrat Thin"/>
              <a:buNone/>
              <a:defRPr sz="30000" b="0" i="0">
                <a:solidFill>
                  <a:schemeClr val="accent6"/>
                </a:solidFill>
                <a:latin typeface="Montserrat Thin"/>
                <a:ea typeface="Montserrat Thin"/>
                <a:cs typeface="Montserrat Thin"/>
                <a:sym typeface="Montserrat Thin"/>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827" name="Google Shape;827;p83"/>
          <p:cNvSpPr txBox="1">
            <a:spLocks noGrp="1"/>
          </p:cNvSpPr>
          <p:nvPr>
            <p:ph type="body" idx="2"/>
          </p:nvPr>
        </p:nvSpPr>
        <p:spPr>
          <a:xfrm>
            <a:off x="4526678" y="589598"/>
            <a:ext cx="4042901" cy="1382712"/>
          </a:xfrm>
          <a:prstGeom prst="rect">
            <a:avLst/>
          </a:prstGeom>
          <a:noFill/>
          <a:ln>
            <a:noFill/>
          </a:ln>
        </p:spPr>
        <p:txBody>
          <a:bodyPr spcFirstLastPara="1" wrap="square" lIns="0" tIns="0" rIns="0" bIns="0" anchor="b" anchorCtr="0">
            <a:noAutofit/>
          </a:bodyPr>
          <a:lstStyle>
            <a:lvl1pPr marL="457200" lvl="0" indent="-228600" algn="l">
              <a:lnSpc>
                <a:spcPct val="115000"/>
              </a:lnSpc>
              <a:spcBef>
                <a:spcPts val="600"/>
              </a:spcBef>
              <a:spcAft>
                <a:spcPts val="0"/>
              </a:spcAft>
              <a:buSzPts val="1600"/>
              <a:buFont typeface="Montserrat"/>
              <a:buNone/>
              <a:defRPr sz="3600" b="0" i="0">
                <a:solidFill>
                  <a:schemeClr val="accent6"/>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sz="2400" b="0" i="0">
                <a:latin typeface="Montserrat"/>
                <a:ea typeface="Montserrat"/>
                <a:cs typeface="Montserrat"/>
                <a:sym typeface="Montserrat"/>
              </a:defRPr>
            </a:lvl2pPr>
            <a:lvl3pPr marL="1371600" lvl="2" indent="-330200" algn="l">
              <a:lnSpc>
                <a:spcPct val="115000"/>
              </a:lnSpc>
              <a:spcBef>
                <a:spcPts val="0"/>
              </a:spcBef>
              <a:spcAft>
                <a:spcPts val="0"/>
              </a:spcAft>
              <a:buSzPts val="1600"/>
              <a:buChar char="⬞"/>
              <a:defRPr sz="2400" b="0" i="0">
                <a:latin typeface="Montserrat"/>
                <a:ea typeface="Montserrat"/>
                <a:cs typeface="Montserrat"/>
                <a:sym typeface="Montserrat"/>
              </a:defRPr>
            </a:lvl3pPr>
            <a:lvl4pPr marL="1828800" lvl="3" indent="-330200" algn="l">
              <a:lnSpc>
                <a:spcPct val="115000"/>
              </a:lnSpc>
              <a:spcBef>
                <a:spcPts val="0"/>
              </a:spcBef>
              <a:spcAft>
                <a:spcPts val="0"/>
              </a:spcAft>
              <a:buSzPts val="1600"/>
              <a:buChar char="●"/>
              <a:defRPr sz="2400" b="0" i="0">
                <a:latin typeface="Montserrat"/>
                <a:ea typeface="Montserrat"/>
                <a:cs typeface="Montserrat"/>
                <a:sym typeface="Montserrat"/>
              </a:defRPr>
            </a:lvl4pPr>
            <a:lvl5pPr marL="2286000" lvl="4" indent="-330200" algn="l">
              <a:lnSpc>
                <a:spcPct val="115000"/>
              </a:lnSpc>
              <a:spcBef>
                <a:spcPts val="0"/>
              </a:spcBef>
              <a:spcAft>
                <a:spcPts val="0"/>
              </a:spcAft>
              <a:buSzPts val="1600"/>
              <a:buChar char="○"/>
              <a:defRPr sz="2400" b="0" i="0">
                <a:latin typeface="Montserrat"/>
                <a:ea typeface="Montserrat"/>
                <a:cs typeface="Montserrat"/>
                <a:sym typeface="Montserrat"/>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828" name="Google Shape;828;p83"/>
          <p:cNvSpPr txBox="1">
            <a:spLocks noGrp="1"/>
          </p:cNvSpPr>
          <p:nvPr>
            <p:ph type="body" idx="3"/>
          </p:nvPr>
        </p:nvSpPr>
        <p:spPr>
          <a:xfrm>
            <a:off x="5065150" y="2133600"/>
            <a:ext cx="3504429" cy="1909763"/>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Light"/>
              <a:buNone/>
              <a:defRPr sz="1200" b="0" i="0">
                <a:solidFill>
                  <a:schemeClr val="lt1"/>
                </a:solidFill>
                <a:latin typeface="Montserrat Light"/>
                <a:ea typeface="Montserrat Light"/>
                <a:cs typeface="Montserrat Light"/>
                <a:sym typeface="Montserrat Light"/>
              </a:defRPr>
            </a:lvl1pPr>
            <a:lvl2pPr marL="914400" lvl="1" indent="-330200" algn="r">
              <a:lnSpc>
                <a:spcPct val="115000"/>
              </a:lnSpc>
              <a:spcBef>
                <a:spcPts val="0"/>
              </a:spcBef>
              <a:spcAft>
                <a:spcPts val="0"/>
              </a:spcAft>
              <a:buSzPts val="1600"/>
              <a:buChar char="-"/>
              <a:defRPr sz="1400" b="0" i="0">
                <a:solidFill>
                  <a:schemeClr val="accent1"/>
                </a:solidFill>
                <a:latin typeface="Montserrat Light"/>
                <a:ea typeface="Montserrat Light"/>
                <a:cs typeface="Montserrat Light"/>
                <a:sym typeface="Montserrat Light"/>
              </a:defRPr>
            </a:lvl2pPr>
            <a:lvl3pPr marL="1371600" lvl="2" indent="-330200" algn="r">
              <a:lnSpc>
                <a:spcPct val="115000"/>
              </a:lnSpc>
              <a:spcBef>
                <a:spcPts val="0"/>
              </a:spcBef>
              <a:spcAft>
                <a:spcPts val="0"/>
              </a:spcAft>
              <a:buSzPts val="1600"/>
              <a:buChar char="⬞"/>
              <a:defRPr sz="1400" b="0" i="0">
                <a:solidFill>
                  <a:schemeClr val="accent1"/>
                </a:solidFill>
                <a:latin typeface="Montserrat Light"/>
                <a:ea typeface="Montserrat Light"/>
                <a:cs typeface="Montserrat Light"/>
                <a:sym typeface="Montserrat Light"/>
              </a:defRPr>
            </a:lvl3pPr>
            <a:lvl4pPr marL="1828800" lvl="3" indent="-330200" algn="r">
              <a:lnSpc>
                <a:spcPct val="115000"/>
              </a:lnSpc>
              <a:spcBef>
                <a:spcPts val="0"/>
              </a:spcBef>
              <a:spcAft>
                <a:spcPts val="0"/>
              </a:spcAft>
              <a:buSzPts val="1600"/>
              <a:buChar char="●"/>
              <a:defRPr sz="1400" b="0" i="0">
                <a:solidFill>
                  <a:schemeClr val="accent1"/>
                </a:solidFill>
                <a:latin typeface="Montserrat Light"/>
                <a:ea typeface="Montserrat Light"/>
                <a:cs typeface="Montserrat Light"/>
                <a:sym typeface="Montserrat Light"/>
              </a:defRPr>
            </a:lvl4pPr>
            <a:lvl5pPr marL="2286000" lvl="4" indent="-330200" algn="r">
              <a:lnSpc>
                <a:spcPct val="115000"/>
              </a:lnSpc>
              <a:spcBef>
                <a:spcPts val="0"/>
              </a:spcBef>
              <a:spcAft>
                <a:spcPts val="0"/>
              </a:spcAft>
              <a:buSzPts val="1600"/>
              <a:buChar char="○"/>
              <a:defRPr sz="1400" b="0" i="0">
                <a:solidFill>
                  <a:schemeClr val="accent1"/>
                </a:solidFill>
                <a:latin typeface="Montserrat Light"/>
                <a:ea typeface="Montserrat Light"/>
                <a:cs typeface="Montserrat Light"/>
                <a:sym typeface="Montserrat Light"/>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829" name="Google Shape;829;p83"/>
          <p:cNvSpPr/>
          <p:nvPr/>
        </p:nvSpPr>
        <p:spPr>
          <a:xfrm rot="10800000">
            <a:off x="4687318" y="2199501"/>
            <a:ext cx="277497" cy="277497"/>
          </a:xfrm>
          <a:prstGeom prst="rtTriangl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accent6"/>
              </a:solidFill>
              <a:latin typeface="Montserrat"/>
              <a:ea typeface="Montserrat"/>
              <a:cs typeface="Montserrat"/>
              <a:sym typeface="Montserrat"/>
            </a:endParaRPr>
          </a:p>
        </p:txBody>
      </p:sp>
      <p:cxnSp>
        <p:nvCxnSpPr>
          <p:cNvPr id="830" name="Google Shape;830;p83"/>
          <p:cNvCxnSpPr/>
          <p:nvPr/>
        </p:nvCxnSpPr>
        <p:spPr>
          <a:xfrm>
            <a:off x="3606801" y="1026160"/>
            <a:ext cx="0" cy="3017203"/>
          </a:xfrm>
          <a:prstGeom prst="straightConnector1">
            <a:avLst/>
          </a:prstGeom>
          <a:noFill/>
          <a:ln w="9525" cap="flat" cmpd="sng">
            <a:solidFill>
              <a:schemeClr val="lt1"/>
            </a:solidFill>
            <a:prstDash val="solid"/>
            <a:round/>
            <a:headEnd type="none" w="sm" len="sm"/>
            <a:tailEnd type="none" w="sm" len="sm"/>
          </a:ln>
        </p:spPr>
      </p:cxn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ubtitle">
  <p:cSld name="1_Subtitle 3">
    <p:bg>
      <p:bgPr>
        <a:solidFill>
          <a:schemeClr val="lt1"/>
        </a:solidFill>
        <a:effectLst/>
      </p:bgPr>
    </p:bg>
    <p:spTree>
      <p:nvGrpSpPr>
        <p:cNvPr id="1" name="Shape 831"/>
        <p:cNvGrpSpPr/>
        <p:nvPr/>
      </p:nvGrpSpPr>
      <p:grpSpPr>
        <a:xfrm>
          <a:off x="0" y="0"/>
          <a:ext cx="0" cy="0"/>
          <a:chOff x="0" y="0"/>
          <a:chExt cx="0" cy="0"/>
        </a:xfrm>
      </p:grpSpPr>
      <p:sp>
        <p:nvSpPr>
          <p:cNvPr id="832" name="Google Shape;832;p84"/>
          <p:cNvSpPr>
            <a:spLocks noGrp="1"/>
          </p:cNvSpPr>
          <p:nvPr>
            <p:ph type="pic" idx="2"/>
          </p:nvPr>
        </p:nvSpPr>
        <p:spPr>
          <a:xfrm>
            <a:off x="0" y="0"/>
            <a:ext cx="9144000" cy="5143500"/>
          </a:xfrm>
          <a:prstGeom prst="rect">
            <a:avLst/>
          </a:prstGeom>
          <a:noFill/>
          <a:ln>
            <a:noFill/>
          </a:ln>
        </p:spPr>
      </p:sp>
      <p:sp>
        <p:nvSpPr>
          <p:cNvPr id="833" name="Google Shape;833;p84"/>
          <p:cNvSpPr/>
          <p:nvPr/>
        </p:nvSpPr>
        <p:spPr>
          <a:xfrm>
            <a:off x="-131805" y="-131805"/>
            <a:ext cx="10132540" cy="5659394"/>
          </a:xfrm>
          <a:prstGeom prst="rect">
            <a:avLst/>
          </a:prstGeom>
          <a:solidFill>
            <a:srgbClr val="15325E">
              <a:alpha val="7764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34" name="Google Shape;834;p84"/>
          <p:cNvSpPr txBox="1">
            <a:spLocks noGrp="1"/>
          </p:cNvSpPr>
          <p:nvPr>
            <p:ph type="body" idx="1"/>
          </p:nvPr>
        </p:nvSpPr>
        <p:spPr>
          <a:xfrm>
            <a:off x="1" y="0"/>
            <a:ext cx="3423920" cy="5143500"/>
          </a:xfrm>
          <a:prstGeom prst="rect">
            <a:avLst/>
          </a:prstGeom>
          <a:noFill/>
          <a:ln>
            <a:noFill/>
          </a:ln>
        </p:spPr>
        <p:txBody>
          <a:bodyPr spcFirstLastPara="1" wrap="square" lIns="0" tIns="0" rIns="0" bIns="0" anchor="ctr" anchorCtr="0">
            <a:noAutofit/>
          </a:bodyPr>
          <a:lstStyle>
            <a:lvl1pPr marL="457200" lvl="0" indent="-228600" algn="ctr">
              <a:lnSpc>
                <a:spcPct val="115000"/>
              </a:lnSpc>
              <a:spcBef>
                <a:spcPts val="600"/>
              </a:spcBef>
              <a:spcAft>
                <a:spcPts val="0"/>
              </a:spcAft>
              <a:buSzPts val="1600"/>
              <a:buFont typeface="Montserrat Thin"/>
              <a:buNone/>
              <a:defRPr sz="30000" b="0" i="0">
                <a:solidFill>
                  <a:schemeClr val="accent6"/>
                </a:solidFill>
                <a:latin typeface="Montserrat Thin"/>
                <a:ea typeface="Montserrat Thin"/>
                <a:cs typeface="Montserrat Thin"/>
                <a:sym typeface="Montserrat Thin"/>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835" name="Google Shape;835;p84"/>
          <p:cNvSpPr txBox="1">
            <a:spLocks noGrp="1"/>
          </p:cNvSpPr>
          <p:nvPr>
            <p:ph type="body" idx="3"/>
          </p:nvPr>
        </p:nvSpPr>
        <p:spPr>
          <a:xfrm>
            <a:off x="3423920" y="1194486"/>
            <a:ext cx="5145659" cy="2850292"/>
          </a:xfrm>
          <a:prstGeom prst="rect">
            <a:avLst/>
          </a:prstGeom>
          <a:noFill/>
          <a:ln>
            <a:noFill/>
          </a:ln>
        </p:spPr>
        <p:txBody>
          <a:bodyPr spcFirstLastPara="1" wrap="square" lIns="0" tIns="0" rIns="0" bIns="0" anchor="ctr" anchorCtr="0">
            <a:noAutofit/>
          </a:bodyPr>
          <a:lstStyle>
            <a:lvl1pPr marL="457200" lvl="0" indent="-228600" algn="l">
              <a:lnSpc>
                <a:spcPct val="115000"/>
              </a:lnSpc>
              <a:spcBef>
                <a:spcPts val="600"/>
              </a:spcBef>
              <a:spcAft>
                <a:spcPts val="0"/>
              </a:spcAft>
              <a:buSzPts val="1600"/>
              <a:buFont typeface="Montserrat"/>
              <a:buNone/>
              <a:defRPr sz="3600" b="0" i="0">
                <a:solidFill>
                  <a:schemeClr val="accent6"/>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sz="2400" b="0" i="0">
                <a:latin typeface="Montserrat"/>
                <a:ea typeface="Montserrat"/>
                <a:cs typeface="Montserrat"/>
                <a:sym typeface="Montserrat"/>
              </a:defRPr>
            </a:lvl2pPr>
            <a:lvl3pPr marL="1371600" lvl="2" indent="-330200" algn="l">
              <a:lnSpc>
                <a:spcPct val="115000"/>
              </a:lnSpc>
              <a:spcBef>
                <a:spcPts val="0"/>
              </a:spcBef>
              <a:spcAft>
                <a:spcPts val="0"/>
              </a:spcAft>
              <a:buSzPts val="1600"/>
              <a:buChar char="⬞"/>
              <a:defRPr sz="2400" b="0" i="0">
                <a:latin typeface="Montserrat"/>
                <a:ea typeface="Montserrat"/>
                <a:cs typeface="Montserrat"/>
                <a:sym typeface="Montserrat"/>
              </a:defRPr>
            </a:lvl3pPr>
            <a:lvl4pPr marL="1828800" lvl="3" indent="-330200" algn="l">
              <a:lnSpc>
                <a:spcPct val="115000"/>
              </a:lnSpc>
              <a:spcBef>
                <a:spcPts val="0"/>
              </a:spcBef>
              <a:spcAft>
                <a:spcPts val="0"/>
              </a:spcAft>
              <a:buSzPts val="1600"/>
              <a:buChar char="●"/>
              <a:defRPr sz="2400" b="0" i="0">
                <a:latin typeface="Montserrat"/>
                <a:ea typeface="Montserrat"/>
                <a:cs typeface="Montserrat"/>
                <a:sym typeface="Montserrat"/>
              </a:defRPr>
            </a:lvl4pPr>
            <a:lvl5pPr marL="2286000" lvl="4" indent="-330200" algn="l">
              <a:lnSpc>
                <a:spcPct val="115000"/>
              </a:lnSpc>
              <a:spcBef>
                <a:spcPts val="0"/>
              </a:spcBef>
              <a:spcAft>
                <a:spcPts val="0"/>
              </a:spcAft>
              <a:buSzPts val="1600"/>
              <a:buChar char="○"/>
              <a:defRPr sz="2400" b="0" i="0">
                <a:latin typeface="Montserrat"/>
                <a:ea typeface="Montserrat"/>
                <a:cs typeface="Montserrat"/>
                <a:sym typeface="Montserrat"/>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Subtitle">
  <p:cSld name="1_Subtitle 4">
    <p:bg>
      <p:bgPr>
        <a:solidFill>
          <a:schemeClr val="lt1"/>
        </a:solidFill>
        <a:effectLst/>
      </p:bgPr>
    </p:bg>
    <p:spTree>
      <p:nvGrpSpPr>
        <p:cNvPr id="1" name="Shape 836"/>
        <p:cNvGrpSpPr/>
        <p:nvPr/>
      </p:nvGrpSpPr>
      <p:grpSpPr>
        <a:xfrm>
          <a:off x="0" y="0"/>
          <a:ext cx="0" cy="0"/>
          <a:chOff x="0" y="0"/>
          <a:chExt cx="0" cy="0"/>
        </a:xfrm>
      </p:grpSpPr>
      <p:sp>
        <p:nvSpPr>
          <p:cNvPr id="837" name="Google Shape;837;p85"/>
          <p:cNvSpPr/>
          <p:nvPr/>
        </p:nvSpPr>
        <p:spPr>
          <a:xfrm>
            <a:off x="-172994" y="-140042"/>
            <a:ext cx="10132540" cy="5659394"/>
          </a:xfrm>
          <a:prstGeom prst="rect">
            <a:avLst/>
          </a:prstGeom>
          <a:solidFill>
            <a:srgbClr val="1532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38" name="Google Shape;838;p85"/>
          <p:cNvSpPr txBox="1">
            <a:spLocks noGrp="1"/>
          </p:cNvSpPr>
          <p:nvPr>
            <p:ph type="body" idx="1"/>
          </p:nvPr>
        </p:nvSpPr>
        <p:spPr>
          <a:xfrm>
            <a:off x="1" y="0"/>
            <a:ext cx="3423920" cy="5143500"/>
          </a:xfrm>
          <a:prstGeom prst="rect">
            <a:avLst/>
          </a:prstGeom>
          <a:noFill/>
          <a:ln>
            <a:noFill/>
          </a:ln>
        </p:spPr>
        <p:txBody>
          <a:bodyPr spcFirstLastPara="1" wrap="square" lIns="0" tIns="0" rIns="0" bIns="0" anchor="ctr" anchorCtr="0">
            <a:noAutofit/>
          </a:bodyPr>
          <a:lstStyle>
            <a:lvl1pPr marL="457200" lvl="0" indent="-228600" algn="ctr">
              <a:lnSpc>
                <a:spcPct val="115000"/>
              </a:lnSpc>
              <a:spcBef>
                <a:spcPts val="600"/>
              </a:spcBef>
              <a:spcAft>
                <a:spcPts val="0"/>
              </a:spcAft>
              <a:buSzPts val="1600"/>
              <a:buFont typeface="Montserrat Thin"/>
              <a:buNone/>
              <a:defRPr sz="30000" b="0" i="0">
                <a:latin typeface="Montserrat Thin"/>
                <a:ea typeface="Montserrat Thin"/>
                <a:cs typeface="Montserrat Thin"/>
                <a:sym typeface="Montserrat Thin"/>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839" name="Google Shape;839;p85"/>
          <p:cNvSpPr txBox="1">
            <a:spLocks noGrp="1"/>
          </p:cNvSpPr>
          <p:nvPr>
            <p:ph type="body" idx="2"/>
          </p:nvPr>
        </p:nvSpPr>
        <p:spPr>
          <a:xfrm>
            <a:off x="3423921" y="1194486"/>
            <a:ext cx="4991210" cy="2850292"/>
          </a:xfrm>
          <a:prstGeom prst="rect">
            <a:avLst/>
          </a:prstGeom>
          <a:noFill/>
          <a:ln>
            <a:noFill/>
          </a:ln>
        </p:spPr>
        <p:txBody>
          <a:bodyPr spcFirstLastPara="1" wrap="square" lIns="0" tIns="0" rIns="0" bIns="0" anchor="ctr" anchorCtr="0">
            <a:noAutofit/>
          </a:bodyPr>
          <a:lstStyle>
            <a:lvl1pPr marL="457200" lvl="0" indent="-228600" algn="l">
              <a:lnSpc>
                <a:spcPct val="115000"/>
              </a:lnSpc>
              <a:spcBef>
                <a:spcPts val="600"/>
              </a:spcBef>
              <a:spcAft>
                <a:spcPts val="0"/>
              </a:spcAft>
              <a:buSzPts val="1600"/>
              <a:buFont typeface="Montserrat Light"/>
              <a:buNone/>
              <a:defRPr sz="2000" b="0" i="0">
                <a:solidFill>
                  <a:schemeClr val="lt1"/>
                </a:solidFill>
                <a:latin typeface="Montserrat Light"/>
                <a:ea typeface="Montserrat Light"/>
                <a:cs typeface="Montserrat Light"/>
                <a:sym typeface="Montserrat Light"/>
              </a:defRPr>
            </a:lvl1pPr>
            <a:lvl2pPr marL="914400" lvl="1" indent="-330200" algn="l">
              <a:lnSpc>
                <a:spcPct val="115000"/>
              </a:lnSpc>
              <a:spcBef>
                <a:spcPts val="0"/>
              </a:spcBef>
              <a:spcAft>
                <a:spcPts val="0"/>
              </a:spcAft>
              <a:buSzPts val="1600"/>
              <a:buChar char="-"/>
              <a:defRPr sz="2400" b="0" i="0">
                <a:latin typeface="Montserrat"/>
                <a:ea typeface="Montserrat"/>
                <a:cs typeface="Montserrat"/>
                <a:sym typeface="Montserrat"/>
              </a:defRPr>
            </a:lvl2pPr>
            <a:lvl3pPr marL="1371600" lvl="2" indent="-330200" algn="l">
              <a:lnSpc>
                <a:spcPct val="115000"/>
              </a:lnSpc>
              <a:spcBef>
                <a:spcPts val="0"/>
              </a:spcBef>
              <a:spcAft>
                <a:spcPts val="0"/>
              </a:spcAft>
              <a:buSzPts val="1600"/>
              <a:buChar char="⬞"/>
              <a:defRPr sz="2400" b="0" i="0">
                <a:latin typeface="Montserrat"/>
                <a:ea typeface="Montserrat"/>
                <a:cs typeface="Montserrat"/>
                <a:sym typeface="Montserrat"/>
              </a:defRPr>
            </a:lvl3pPr>
            <a:lvl4pPr marL="1828800" lvl="3" indent="-330200" algn="l">
              <a:lnSpc>
                <a:spcPct val="115000"/>
              </a:lnSpc>
              <a:spcBef>
                <a:spcPts val="0"/>
              </a:spcBef>
              <a:spcAft>
                <a:spcPts val="0"/>
              </a:spcAft>
              <a:buSzPts val="1600"/>
              <a:buChar char="●"/>
              <a:defRPr sz="2400" b="0" i="0">
                <a:latin typeface="Montserrat"/>
                <a:ea typeface="Montserrat"/>
                <a:cs typeface="Montserrat"/>
                <a:sym typeface="Montserrat"/>
              </a:defRPr>
            </a:lvl4pPr>
            <a:lvl5pPr marL="2286000" lvl="4" indent="-330200" algn="l">
              <a:lnSpc>
                <a:spcPct val="115000"/>
              </a:lnSpc>
              <a:spcBef>
                <a:spcPts val="0"/>
              </a:spcBef>
              <a:spcAft>
                <a:spcPts val="0"/>
              </a:spcAft>
              <a:buSzPts val="1600"/>
              <a:buChar char="○"/>
              <a:defRPr sz="2400" b="0" i="0">
                <a:latin typeface="Montserrat"/>
                <a:ea typeface="Montserrat"/>
                <a:cs typeface="Montserrat"/>
                <a:sym typeface="Montserrat"/>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ubtitle">
  <p:cSld name="1_Subtitle 5">
    <p:bg>
      <p:bgPr>
        <a:solidFill>
          <a:schemeClr val="lt1"/>
        </a:solidFill>
        <a:effectLst/>
      </p:bgPr>
    </p:bg>
    <p:spTree>
      <p:nvGrpSpPr>
        <p:cNvPr id="1" name="Shape 83"/>
        <p:cNvGrpSpPr/>
        <p:nvPr/>
      </p:nvGrpSpPr>
      <p:grpSpPr>
        <a:xfrm>
          <a:off x="0" y="0"/>
          <a:ext cx="0" cy="0"/>
          <a:chOff x="0" y="0"/>
          <a:chExt cx="0" cy="0"/>
        </a:xfrm>
      </p:grpSpPr>
      <p:sp>
        <p:nvSpPr>
          <p:cNvPr id="84" name="Google Shape;84;p9"/>
          <p:cNvSpPr txBox="1"/>
          <p:nvPr/>
        </p:nvSpPr>
        <p:spPr>
          <a:xfrm>
            <a:off x="4196477" y="0"/>
            <a:ext cx="4158602" cy="102590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6000"/>
              <a:buFont typeface="Arial"/>
              <a:buNone/>
            </a:pPr>
            <a:r>
              <a:rPr lang="en-US" sz="6000" b="0" i="0" u="none" strike="noStrike" cap="none">
                <a:solidFill>
                  <a:srgbClr val="15325E"/>
                </a:solidFill>
                <a:latin typeface="Montserrat"/>
                <a:ea typeface="Montserrat"/>
                <a:cs typeface="Montserrat"/>
                <a:sym typeface="Montserrat"/>
              </a:rPr>
              <a:t>Creative</a:t>
            </a:r>
            <a:endParaRPr sz="1400" b="0" i="0" u="none" strike="noStrike" cap="none">
              <a:solidFill>
                <a:srgbClr val="000000"/>
              </a:solidFill>
              <a:latin typeface="Arial"/>
              <a:ea typeface="Arial"/>
              <a:cs typeface="Arial"/>
              <a:sym typeface="Arial"/>
            </a:endParaRPr>
          </a:p>
        </p:txBody>
      </p:sp>
      <p:sp>
        <p:nvSpPr>
          <p:cNvPr id="85" name="Google Shape;85;p9"/>
          <p:cNvSpPr/>
          <p:nvPr/>
        </p:nvSpPr>
        <p:spPr>
          <a:xfrm>
            <a:off x="-111509" y="984896"/>
            <a:ext cx="8229599" cy="4158603"/>
          </a:xfrm>
          <a:prstGeom prst="snip1Rect">
            <a:avLst>
              <a:gd name="adj" fmla="val 16667"/>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6" name="Google Shape;86;p9"/>
          <p:cNvSpPr txBox="1"/>
          <p:nvPr/>
        </p:nvSpPr>
        <p:spPr>
          <a:xfrm rot="5400000">
            <a:off x="6551744" y="2120314"/>
            <a:ext cx="4158602" cy="102590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6000"/>
              <a:buFont typeface="Arial"/>
              <a:buNone/>
            </a:pPr>
            <a:r>
              <a:rPr lang="en-US" sz="6000" b="0" i="0" u="none" strike="noStrike" cap="none">
                <a:solidFill>
                  <a:srgbClr val="15325E"/>
                </a:solidFill>
                <a:latin typeface="Montserrat"/>
                <a:ea typeface="Montserrat"/>
                <a:cs typeface="Montserrat"/>
                <a:sym typeface="Montserrat"/>
              </a:rPr>
              <a:t>Summary</a:t>
            </a:r>
            <a:endParaRPr sz="1400" b="0" i="0" u="none" strike="noStrike" cap="none">
              <a:solidFill>
                <a:srgbClr val="000000"/>
              </a:solidFill>
              <a:latin typeface="Arial"/>
              <a:ea typeface="Arial"/>
              <a:cs typeface="Arial"/>
              <a:sym typeface="Arial"/>
            </a:endParaRPr>
          </a:p>
        </p:txBody>
      </p:sp>
      <p:sp>
        <p:nvSpPr>
          <p:cNvPr id="87" name="Google Shape;87;p9"/>
          <p:cNvSpPr/>
          <p:nvPr/>
        </p:nvSpPr>
        <p:spPr>
          <a:xfrm>
            <a:off x="-111509" y="984896"/>
            <a:ext cx="8229599" cy="4158603"/>
          </a:xfrm>
          <a:prstGeom prst="snip1Rect">
            <a:avLst>
              <a:gd name="adj" fmla="val 16667"/>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8" name="Google Shape;88;p9"/>
          <p:cNvSpPr>
            <a:spLocks noGrp="1"/>
          </p:cNvSpPr>
          <p:nvPr>
            <p:ph type="pic" idx="2"/>
          </p:nvPr>
        </p:nvSpPr>
        <p:spPr>
          <a:xfrm>
            <a:off x="324937" y="1112067"/>
            <a:ext cx="1825602" cy="1825602"/>
          </a:xfrm>
          <a:prstGeom prst="rect">
            <a:avLst/>
          </a:prstGeom>
          <a:noFill/>
          <a:ln>
            <a:noFill/>
          </a:ln>
        </p:spPr>
      </p:sp>
      <p:sp>
        <p:nvSpPr>
          <p:cNvPr id="89" name="Google Shape;89;p9"/>
          <p:cNvSpPr>
            <a:spLocks noGrp="1"/>
          </p:cNvSpPr>
          <p:nvPr>
            <p:ph type="pic" idx="3"/>
          </p:nvPr>
        </p:nvSpPr>
        <p:spPr>
          <a:xfrm>
            <a:off x="2271141" y="1112066"/>
            <a:ext cx="1825602" cy="1825602"/>
          </a:xfrm>
          <a:prstGeom prst="rect">
            <a:avLst/>
          </a:prstGeom>
          <a:noFill/>
          <a:ln>
            <a:noFill/>
          </a:ln>
        </p:spPr>
      </p:sp>
      <p:sp>
        <p:nvSpPr>
          <p:cNvPr id="90" name="Google Shape;90;p9"/>
          <p:cNvSpPr>
            <a:spLocks noGrp="1"/>
          </p:cNvSpPr>
          <p:nvPr>
            <p:ph type="pic" idx="4"/>
          </p:nvPr>
        </p:nvSpPr>
        <p:spPr>
          <a:xfrm>
            <a:off x="4217345" y="1112065"/>
            <a:ext cx="1825602" cy="1825602"/>
          </a:xfrm>
          <a:prstGeom prst="rect">
            <a:avLst/>
          </a:prstGeom>
          <a:noFill/>
          <a:ln>
            <a:noFill/>
          </a:ln>
        </p:spPr>
      </p:sp>
      <p:sp>
        <p:nvSpPr>
          <p:cNvPr id="91" name="Google Shape;91;p9"/>
          <p:cNvSpPr>
            <a:spLocks noGrp="1"/>
          </p:cNvSpPr>
          <p:nvPr>
            <p:ph type="pic" idx="5"/>
          </p:nvPr>
        </p:nvSpPr>
        <p:spPr>
          <a:xfrm>
            <a:off x="6163549" y="1112064"/>
            <a:ext cx="1825602" cy="1825602"/>
          </a:xfrm>
          <a:prstGeom prst="rect">
            <a:avLst/>
          </a:prstGeom>
          <a:noFill/>
          <a:ln>
            <a:noFill/>
          </a:ln>
        </p:spPr>
      </p:sp>
      <p:sp>
        <p:nvSpPr>
          <p:cNvPr id="92" name="Google Shape;92;p9"/>
          <p:cNvSpPr>
            <a:spLocks noGrp="1"/>
          </p:cNvSpPr>
          <p:nvPr>
            <p:ph type="pic" idx="6"/>
          </p:nvPr>
        </p:nvSpPr>
        <p:spPr>
          <a:xfrm>
            <a:off x="324937" y="3118633"/>
            <a:ext cx="1825602" cy="1825602"/>
          </a:xfrm>
          <a:prstGeom prst="rect">
            <a:avLst/>
          </a:prstGeom>
          <a:noFill/>
          <a:ln>
            <a:noFill/>
          </a:ln>
        </p:spPr>
      </p:sp>
      <p:sp>
        <p:nvSpPr>
          <p:cNvPr id="93" name="Google Shape;93;p9"/>
          <p:cNvSpPr>
            <a:spLocks noGrp="1"/>
          </p:cNvSpPr>
          <p:nvPr>
            <p:ph type="pic" idx="7"/>
          </p:nvPr>
        </p:nvSpPr>
        <p:spPr>
          <a:xfrm>
            <a:off x="2271141" y="3118632"/>
            <a:ext cx="1825602" cy="1825602"/>
          </a:xfrm>
          <a:prstGeom prst="rect">
            <a:avLst/>
          </a:prstGeom>
          <a:noFill/>
          <a:ln>
            <a:noFill/>
          </a:ln>
        </p:spPr>
      </p:sp>
      <p:sp>
        <p:nvSpPr>
          <p:cNvPr id="94" name="Google Shape;94;p9"/>
          <p:cNvSpPr>
            <a:spLocks noGrp="1"/>
          </p:cNvSpPr>
          <p:nvPr>
            <p:ph type="pic" idx="8"/>
          </p:nvPr>
        </p:nvSpPr>
        <p:spPr>
          <a:xfrm>
            <a:off x="4217345" y="3118631"/>
            <a:ext cx="1825602" cy="1825602"/>
          </a:xfrm>
          <a:prstGeom prst="rect">
            <a:avLst/>
          </a:prstGeom>
          <a:noFill/>
          <a:ln>
            <a:noFill/>
          </a:ln>
        </p:spPr>
      </p:sp>
      <p:sp>
        <p:nvSpPr>
          <p:cNvPr id="95" name="Google Shape;95;p9"/>
          <p:cNvSpPr>
            <a:spLocks noGrp="1"/>
          </p:cNvSpPr>
          <p:nvPr>
            <p:ph type="pic" idx="9"/>
          </p:nvPr>
        </p:nvSpPr>
        <p:spPr>
          <a:xfrm>
            <a:off x="6163549" y="3118630"/>
            <a:ext cx="1825602" cy="1825602"/>
          </a:xfrm>
          <a:prstGeom prst="rect">
            <a:avLst/>
          </a:prstGeom>
          <a:noFill/>
          <a:ln>
            <a:noFill/>
          </a:ln>
        </p:spPr>
      </p:sp>
      <p:sp>
        <p:nvSpPr>
          <p:cNvPr id="96" name="Google Shape;96;p9"/>
          <p:cNvSpPr txBox="1">
            <a:spLocks noGrp="1"/>
          </p:cNvSpPr>
          <p:nvPr>
            <p:ph type="body" idx="1"/>
          </p:nvPr>
        </p:nvSpPr>
        <p:spPr>
          <a:xfrm>
            <a:off x="324937" y="2718486"/>
            <a:ext cx="1825602" cy="309665"/>
          </a:xfrm>
          <a:prstGeom prst="rect">
            <a:avLst/>
          </a:prstGeom>
          <a:solidFill>
            <a:srgbClr val="ADC6ED">
              <a:alpha val="64705"/>
            </a:srgbClr>
          </a:solid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000"/>
              <a:buFont typeface="Arial"/>
              <a:buNone/>
              <a:defRPr sz="1000" b="0" i="0" u="none" strike="noStrike" cap="none">
                <a:solidFill>
                  <a:srgbClr val="15325E"/>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7" name="Google Shape;97;p9"/>
          <p:cNvSpPr txBox="1">
            <a:spLocks noGrp="1"/>
          </p:cNvSpPr>
          <p:nvPr>
            <p:ph type="body" idx="13"/>
          </p:nvPr>
        </p:nvSpPr>
        <p:spPr>
          <a:xfrm>
            <a:off x="2266973" y="2718485"/>
            <a:ext cx="1825602" cy="309665"/>
          </a:xfrm>
          <a:prstGeom prst="rect">
            <a:avLst/>
          </a:prstGeom>
          <a:solidFill>
            <a:srgbClr val="ADC6ED">
              <a:alpha val="64705"/>
            </a:srgbClr>
          </a:solid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000"/>
              <a:buFont typeface="Arial"/>
              <a:buNone/>
              <a:defRPr sz="1000" b="0" i="0" u="none" strike="noStrike" cap="none">
                <a:solidFill>
                  <a:srgbClr val="15325E"/>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8" name="Google Shape;98;p9"/>
          <p:cNvSpPr txBox="1">
            <a:spLocks noGrp="1"/>
          </p:cNvSpPr>
          <p:nvPr>
            <p:ph type="body" idx="14"/>
          </p:nvPr>
        </p:nvSpPr>
        <p:spPr>
          <a:xfrm>
            <a:off x="4217345" y="2714158"/>
            <a:ext cx="1825602" cy="309665"/>
          </a:xfrm>
          <a:prstGeom prst="rect">
            <a:avLst/>
          </a:prstGeom>
          <a:solidFill>
            <a:srgbClr val="ADC6ED">
              <a:alpha val="64705"/>
            </a:srgbClr>
          </a:solid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000"/>
              <a:buFont typeface="Arial"/>
              <a:buNone/>
              <a:defRPr sz="1000" b="0" i="0" u="none" strike="noStrike" cap="none">
                <a:solidFill>
                  <a:srgbClr val="15325E"/>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9" name="Google Shape;99;p9"/>
          <p:cNvSpPr txBox="1">
            <a:spLocks noGrp="1"/>
          </p:cNvSpPr>
          <p:nvPr>
            <p:ph type="body" idx="15"/>
          </p:nvPr>
        </p:nvSpPr>
        <p:spPr>
          <a:xfrm>
            <a:off x="332430" y="4734202"/>
            <a:ext cx="1825602" cy="309665"/>
          </a:xfrm>
          <a:prstGeom prst="rect">
            <a:avLst/>
          </a:prstGeom>
          <a:solidFill>
            <a:srgbClr val="ADC6ED">
              <a:alpha val="64705"/>
            </a:srgbClr>
          </a:solid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000"/>
              <a:buFont typeface="Arial"/>
              <a:buNone/>
              <a:defRPr sz="1000" b="0" i="0" u="none" strike="noStrike" cap="none">
                <a:solidFill>
                  <a:srgbClr val="15325E"/>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0" name="Google Shape;100;p9"/>
          <p:cNvSpPr txBox="1">
            <a:spLocks noGrp="1"/>
          </p:cNvSpPr>
          <p:nvPr>
            <p:ph type="body" idx="16"/>
          </p:nvPr>
        </p:nvSpPr>
        <p:spPr>
          <a:xfrm>
            <a:off x="2276093" y="4734201"/>
            <a:ext cx="1825602" cy="309665"/>
          </a:xfrm>
          <a:prstGeom prst="rect">
            <a:avLst/>
          </a:prstGeom>
          <a:solidFill>
            <a:srgbClr val="ADC6ED">
              <a:alpha val="64705"/>
            </a:srgbClr>
          </a:solid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000"/>
              <a:buFont typeface="Arial"/>
              <a:buNone/>
              <a:defRPr sz="1000" b="0" i="0" u="none" strike="noStrike" cap="none">
                <a:solidFill>
                  <a:srgbClr val="15325E"/>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1" name="Google Shape;101;p9"/>
          <p:cNvSpPr txBox="1">
            <a:spLocks noGrp="1"/>
          </p:cNvSpPr>
          <p:nvPr>
            <p:ph type="body" idx="17"/>
          </p:nvPr>
        </p:nvSpPr>
        <p:spPr>
          <a:xfrm>
            <a:off x="4209008" y="4729929"/>
            <a:ext cx="1825602" cy="309665"/>
          </a:xfrm>
          <a:prstGeom prst="rect">
            <a:avLst/>
          </a:prstGeom>
          <a:solidFill>
            <a:srgbClr val="ADC6ED">
              <a:alpha val="64705"/>
            </a:srgbClr>
          </a:solid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000"/>
              <a:buFont typeface="Arial"/>
              <a:buNone/>
              <a:defRPr sz="1000" b="0" i="0" u="none" strike="noStrike" cap="none">
                <a:solidFill>
                  <a:srgbClr val="15325E"/>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2" name="Google Shape;102;p9"/>
          <p:cNvSpPr txBox="1">
            <a:spLocks noGrp="1"/>
          </p:cNvSpPr>
          <p:nvPr>
            <p:ph type="body" idx="18"/>
          </p:nvPr>
        </p:nvSpPr>
        <p:spPr>
          <a:xfrm>
            <a:off x="6167717" y="4729928"/>
            <a:ext cx="1825602" cy="309665"/>
          </a:xfrm>
          <a:prstGeom prst="rect">
            <a:avLst/>
          </a:prstGeom>
          <a:solidFill>
            <a:srgbClr val="ADC6ED">
              <a:alpha val="64705"/>
            </a:srgbClr>
          </a:solid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000"/>
              <a:buFont typeface="Arial"/>
              <a:buNone/>
              <a:defRPr sz="1000" b="0" i="0" u="none" strike="noStrike" cap="none">
                <a:solidFill>
                  <a:srgbClr val="15325E"/>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3" name="Google Shape;103;p9"/>
          <p:cNvSpPr txBox="1">
            <a:spLocks noGrp="1"/>
          </p:cNvSpPr>
          <p:nvPr>
            <p:ph type="body" idx="19"/>
          </p:nvPr>
        </p:nvSpPr>
        <p:spPr>
          <a:xfrm>
            <a:off x="6159381" y="2723086"/>
            <a:ext cx="1825602" cy="309665"/>
          </a:xfrm>
          <a:prstGeom prst="rect">
            <a:avLst/>
          </a:prstGeom>
          <a:solidFill>
            <a:srgbClr val="ADC6ED">
              <a:alpha val="64705"/>
            </a:srgbClr>
          </a:solid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000"/>
              <a:buFont typeface="Arial"/>
              <a:buNone/>
              <a:defRPr sz="1000" b="0" i="0" u="none" strike="noStrike" cap="none">
                <a:solidFill>
                  <a:srgbClr val="15325E"/>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4" name="Google Shape;104;p9"/>
          <p:cNvSpPr txBox="1"/>
          <p:nvPr/>
        </p:nvSpPr>
        <p:spPr>
          <a:xfrm>
            <a:off x="4196477" y="0"/>
            <a:ext cx="4158602" cy="102590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6000"/>
              <a:buFont typeface="Arial"/>
              <a:buNone/>
            </a:pPr>
            <a:r>
              <a:rPr lang="en-US" sz="6000" b="0" i="0" u="none" strike="noStrike" cap="none">
                <a:solidFill>
                  <a:srgbClr val="15325E"/>
                </a:solidFill>
                <a:latin typeface="Montserrat"/>
                <a:ea typeface="Montserrat"/>
                <a:cs typeface="Montserrat"/>
                <a:sym typeface="Montserrat"/>
              </a:rPr>
              <a:t>Creative</a:t>
            </a:r>
            <a:endParaRPr sz="1400" b="0" i="0" u="none" strike="noStrike" cap="none">
              <a:solidFill>
                <a:srgbClr val="000000"/>
              </a:solidFill>
              <a:latin typeface="Arial"/>
              <a:ea typeface="Arial"/>
              <a:cs typeface="Arial"/>
              <a:sym typeface="Arial"/>
            </a:endParaRPr>
          </a:p>
        </p:txBody>
      </p:sp>
      <p:sp>
        <p:nvSpPr>
          <p:cNvPr id="105" name="Google Shape;105;p9"/>
          <p:cNvSpPr txBox="1"/>
          <p:nvPr/>
        </p:nvSpPr>
        <p:spPr>
          <a:xfrm rot="5400000">
            <a:off x="6551744" y="2120314"/>
            <a:ext cx="4158602" cy="102590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6000"/>
              <a:buFont typeface="Arial"/>
              <a:buNone/>
            </a:pPr>
            <a:r>
              <a:rPr lang="en-US" sz="6000" b="0" i="0" u="none" strike="noStrike" cap="none">
                <a:solidFill>
                  <a:srgbClr val="15325E"/>
                </a:solidFill>
                <a:latin typeface="Montserrat"/>
                <a:ea typeface="Montserrat"/>
                <a:cs typeface="Montserrat"/>
                <a:sym typeface="Montserrat"/>
              </a:rPr>
              <a:t>Summary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lank - Dark 1">
  <p:cSld name="1_Blank - Dark 1 13">
    <p:spTree>
      <p:nvGrpSpPr>
        <p:cNvPr id="1" name="Shape 840"/>
        <p:cNvGrpSpPr/>
        <p:nvPr/>
      </p:nvGrpSpPr>
      <p:grpSpPr>
        <a:xfrm>
          <a:off x="0" y="0"/>
          <a:ext cx="0" cy="0"/>
          <a:chOff x="0" y="0"/>
          <a:chExt cx="0" cy="0"/>
        </a:xfrm>
      </p:grpSpPr>
      <p:sp>
        <p:nvSpPr>
          <p:cNvPr id="841" name="Google Shape;841;p86"/>
          <p:cNvSpPr txBox="1">
            <a:spLocks noGrp="1"/>
          </p:cNvSpPr>
          <p:nvPr>
            <p:ph type="body" idx="1"/>
          </p:nvPr>
        </p:nvSpPr>
        <p:spPr>
          <a:xfrm>
            <a:off x="0" y="324247"/>
            <a:ext cx="8993171" cy="1494513"/>
          </a:xfrm>
          <a:prstGeom prst="rect">
            <a:avLst/>
          </a:prstGeom>
          <a:noFill/>
          <a:ln>
            <a:noFill/>
          </a:ln>
        </p:spPr>
        <p:txBody>
          <a:bodyPr spcFirstLastPara="1" wrap="square" lIns="0" tIns="0" rIns="0" bIns="0" anchor="ctr" anchorCtr="0">
            <a:noAutofit/>
          </a:bodyPr>
          <a:lstStyle>
            <a:lvl1pPr marL="457200" lvl="0" indent="-228600" algn="l">
              <a:lnSpc>
                <a:spcPct val="115000"/>
              </a:lnSpc>
              <a:spcBef>
                <a:spcPts val="600"/>
              </a:spcBef>
              <a:spcAft>
                <a:spcPts val="0"/>
              </a:spcAft>
              <a:buSzPts val="1600"/>
              <a:buFont typeface="Montserrat"/>
              <a:buNone/>
              <a:defRPr sz="8000" b="0" i="0">
                <a:solidFill>
                  <a:srgbClr val="15325E"/>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842" name="Google Shape;842;p86"/>
          <p:cNvSpPr txBox="1">
            <a:spLocks noGrp="1"/>
          </p:cNvSpPr>
          <p:nvPr>
            <p:ph type="body" idx="2"/>
          </p:nvPr>
        </p:nvSpPr>
        <p:spPr>
          <a:xfrm>
            <a:off x="571500" y="3638550"/>
            <a:ext cx="1904370" cy="7112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Light"/>
              <a:buNone/>
              <a:defRPr sz="1050" i="1">
                <a:solidFill>
                  <a:schemeClr val="dk2"/>
                </a:solidFill>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843" name="Google Shape;843;p86"/>
          <p:cNvSpPr/>
          <p:nvPr/>
        </p:nvSpPr>
        <p:spPr>
          <a:xfrm>
            <a:off x="-224725" y="1913641"/>
            <a:ext cx="9453966" cy="3299382"/>
          </a:xfrm>
          <a:prstGeom prst="rect">
            <a:avLst/>
          </a:prstGeom>
          <a:solidFill>
            <a:srgbClr val="1532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844" name="Google Shape;844;p86"/>
          <p:cNvSpPr txBox="1">
            <a:spLocks noGrp="1"/>
          </p:cNvSpPr>
          <p:nvPr>
            <p:ph type="body" idx="3"/>
          </p:nvPr>
        </p:nvSpPr>
        <p:spPr>
          <a:xfrm>
            <a:off x="394648" y="2509005"/>
            <a:ext cx="1904370" cy="2001289"/>
          </a:xfrm>
          <a:prstGeom prst="rect">
            <a:avLst/>
          </a:prstGeom>
          <a:noFill/>
          <a:ln>
            <a:noFill/>
          </a:ln>
        </p:spPr>
        <p:txBody>
          <a:bodyPr spcFirstLastPara="1" wrap="square" lIns="0" tIns="0" rIns="0" bIns="0" anchor="b" anchorCtr="0">
            <a:noAutofit/>
          </a:bodyPr>
          <a:lstStyle>
            <a:lvl1pPr marL="457200" lvl="0" indent="-228600" algn="just">
              <a:lnSpc>
                <a:spcPct val="115000"/>
              </a:lnSpc>
              <a:spcBef>
                <a:spcPts val="600"/>
              </a:spcBef>
              <a:spcAft>
                <a:spcPts val="0"/>
              </a:spcAft>
              <a:buSzPts val="1600"/>
              <a:buFont typeface="Montserrat Light"/>
              <a:buNone/>
              <a:defRPr sz="1050" b="0" i="0">
                <a:solidFill>
                  <a:schemeClr val="lt1"/>
                </a:solidFill>
                <a:latin typeface="Montserrat Light"/>
                <a:ea typeface="Montserrat Light"/>
                <a:cs typeface="Montserrat Light"/>
                <a:sym typeface="Montserrat Light"/>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845" name="Google Shape;845;p86"/>
          <p:cNvSpPr/>
          <p:nvPr/>
        </p:nvSpPr>
        <p:spPr>
          <a:xfrm rot="5400000">
            <a:off x="394489" y="2136936"/>
            <a:ext cx="317714" cy="317714"/>
          </a:xfrm>
          <a:prstGeom prst="rtTriangl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15325E"/>
              </a:solidFill>
              <a:latin typeface="Montserrat"/>
              <a:ea typeface="Montserrat"/>
              <a:cs typeface="Montserrat"/>
              <a:sym typeface="Montserrat"/>
            </a:endParaRPr>
          </a:p>
        </p:txBody>
      </p:sp>
      <p:sp>
        <p:nvSpPr>
          <p:cNvPr id="846" name="Google Shape;846;p86"/>
          <p:cNvSpPr txBox="1">
            <a:spLocks noGrp="1"/>
          </p:cNvSpPr>
          <p:nvPr>
            <p:ph type="body" idx="4"/>
          </p:nvPr>
        </p:nvSpPr>
        <p:spPr>
          <a:xfrm>
            <a:off x="2566364" y="2509005"/>
            <a:ext cx="1904370" cy="2001289"/>
          </a:xfrm>
          <a:prstGeom prst="rect">
            <a:avLst/>
          </a:prstGeom>
          <a:noFill/>
          <a:ln>
            <a:noFill/>
          </a:ln>
        </p:spPr>
        <p:txBody>
          <a:bodyPr spcFirstLastPara="1" wrap="square" lIns="0" tIns="0" rIns="0" bIns="0" anchor="b" anchorCtr="0">
            <a:noAutofit/>
          </a:bodyPr>
          <a:lstStyle>
            <a:lvl1pPr marL="457200" lvl="0" indent="-228600" algn="just">
              <a:lnSpc>
                <a:spcPct val="115000"/>
              </a:lnSpc>
              <a:spcBef>
                <a:spcPts val="600"/>
              </a:spcBef>
              <a:spcAft>
                <a:spcPts val="0"/>
              </a:spcAft>
              <a:buSzPts val="1600"/>
              <a:buFont typeface="Montserrat Light"/>
              <a:buNone/>
              <a:defRPr sz="1050" b="0" i="0">
                <a:solidFill>
                  <a:schemeClr val="lt1"/>
                </a:solidFill>
                <a:latin typeface="Montserrat Light"/>
                <a:ea typeface="Montserrat Light"/>
                <a:cs typeface="Montserrat Light"/>
                <a:sym typeface="Montserrat Light"/>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847" name="Google Shape;847;p86"/>
          <p:cNvSpPr txBox="1">
            <a:spLocks noGrp="1"/>
          </p:cNvSpPr>
          <p:nvPr>
            <p:ph type="body" idx="5"/>
          </p:nvPr>
        </p:nvSpPr>
        <p:spPr>
          <a:xfrm>
            <a:off x="4695907" y="2521489"/>
            <a:ext cx="1904370" cy="1988805"/>
          </a:xfrm>
          <a:prstGeom prst="rect">
            <a:avLst/>
          </a:prstGeom>
          <a:noFill/>
          <a:ln>
            <a:noFill/>
          </a:ln>
        </p:spPr>
        <p:txBody>
          <a:bodyPr spcFirstLastPara="1" wrap="square" lIns="0" tIns="0" rIns="0" bIns="0" anchor="b" anchorCtr="0">
            <a:noAutofit/>
          </a:bodyPr>
          <a:lstStyle>
            <a:lvl1pPr marL="457200" marR="0" lvl="0" indent="-228600" algn="just">
              <a:lnSpc>
                <a:spcPct val="115000"/>
              </a:lnSpc>
              <a:spcBef>
                <a:spcPts val="600"/>
              </a:spcBef>
              <a:spcAft>
                <a:spcPts val="0"/>
              </a:spcAft>
              <a:buClr>
                <a:schemeClr val="dk2"/>
              </a:buClr>
              <a:buSzPts val="1600"/>
              <a:buFont typeface="Montserrat Light"/>
              <a:buNone/>
              <a:defRPr sz="1050" b="0" i="0">
                <a:solidFill>
                  <a:schemeClr val="lt1"/>
                </a:solidFill>
                <a:latin typeface="Montserrat Light"/>
                <a:ea typeface="Montserrat Light"/>
                <a:cs typeface="Montserrat Light"/>
                <a:sym typeface="Montserrat Light"/>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848" name="Google Shape;848;p86"/>
          <p:cNvSpPr txBox="1">
            <a:spLocks noGrp="1"/>
          </p:cNvSpPr>
          <p:nvPr>
            <p:ph type="body" idx="6"/>
          </p:nvPr>
        </p:nvSpPr>
        <p:spPr>
          <a:xfrm>
            <a:off x="6825926" y="2485605"/>
            <a:ext cx="1904370" cy="2024689"/>
          </a:xfrm>
          <a:prstGeom prst="rect">
            <a:avLst/>
          </a:prstGeom>
          <a:noFill/>
          <a:ln>
            <a:noFill/>
          </a:ln>
        </p:spPr>
        <p:txBody>
          <a:bodyPr spcFirstLastPara="1" wrap="square" lIns="0" tIns="0" rIns="0" bIns="0" anchor="b" anchorCtr="0">
            <a:noAutofit/>
          </a:bodyPr>
          <a:lstStyle>
            <a:lvl1pPr marL="457200" marR="0" lvl="0" indent="-228600" algn="just">
              <a:lnSpc>
                <a:spcPct val="115000"/>
              </a:lnSpc>
              <a:spcBef>
                <a:spcPts val="600"/>
              </a:spcBef>
              <a:spcAft>
                <a:spcPts val="0"/>
              </a:spcAft>
              <a:buClr>
                <a:schemeClr val="dk2"/>
              </a:buClr>
              <a:buSzPts val="1600"/>
              <a:buFont typeface="Montserrat Light"/>
              <a:buNone/>
              <a:defRPr sz="1050" b="0" i="0">
                <a:solidFill>
                  <a:schemeClr val="lt1"/>
                </a:solidFill>
                <a:latin typeface="Montserrat Light"/>
                <a:ea typeface="Montserrat Light"/>
                <a:cs typeface="Montserrat Light"/>
                <a:sym typeface="Montserrat Light"/>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849" name="Google Shape;849;p86"/>
          <p:cNvSpPr txBox="1"/>
          <p:nvPr/>
        </p:nvSpPr>
        <p:spPr>
          <a:xfrm>
            <a:off x="433126" y="2136936"/>
            <a:ext cx="26367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Montserrat"/>
                <a:ea typeface="Montserrat"/>
                <a:cs typeface="Montserrat"/>
                <a:sym typeface="Montserrat"/>
              </a:rPr>
              <a:t>1</a:t>
            </a:r>
            <a:endParaRPr sz="1400" b="0" i="0" u="none" strike="noStrike" cap="none">
              <a:solidFill>
                <a:srgbClr val="000000"/>
              </a:solidFill>
              <a:latin typeface="Arial"/>
              <a:ea typeface="Arial"/>
              <a:cs typeface="Arial"/>
              <a:sym typeface="Arial"/>
            </a:endParaRPr>
          </a:p>
        </p:txBody>
      </p:sp>
      <p:sp>
        <p:nvSpPr>
          <p:cNvPr id="850" name="Google Shape;850;p86"/>
          <p:cNvSpPr/>
          <p:nvPr/>
        </p:nvSpPr>
        <p:spPr>
          <a:xfrm rot="5400000">
            <a:off x="2545119" y="2136936"/>
            <a:ext cx="317714" cy="317714"/>
          </a:xfrm>
          <a:prstGeom prst="rtTriangl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15325E"/>
              </a:solidFill>
              <a:latin typeface="Montserrat"/>
              <a:ea typeface="Montserrat"/>
              <a:cs typeface="Montserrat"/>
              <a:sym typeface="Montserrat"/>
            </a:endParaRPr>
          </a:p>
        </p:txBody>
      </p:sp>
      <p:sp>
        <p:nvSpPr>
          <p:cNvPr id="851" name="Google Shape;851;p86"/>
          <p:cNvSpPr txBox="1"/>
          <p:nvPr/>
        </p:nvSpPr>
        <p:spPr>
          <a:xfrm>
            <a:off x="2572397" y="2136936"/>
            <a:ext cx="26367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Montserrat"/>
                <a:ea typeface="Montserrat"/>
                <a:cs typeface="Montserrat"/>
                <a:sym typeface="Montserrat"/>
              </a:rPr>
              <a:t>2</a:t>
            </a:r>
            <a:endParaRPr sz="1400" b="0" i="0" u="none" strike="noStrike" cap="none">
              <a:solidFill>
                <a:srgbClr val="000000"/>
              </a:solidFill>
              <a:latin typeface="Arial"/>
              <a:ea typeface="Arial"/>
              <a:cs typeface="Arial"/>
              <a:sym typeface="Arial"/>
            </a:endParaRPr>
          </a:p>
        </p:txBody>
      </p:sp>
      <p:sp>
        <p:nvSpPr>
          <p:cNvPr id="852" name="Google Shape;852;p86"/>
          <p:cNvSpPr/>
          <p:nvPr/>
        </p:nvSpPr>
        <p:spPr>
          <a:xfrm rot="5400000">
            <a:off x="4685443" y="2136936"/>
            <a:ext cx="317714" cy="317714"/>
          </a:xfrm>
          <a:prstGeom prst="rtTriangl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15325E"/>
              </a:solidFill>
              <a:latin typeface="Montserrat"/>
              <a:ea typeface="Montserrat"/>
              <a:cs typeface="Montserrat"/>
              <a:sym typeface="Montserrat"/>
            </a:endParaRPr>
          </a:p>
        </p:txBody>
      </p:sp>
      <p:sp>
        <p:nvSpPr>
          <p:cNvPr id="853" name="Google Shape;853;p86"/>
          <p:cNvSpPr txBox="1"/>
          <p:nvPr/>
        </p:nvSpPr>
        <p:spPr>
          <a:xfrm>
            <a:off x="4712721" y="2136936"/>
            <a:ext cx="26367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Montserrat"/>
                <a:ea typeface="Montserrat"/>
                <a:cs typeface="Montserrat"/>
                <a:sym typeface="Montserrat"/>
              </a:rPr>
              <a:t>3</a:t>
            </a:r>
            <a:endParaRPr sz="1400" b="0" i="0" u="none" strike="noStrike" cap="none">
              <a:solidFill>
                <a:srgbClr val="000000"/>
              </a:solidFill>
              <a:latin typeface="Arial"/>
              <a:ea typeface="Arial"/>
              <a:cs typeface="Arial"/>
              <a:sym typeface="Arial"/>
            </a:endParaRPr>
          </a:p>
        </p:txBody>
      </p:sp>
      <p:sp>
        <p:nvSpPr>
          <p:cNvPr id="854" name="Google Shape;854;p86"/>
          <p:cNvSpPr/>
          <p:nvPr/>
        </p:nvSpPr>
        <p:spPr>
          <a:xfrm rot="5400000">
            <a:off x="6825501" y="2136936"/>
            <a:ext cx="317714" cy="317714"/>
          </a:xfrm>
          <a:prstGeom prst="rtTriangl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855" name="Google Shape;855;p86"/>
          <p:cNvSpPr txBox="1"/>
          <p:nvPr/>
        </p:nvSpPr>
        <p:spPr>
          <a:xfrm>
            <a:off x="6825501" y="2136936"/>
            <a:ext cx="26367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Montserrat"/>
                <a:ea typeface="Montserrat"/>
                <a:cs typeface="Montserrat"/>
                <a:sym typeface="Montserrat"/>
              </a:rPr>
              <a:t>4</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lank - Dark 1">
  <p:cSld name="1_Blank - Dark 1 14">
    <p:bg>
      <p:bgPr>
        <a:solidFill>
          <a:srgbClr val="F2F2F2"/>
        </a:solidFill>
        <a:effectLst/>
      </p:bgPr>
    </p:bg>
    <p:spTree>
      <p:nvGrpSpPr>
        <p:cNvPr id="1" name="Shape 856"/>
        <p:cNvGrpSpPr/>
        <p:nvPr/>
      </p:nvGrpSpPr>
      <p:grpSpPr>
        <a:xfrm>
          <a:off x="0" y="0"/>
          <a:ext cx="0" cy="0"/>
          <a:chOff x="0" y="0"/>
          <a:chExt cx="0" cy="0"/>
        </a:xfrm>
      </p:grpSpPr>
      <p:sp>
        <p:nvSpPr>
          <p:cNvPr id="857" name="Google Shape;857;p87"/>
          <p:cNvSpPr/>
          <p:nvPr/>
        </p:nvSpPr>
        <p:spPr>
          <a:xfrm>
            <a:off x="-154983" y="1921879"/>
            <a:ext cx="9453966" cy="3299382"/>
          </a:xfrm>
          <a:prstGeom prst="rect">
            <a:avLst/>
          </a:prstGeom>
          <a:solidFill>
            <a:srgbClr val="1532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858" name="Google Shape;858;p87"/>
          <p:cNvSpPr txBox="1">
            <a:spLocks noGrp="1"/>
          </p:cNvSpPr>
          <p:nvPr>
            <p:ph type="body" idx="1"/>
          </p:nvPr>
        </p:nvSpPr>
        <p:spPr>
          <a:xfrm>
            <a:off x="1860728" y="2346613"/>
            <a:ext cx="1792324" cy="1724908"/>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Light"/>
              <a:buNone/>
              <a:defRPr sz="1050" b="0" i="0">
                <a:solidFill>
                  <a:schemeClr val="lt1"/>
                </a:solidFill>
                <a:latin typeface="Montserrat Light"/>
                <a:ea typeface="Montserrat Light"/>
                <a:cs typeface="Montserrat Light"/>
                <a:sym typeface="Montserrat Light"/>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859" name="Google Shape;859;p87"/>
          <p:cNvSpPr/>
          <p:nvPr/>
        </p:nvSpPr>
        <p:spPr>
          <a:xfrm rot="5400000">
            <a:off x="1860874" y="2346610"/>
            <a:ext cx="153183" cy="153183"/>
          </a:xfrm>
          <a:prstGeom prst="rtTriangl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15325E"/>
              </a:solidFill>
              <a:latin typeface="Montserrat"/>
              <a:ea typeface="Montserrat"/>
              <a:cs typeface="Montserrat"/>
              <a:sym typeface="Montserrat"/>
            </a:endParaRPr>
          </a:p>
        </p:txBody>
      </p:sp>
      <p:sp>
        <p:nvSpPr>
          <p:cNvPr id="860" name="Google Shape;860;p87"/>
          <p:cNvSpPr txBox="1"/>
          <p:nvPr/>
        </p:nvSpPr>
        <p:spPr>
          <a:xfrm>
            <a:off x="1659649" y="823114"/>
            <a:ext cx="1792324"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rgbClr val="15325E"/>
                </a:solidFill>
                <a:latin typeface="Montserrat"/>
                <a:ea typeface="Montserrat"/>
                <a:cs typeface="Montserrat"/>
                <a:sym typeface="Montserrat"/>
              </a:rPr>
              <a:t>Get:</a:t>
            </a:r>
            <a:endParaRPr sz="1400" b="0" i="0" u="none" strike="noStrike" cap="none">
              <a:solidFill>
                <a:srgbClr val="000000"/>
              </a:solidFill>
              <a:latin typeface="Arial"/>
              <a:ea typeface="Arial"/>
              <a:cs typeface="Arial"/>
              <a:sym typeface="Arial"/>
            </a:endParaRPr>
          </a:p>
        </p:txBody>
      </p:sp>
      <p:sp>
        <p:nvSpPr>
          <p:cNvPr id="861" name="Google Shape;861;p87"/>
          <p:cNvSpPr txBox="1">
            <a:spLocks noGrp="1"/>
          </p:cNvSpPr>
          <p:nvPr>
            <p:ph type="body" idx="2"/>
          </p:nvPr>
        </p:nvSpPr>
        <p:spPr>
          <a:xfrm>
            <a:off x="4326050" y="2346613"/>
            <a:ext cx="1792324" cy="1724908"/>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Light"/>
              <a:buNone/>
              <a:defRPr sz="1050" b="0" i="0">
                <a:solidFill>
                  <a:schemeClr val="lt1"/>
                </a:solidFill>
                <a:latin typeface="Montserrat Light"/>
                <a:ea typeface="Montserrat Light"/>
                <a:cs typeface="Montserrat Light"/>
                <a:sym typeface="Montserrat Light"/>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862" name="Google Shape;862;p87"/>
          <p:cNvSpPr/>
          <p:nvPr/>
        </p:nvSpPr>
        <p:spPr>
          <a:xfrm rot="5400000">
            <a:off x="4319439" y="2346611"/>
            <a:ext cx="153183" cy="153183"/>
          </a:xfrm>
          <a:prstGeom prst="rtTriangl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15325E"/>
              </a:solidFill>
              <a:latin typeface="Montserrat"/>
              <a:ea typeface="Montserrat"/>
              <a:cs typeface="Montserrat"/>
              <a:sym typeface="Montserrat"/>
            </a:endParaRPr>
          </a:p>
        </p:txBody>
      </p:sp>
      <p:sp>
        <p:nvSpPr>
          <p:cNvPr id="863" name="Google Shape;863;p87"/>
          <p:cNvSpPr txBox="1"/>
          <p:nvPr/>
        </p:nvSpPr>
        <p:spPr>
          <a:xfrm>
            <a:off x="4264841" y="823112"/>
            <a:ext cx="1473664"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rgbClr val="15325E"/>
                </a:solidFill>
                <a:latin typeface="Montserrat"/>
                <a:ea typeface="Montserrat"/>
                <a:cs typeface="Montserrat"/>
                <a:sym typeface="Montserrat"/>
              </a:rPr>
              <a:t>To:</a:t>
            </a:r>
            <a:endParaRPr sz="1400" b="0" i="0" u="none" strike="noStrike" cap="none">
              <a:solidFill>
                <a:srgbClr val="000000"/>
              </a:solidFill>
              <a:latin typeface="Arial"/>
              <a:ea typeface="Arial"/>
              <a:cs typeface="Arial"/>
              <a:sym typeface="Arial"/>
            </a:endParaRPr>
          </a:p>
        </p:txBody>
      </p:sp>
      <p:sp>
        <p:nvSpPr>
          <p:cNvPr id="864" name="Google Shape;864;p87"/>
          <p:cNvSpPr txBox="1"/>
          <p:nvPr/>
        </p:nvSpPr>
        <p:spPr>
          <a:xfrm>
            <a:off x="6651405" y="823113"/>
            <a:ext cx="1392482"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rgbClr val="15325E"/>
                </a:solidFill>
                <a:latin typeface="Montserrat"/>
                <a:ea typeface="Montserrat"/>
                <a:cs typeface="Montserrat"/>
                <a:sym typeface="Montserrat"/>
              </a:rPr>
              <a:t>By:</a:t>
            </a:r>
            <a:endParaRPr sz="1400" b="0" i="0" u="none" strike="noStrike" cap="none">
              <a:solidFill>
                <a:srgbClr val="000000"/>
              </a:solidFill>
              <a:latin typeface="Arial"/>
              <a:ea typeface="Arial"/>
              <a:cs typeface="Arial"/>
              <a:sym typeface="Arial"/>
            </a:endParaRPr>
          </a:p>
        </p:txBody>
      </p:sp>
      <p:sp>
        <p:nvSpPr>
          <p:cNvPr id="865" name="Google Shape;865;p87"/>
          <p:cNvSpPr txBox="1">
            <a:spLocks noGrp="1"/>
          </p:cNvSpPr>
          <p:nvPr>
            <p:ph type="body" idx="3"/>
          </p:nvPr>
        </p:nvSpPr>
        <p:spPr>
          <a:xfrm>
            <a:off x="6791371" y="2346613"/>
            <a:ext cx="1792324" cy="1724908"/>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Light"/>
              <a:buNone/>
              <a:defRPr sz="1050" b="0" i="0">
                <a:solidFill>
                  <a:schemeClr val="lt1"/>
                </a:solidFill>
                <a:latin typeface="Montserrat Light"/>
                <a:ea typeface="Montserrat Light"/>
                <a:cs typeface="Montserrat Light"/>
                <a:sym typeface="Montserrat Light"/>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866" name="Google Shape;866;p87"/>
          <p:cNvSpPr/>
          <p:nvPr/>
        </p:nvSpPr>
        <p:spPr>
          <a:xfrm rot="5400000">
            <a:off x="6791371" y="2346612"/>
            <a:ext cx="153183" cy="153183"/>
          </a:xfrm>
          <a:prstGeom prst="rtTriangl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15325E"/>
              </a:solidFill>
              <a:latin typeface="Montserrat"/>
              <a:ea typeface="Montserrat"/>
              <a:cs typeface="Montserrat"/>
              <a:sym typeface="Montserrat"/>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Subtitle">
  <p:cSld name="1_Subtitle 5">
    <p:bg>
      <p:bgPr>
        <a:solidFill>
          <a:schemeClr val="lt1"/>
        </a:solidFill>
        <a:effectLst/>
      </p:bgPr>
    </p:bg>
    <p:spTree>
      <p:nvGrpSpPr>
        <p:cNvPr id="1" name="Shape 867"/>
        <p:cNvGrpSpPr/>
        <p:nvPr/>
      </p:nvGrpSpPr>
      <p:grpSpPr>
        <a:xfrm>
          <a:off x="0" y="0"/>
          <a:ext cx="0" cy="0"/>
          <a:chOff x="0" y="0"/>
          <a:chExt cx="0" cy="0"/>
        </a:xfrm>
      </p:grpSpPr>
      <p:grpSp>
        <p:nvGrpSpPr>
          <p:cNvPr id="868" name="Google Shape;868;p88"/>
          <p:cNvGrpSpPr/>
          <p:nvPr/>
        </p:nvGrpSpPr>
        <p:grpSpPr>
          <a:xfrm>
            <a:off x="702733" y="1095081"/>
            <a:ext cx="8441264" cy="4236954"/>
            <a:chOff x="787037" y="1225482"/>
            <a:chExt cx="8356963" cy="4078272"/>
          </a:xfrm>
        </p:grpSpPr>
        <p:grpSp>
          <p:nvGrpSpPr>
            <p:cNvPr id="869" name="Google Shape;869;p88"/>
            <p:cNvGrpSpPr/>
            <p:nvPr/>
          </p:nvGrpSpPr>
          <p:grpSpPr>
            <a:xfrm>
              <a:off x="6238655" y="1225482"/>
              <a:ext cx="2905345" cy="4078270"/>
              <a:chOff x="6388520" y="1225482"/>
              <a:chExt cx="2905345" cy="4078270"/>
            </a:xfrm>
          </p:grpSpPr>
          <p:sp>
            <p:nvSpPr>
              <p:cNvPr id="870" name="Google Shape;870;p88"/>
              <p:cNvSpPr/>
              <p:nvPr/>
            </p:nvSpPr>
            <p:spPr>
              <a:xfrm>
                <a:off x="6560091" y="1225482"/>
                <a:ext cx="2733773" cy="3918017"/>
              </a:xfrm>
              <a:prstGeom prst="rect">
                <a:avLst/>
              </a:prstGeom>
              <a:solidFill>
                <a:srgbClr val="FFB7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871" name="Google Shape;871;p88"/>
              <p:cNvSpPr txBox="1"/>
              <p:nvPr/>
            </p:nvSpPr>
            <p:spPr>
              <a:xfrm rot="-5400000">
                <a:off x="4894924" y="2794493"/>
                <a:ext cx="4002854"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chemeClr val="lt1"/>
                    </a:solidFill>
                    <a:latin typeface="Montserrat"/>
                    <a:ea typeface="Montserrat"/>
                    <a:cs typeface="Montserrat"/>
                    <a:sym typeface="Montserrat"/>
                  </a:rPr>
                  <a:t>Idea</a:t>
                </a:r>
                <a:endParaRPr sz="1400" b="0" i="0" u="none" strike="noStrike" cap="none">
                  <a:solidFill>
                    <a:srgbClr val="000000"/>
                  </a:solidFill>
                  <a:latin typeface="Arial"/>
                  <a:ea typeface="Arial"/>
                  <a:cs typeface="Arial"/>
                  <a:sym typeface="Arial"/>
                </a:endParaRPr>
              </a:p>
            </p:txBody>
          </p:sp>
        </p:grpSp>
        <p:grpSp>
          <p:nvGrpSpPr>
            <p:cNvPr id="872" name="Google Shape;872;p88"/>
            <p:cNvGrpSpPr/>
            <p:nvPr/>
          </p:nvGrpSpPr>
          <p:grpSpPr>
            <a:xfrm>
              <a:off x="3505846" y="1225485"/>
              <a:ext cx="2904382" cy="4078269"/>
              <a:chOff x="3655710" y="1225485"/>
              <a:chExt cx="2904382" cy="4078269"/>
            </a:xfrm>
          </p:grpSpPr>
          <p:sp>
            <p:nvSpPr>
              <p:cNvPr id="873" name="Google Shape;873;p88"/>
              <p:cNvSpPr/>
              <p:nvPr/>
            </p:nvSpPr>
            <p:spPr>
              <a:xfrm>
                <a:off x="3827282" y="1225485"/>
                <a:ext cx="2732809" cy="3918016"/>
              </a:xfrm>
              <a:prstGeom prst="rect">
                <a:avLst/>
              </a:prstGeom>
              <a:solidFill>
                <a:srgbClr val="FECF9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874" name="Google Shape;874;p88"/>
              <p:cNvSpPr txBox="1"/>
              <p:nvPr/>
            </p:nvSpPr>
            <p:spPr>
              <a:xfrm rot="-5400000">
                <a:off x="2162114" y="2794495"/>
                <a:ext cx="4002854"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chemeClr val="lt1"/>
                    </a:solidFill>
                    <a:latin typeface="Montserrat"/>
                    <a:ea typeface="Montserrat"/>
                    <a:cs typeface="Montserrat"/>
                    <a:sym typeface="Montserrat"/>
                  </a:rPr>
                  <a:t>Insight</a:t>
                </a:r>
                <a:endParaRPr sz="1400" b="0" i="0" u="none" strike="noStrike" cap="none">
                  <a:solidFill>
                    <a:srgbClr val="000000"/>
                  </a:solidFill>
                  <a:latin typeface="Arial"/>
                  <a:ea typeface="Arial"/>
                  <a:cs typeface="Arial"/>
                  <a:sym typeface="Arial"/>
                </a:endParaRPr>
              </a:p>
            </p:txBody>
          </p:sp>
        </p:grpSp>
        <p:grpSp>
          <p:nvGrpSpPr>
            <p:cNvPr id="875" name="Google Shape;875;p88"/>
            <p:cNvGrpSpPr/>
            <p:nvPr/>
          </p:nvGrpSpPr>
          <p:grpSpPr>
            <a:xfrm>
              <a:off x="787037" y="1225484"/>
              <a:ext cx="2890381" cy="4078268"/>
              <a:chOff x="936901" y="1225484"/>
              <a:chExt cx="2890381" cy="4078268"/>
            </a:xfrm>
          </p:grpSpPr>
          <p:sp>
            <p:nvSpPr>
              <p:cNvPr id="876" name="Google Shape;876;p88"/>
              <p:cNvSpPr/>
              <p:nvPr/>
            </p:nvSpPr>
            <p:spPr>
              <a:xfrm flipH="1">
                <a:off x="1093509" y="1225484"/>
                <a:ext cx="2733773" cy="3918015"/>
              </a:xfrm>
              <a:prstGeom prst="snip1Rect">
                <a:avLst>
                  <a:gd name="adj" fmla="val 16667"/>
                </a:avLst>
              </a:prstGeom>
              <a:solidFill>
                <a:srgbClr val="FFE7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877" name="Google Shape;877;p88"/>
              <p:cNvSpPr txBox="1"/>
              <p:nvPr/>
            </p:nvSpPr>
            <p:spPr>
              <a:xfrm rot="-5400000">
                <a:off x="-154519" y="3196669"/>
                <a:ext cx="3198503"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chemeClr val="lt1"/>
                    </a:solidFill>
                    <a:latin typeface="Montserrat"/>
                    <a:ea typeface="Montserrat"/>
                    <a:cs typeface="Montserrat"/>
                    <a:sym typeface="Montserrat"/>
                  </a:rPr>
                  <a:t>Truth</a:t>
                </a:r>
                <a:endParaRPr sz="1400" b="0" i="0" u="none" strike="noStrike" cap="none">
                  <a:solidFill>
                    <a:srgbClr val="000000"/>
                  </a:solidFill>
                  <a:latin typeface="Arial"/>
                  <a:ea typeface="Arial"/>
                  <a:cs typeface="Arial"/>
                  <a:sym typeface="Arial"/>
                </a:endParaRPr>
              </a:p>
            </p:txBody>
          </p:sp>
        </p:grpSp>
      </p:grpSp>
      <p:sp>
        <p:nvSpPr>
          <p:cNvPr id="878" name="Google Shape;878;p88"/>
          <p:cNvSpPr txBox="1">
            <a:spLocks noGrp="1"/>
          </p:cNvSpPr>
          <p:nvPr>
            <p:ph type="body" idx="1"/>
          </p:nvPr>
        </p:nvSpPr>
        <p:spPr>
          <a:xfrm>
            <a:off x="1374363" y="1574277"/>
            <a:ext cx="1908744" cy="3091992"/>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Light"/>
              <a:buNone/>
              <a:defRPr sz="1100">
                <a:solidFill>
                  <a:schemeClr val="dk1"/>
                </a:solidFill>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879" name="Google Shape;879;p88"/>
          <p:cNvSpPr txBox="1">
            <a:spLocks noGrp="1"/>
          </p:cNvSpPr>
          <p:nvPr>
            <p:ph type="body" idx="2"/>
          </p:nvPr>
        </p:nvSpPr>
        <p:spPr>
          <a:xfrm>
            <a:off x="4135714" y="1584317"/>
            <a:ext cx="1908744" cy="3091992"/>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Light"/>
              <a:buNone/>
              <a:defRPr sz="1100">
                <a:solidFill>
                  <a:schemeClr val="dk1"/>
                </a:solidFill>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880" name="Google Shape;880;p88"/>
          <p:cNvSpPr txBox="1">
            <a:spLocks noGrp="1"/>
          </p:cNvSpPr>
          <p:nvPr>
            <p:ph type="body" idx="3"/>
          </p:nvPr>
        </p:nvSpPr>
        <p:spPr>
          <a:xfrm>
            <a:off x="6830385" y="1574277"/>
            <a:ext cx="1908744" cy="3091992"/>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Light"/>
              <a:buNone/>
              <a:defRPr sz="1100">
                <a:solidFill>
                  <a:schemeClr val="dk1"/>
                </a:solidFill>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Subtitle">
  <p:cSld name="1_Subtitle 6">
    <p:bg>
      <p:bgPr>
        <a:solidFill>
          <a:schemeClr val="lt1"/>
        </a:solidFill>
        <a:effectLst/>
      </p:bgPr>
    </p:bg>
    <p:spTree>
      <p:nvGrpSpPr>
        <p:cNvPr id="1" name="Shape 881"/>
        <p:cNvGrpSpPr/>
        <p:nvPr/>
      </p:nvGrpSpPr>
      <p:grpSpPr>
        <a:xfrm>
          <a:off x="0" y="0"/>
          <a:ext cx="0" cy="0"/>
          <a:chOff x="0" y="0"/>
          <a:chExt cx="0" cy="0"/>
        </a:xfrm>
      </p:grpSpPr>
      <p:sp>
        <p:nvSpPr>
          <p:cNvPr id="882" name="Google Shape;882;p89"/>
          <p:cNvSpPr txBox="1"/>
          <p:nvPr/>
        </p:nvSpPr>
        <p:spPr>
          <a:xfrm>
            <a:off x="4196477" y="0"/>
            <a:ext cx="4158602" cy="102590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6000"/>
              <a:buFont typeface="Arial"/>
              <a:buNone/>
            </a:pPr>
            <a:r>
              <a:rPr lang="en-US" sz="6000" b="0" i="0" u="none" strike="noStrike" cap="none">
                <a:solidFill>
                  <a:srgbClr val="15325E"/>
                </a:solidFill>
                <a:latin typeface="Montserrat"/>
                <a:ea typeface="Montserrat"/>
                <a:cs typeface="Montserrat"/>
                <a:sym typeface="Montserrat"/>
              </a:rPr>
              <a:t>Creative</a:t>
            </a:r>
            <a:endParaRPr sz="1400" b="0" i="0" u="none" strike="noStrike" cap="none">
              <a:solidFill>
                <a:srgbClr val="000000"/>
              </a:solidFill>
              <a:latin typeface="Arial"/>
              <a:ea typeface="Arial"/>
              <a:cs typeface="Arial"/>
              <a:sym typeface="Arial"/>
            </a:endParaRPr>
          </a:p>
        </p:txBody>
      </p:sp>
      <p:sp>
        <p:nvSpPr>
          <p:cNvPr id="883" name="Google Shape;883;p89"/>
          <p:cNvSpPr txBox="1"/>
          <p:nvPr/>
        </p:nvSpPr>
        <p:spPr>
          <a:xfrm rot="5400000">
            <a:off x="6551744" y="2120314"/>
            <a:ext cx="4158602" cy="102590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6000"/>
              <a:buFont typeface="Arial"/>
              <a:buNone/>
            </a:pPr>
            <a:r>
              <a:rPr lang="en-US" sz="6000" b="0" i="0" u="none" strike="noStrike" cap="none">
                <a:solidFill>
                  <a:srgbClr val="15325E"/>
                </a:solidFill>
                <a:latin typeface="Montserrat"/>
                <a:ea typeface="Montserrat"/>
                <a:cs typeface="Montserrat"/>
                <a:sym typeface="Montserrat"/>
              </a:rPr>
              <a:t>Summary</a:t>
            </a:r>
            <a:endParaRPr sz="1400" b="0" i="0" u="none" strike="noStrike" cap="none">
              <a:solidFill>
                <a:srgbClr val="000000"/>
              </a:solidFill>
              <a:latin typeface="Arial"/>
              <a:ea typeface="Arial"/>
              <a:cs typeface="Arial"/>
              <a:sym typeface="Arial"/>
            </a:endParaRPr>
          </a:p>
        </p:txBody>
      </p:sp>
      <p:sp>
        <p:nvSpPr>
          <p:cNvPr id="884" name="Google Shape;884;p89"/>
          <p:cNvSpPr/>
          <p:nvPr/>
        </p:nvSpPr>
        <p:spPr>
          <a:xfrm>
            <a:off x="-111509" y="984896"/>
            <a:ext cx="8229599" cy="4158603"/>
          </a:xfrm>
          <a:prstGeom prst="snip1Rect">
            <a:avLst>
              <a:gd name="adj" fmla="val 16667"/>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85" name="Google Shape;885;p89"/>
          <p:cNvSpPr>
            <a:spLocks noGrp="1"/>
          </p:cNvSpPr>
          <p:nvPr>
            <p:ph type="pic" idx="2"/>
          </p:nvPr>
        </p:nvSpPr>
        <p:spPr>
          <a:xfrm>
            <a:off x="324937" y="1112067"/>
            <a:ext cx="1825602" cy="1825602"/>
          </a:xfrm>
          <a:prstGeom prst="rect">
            <a:avLst/>
          </a:prstGeom>
          <a:noFill/>
          <a:ln>
            <a:noFill/>
          </a:ln>
        </p:spPr>
      </p:sp>
      <p:sp>
        <p:nvSpPr>
          <p:cNvPr id="886" name="Google Shape;886;p89"/>
          <p:cNvSpPr>
            <a:spLocks noGrp="1"/>
          </p:cNvSpPr>
          <p:nvPr>
            <p:ph type="pic" idx="3"/>
          </p:nvPr>
        </p:nvSpPr>
        <p:spPr>
          <a:xfrm>
            <a:off x="2271141" y="1112066"/>
            <a:ext cx="1825602" cy="1825602"/>
          </a:xfrm>
          <a:prstGeom prst="rect">
            <a:avLst/>
          </a:prstGeom>
          <a:noFill/>
          <a:ln>
            <a:noFill/>
          </a:ln>
        </p:spPr>
      </p:sp>
      <p:sp>
        <p:nvSpPr>
          <p:cNvPr id="887" name="Google Shape;887;p89"/>
          <p:cNvSpPr>
            <a:spLocks noGrp="1"/>
          </p:cNvSpPr>
          <p:nvPr>
            <p:ph type="pic" idx="4"/>
          </p:nvPr>
        </p:nvSpPr>
        <p:spPr>
          <a:xfrm>
            <a:off x="4217345" y="1112065"/>
            <a:ext cx="1825602" cy="1825602"/>
          </a:xfrm>
          <a:prstGeom prst="rect">
            <a:avLst/>
          </a:prstGeom>
          <a:noFill/>
          <a:ln>
            <a:noFill/>
          </a:ln>
        </p:spPr>
      </p:sp>
      <p:sp>
        <p:nvSpPr>
          <p:cNvPr id="888" name="Google Shape;888;p89"/>
          <p:cNvSpPr>
            <a:spLocks noGrp="1"/>
          </p:cNvSpPr>
          <p:nvPr>
            <p:ph type="pic" idx="5"/>
          </p:nvPr>
        </p:nvSpPr>
        <p:spPr>
          <a:xfrm>
            <a:off x="6163549" y="1112064"/>
            <a:ext cx="1825602" cy="1825602"/>
          </a:xfrm>
          <a:prstGeom prst="rect">
            <a:avLst/>
          </a:prstGeom>
          <a:noFill/>
          <a:ln>
            <a:noFill/>
          </a:ln>
        </p:spPr>
      </p:sp>
      <p:sp>
        <p:nvSpPr>
          <p:cNvPr id="889" name="Google Shape;889;p89"/>
          <p:cNvSpPr>
            <a:spLocks noGrp="1"/>
          </p:cNvSpPr>
          <p:nvPr>
            <p:ph type="pic" idx="6"/>
          </p:nvPr>
        </p:nvSpPr>
        <p:spPr>
          <a:xfrm>
            <a:off x="324937" y="3118633"/>
            <a:ext cx="1825602" cy="1825602"/>
          </a:xfrm>
          <a:prstGeom prst="rect">
            <a:avLst/>
          </a:prstGeom>
          <a:noFill/>
          <a:ln>
            <a:noFill/>
          </a:ln>
        </p:spPr>
      </p:sp>
      <p:sp>
        <p:nvSpPr>
          <p:cNvPr id="890" name="Google Shape;890;p89"/>
          <p:cNvSpPr>
            <a:spLocks noGrp="1"/>
          </p:cNvSpPr>
          <p:nvPr>
            <p:ph type="pic" idx="7"/>
          </p:nvPr>
        </p:nvSpPr>
        <p:spPr>
          <a:xfrm>
            <a:off x="2271141" y="3118632"/>
            <a:ext cx="1825602" cy="1825602"/>
          </a:xfrm>
          <a:prstGeom prst="rect">
            <a:avLst/>
          </a:prstGeom>
          <a:noFill/>
          <a:ln>
            <a:noFill/>
          </a:ln>
        </p:spPr>
      </p:sp>
      <p:sp>
        <p:nvSpPr>
          <p:cNvPr id="891" name="Google Shape;891;p89"/>
          <p:cNvSpPr>
            <a:spLocks noGrp="1"/>
          </p:cNvSpPr>
          <p:nvPr>
            <p:ph type="pic" idx="8"/>
          </p:nvPr>
        </p:nvSpPr>
        <p:spPr>
          <a:xfrm>
            <a:off x="4217345" y="3118631"/>
            <a:ext cx="1825602" cy="1825602"/>
          </a:xfrm>
          <a:prstGeom prst="rect">
            <a:avLst/>
          </a:prstGeom>
          <a:noFill/>
          <a:ln>
            <a:noFill/>
          </a:ln>
        </p:spPr>
      </p:sp>
      <p:sp>
        <p:nvSpPr>
          <p:cNvPr id="892" name="Google Shape;892;p89"/>
          <p:cNvSpPr>
            <a:spLocks noGrp="1"/>
          </p:cNvSpPr>
          <p:nvPr>
            <p:ph type="pic" idx="9"/>
          </p:nvPr>
        </p:nvSpPr>
        <p:spPr>
          <a:xfrm>
            <a:off x="6163549" y="3118630"/>
            <a:ext cx="1825602" cy="1825602"/>
          </a:xfrm>
          <a:prstGeom prst="rect">
            <a:avLst/>
          </a:prstGeom>
          <a:noFill/>
          <a:ln>
            <a:noFill/>
          </a:ln>
        </p:spPr>
      </p:sp>
      <p:sp>
        <p:nvSpPr>
          <p:cNvPr id="893" name="Google Shape;893;p89"/>
          <p:cNvSpPr txBox="1">
            <a:spLocks noGrp="1"/>
          </p:cNvSpPr>
          <p:nvPr>
            <p:ph type="body" idx="1"/>
          </p:nvPr>
        </p:nvSpPr>
        <p:spPr>
          <a:xfrm>
            <a:off x="324937" y="2718486"/>
            <a:ext cx="1825602" cy="309665"/>
          </a:xfrm>
          <a:prstGeom prst="rect">
            <a:avLst/>
          </a:prstGeom>
          <a:solidFill>
            <a:srgbClr val="15325E">
              <a:alpha val="64705"/>
            </a:srgbClr>
          </a:solid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a:buNone/>
              <a:defRPr sz="1000" b="0" i="0">
                <a:solidFill>
                  <a:schemeClr val="lt1"/>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sz="1050"/>
            </a:lvl2pPr>
            <a:lvl3pPr marL="1371600" lvl="2" indent="-330200" algn="l">
              <a:lnSpc>
                <a:spcPct val="115000"/>
              </a:lnSpc>
              <a:spcBef>
                <a:spcPts val="0"/>
              </a:spcBef>
              <a:spcAft>
                <a:spcPts val="0"/>
              </a:spcAft>
              <a:buSzPts val="1600"/>
              <a:buChar char="⬞"/>
              <a:defRPr sz="1050"/>
            </a:lvl3pPr>
            <a:lvl4pPr marL="1828800" lvl="3" indent="-330200" algn="l">
              <a:lnSpc>
                <a:spcPct val="115000"/>
              </a:lnSpc>
              <a:spcBef>
                <a:spcPts val="0"/>
              </a:spcBef>
              <a:spcAft>
                <a:spcPts val="0"/>
              </a:spcAft>
              <a:buSzPts val="1600"/>
              <a:buChar char="●"/>
              <a:defRPr sz="1050"/>
            </a:lvl4pPr>
            <a:lvl5pPr marL="2286000" lvl="4" indent="-330200" algn="l">
              <a:lnSpc>
                <a:spcPct val="115000"/>
              </a:lnSpc>
              <a:spcBef>
                <a:spcPts val="0"/>
              </a:spcBef>
              <a:spcAft>
                <a:spcPts val="0"/>
              </a:spcAft>
              <a:buSzPts val="1600"/>
              <a:buChar char="○"/>
              <a:defRPr sz="1050"/>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894" name="Google Shape;894;p89"/>
          <p:cNvSpPr txBox="1">
            <a:spLocks noGrp="1"/>
          </p:cNvSpPr>
          <p:nvPr>
            <p:ph type="body" idx="13"/>
          </p:nvPr>
        </p:nvSpPr>
        <p:spPr>
          <a:xfrm>
            <a:off x="2266973" y="2718485"/>
            <a:ext cx="1825602" cy="309665"/>
          </a:xfrm>
          <a:prstGeom prst="rect">
            <a:avLst/>
          </a:prstGeom>
          <a:solidFill>
            <a:srgbClr val="15325E">
              <a:alpha val="64705"/>
            </a:srgbClr>
          </a:solid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a:buNone/>
              <a:defRPr sz="1000" b="0" i="0">
                <a:solidFill>
                  <a:schemeClr val="lt1"/>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sz="1050"/>
            </a:lvl2pPr>
            <a:lvl3pPr marL="1371600" lvl="2" indent="-330200" algn="l">
              <a:lnSpc>
                <a:spcPct val="115000"/>
              </a:lnSpc>
              <a:spcBef>
                <a:spcPts val="0"/>
              </a:spcBef>
              <a:spcAft>
                <a:spcPts val="0"/>
              </a:spcAft>
              <a:buSzPts val="1600"/>
              <a:buChar char="⬞"/>
              <a:defRPr sz="1050"/>
            </a:lvl3pPr>
            <a:lvl4pPr marL="1828800" lvl="3" indent="-330200" algn="l">
              <a:lnSpc>
                <a:spcPct val="115000"/>
              </a:lnSpc>
              <a:spcBef>
                <a:spcPts val="0"/>
              </a:spcBef>
              <a:spcAft>
                <a:spcPts val="0"/>
              </a:spcAft>
              <a:buSzPts val="1600"/>
              <a:buChar char="●"/>
              <a:defRPr sz="1050"/>
            </a:lvl4pPr>
            <a:lvl5pPr marL="2286000" lvl="4" indent="-330200" algn="l">
              <a:lnSpc>
                <a:spcPct val="115000"/>
              </a:lnSpc>
              <a:spcBef>
                <a:spcPts val="0"/>
              </a:spcBef>
              <a:spcAft>
                <a:spcPts val="0"/>
              </a:spcAft>
              <a:buSzPts val="1600"/>
              <a:buChar char="○"/>
              <a:defRPr sz="1050"/>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895" name="Google Shape;895;p89"/>
          <p:cNvSpPr txBox="1">
            <a:spLocks noGrp="1"/>
          </p:cNvSpPr>
          <p:nvPr>
            <p:ph type="body" idx="14"/>
          </p:nvPr>
        </p:nvSpPr>
        <p:spPr>
          <a:xfrm>
            <a:off x="4217345" y="2714158"/>
            <a:ext cx="1825602" cy="309665"/>
          </a:xfrm>
          <a:prstGeom prst="rect">
            <a:avLst/>
          </a:prstGeom>
          <a:solidFill>
            <a:srgbClr val="15325E">
              <a:alpha val="64705"/>
            </a:srgbClr>
          </a:solid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a:buNone/>
              <a:defRPr sz="1000" b="0" i="0">
                <a:solidFill>
                  <a:schemeClr val="lt1"/>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sz="1050"/>
            </a:lvl2pPr>
            <a:lvl3pPr marL="1371600" lvl="2" indent="-330200" algn="l">
              <a:lnSpc>
                <a:spcPct val="115000"/>
              </a:lnSpc>
              <a:spcBef>
                <a:spcPts val="0"/>
              </a:spcBef>
              <a:spcAft>
                <a:spcPts val="0"/>
              </a:spcAft>
              <a:buSzPts val="1600"/>
              <a:buChar char="⬞"/>
              <a:defRPr sz="1050"/>
            </a:lvl3pPr>
            <a:lvl4pPr marL="1828800" lvl="3" indent="-330200" algn="l">
              <a:lnSpc>
                <a:spcPct val="115000"/>
              </a:lnSpc>
              <a:spcBef>
                <a:spcPts val="0"/>
              </a:spcBef>
              <a:spcAft>
                <a:spcPts val="0"/>
              </a:spcAft>
              <a:buSzPts val="1600"/>
              <a:buChar char="●"/>
              <a:defRPr sz="1050"/>
            </a:lvl4pPr>
            <a:lvl5pPr marL="2286000" lvl="4" indent="-330200" algn="l">
              <a:lnSpc>
                <a:spcPct val="115000"/>
              </a:lnSpc>
              <a:spcBef>
                <a:spcPts val="0"/>
              </a:spcBef>
              <a:spcAft>
                <a:spcPts val="0"/>
              </a:spcAft>
              <a:buSzPts val="1600"/>
              <a:buChar char="○"/>
              <a:defRPr sz="1050"/>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896" name="Google Shape;896;p89"/>
          <p:cNvSpPr txBox="1">
            <a:spLocks noGrp="1"/>
          </p:cNvSpPr>
          <p:nvPr>
            <p:ph type="body" idx="15"/>
          </p:nvPr>
        </p:nvSpPr>
        <p:spPr>
          <a:xfrm>
            <a:off x="332430" y="4734202"/>
            <a:ext cx="1825602" cy="309665"/>
          </a:xfrm>
          <a:prstGeom prst="rect">
            <a:avLst/>
          </a:prstGeom>
          <a:solidFill>
            <a:srgbClr val="15325E">
              <a:alpha val="64705"/>
            </a:srgbClr>
          </a:solid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a:buNone/>
              <a:defRPr sz="1000" b="0" i="0">
                <a:solidFill>
                  <a:schemeClr val="lt1"/>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sz="1050"/>
            </a:lvl2pPr>
            <a:lvl3pPr marL="1371600" lvl="2" indent="-330200" algn="l">
              <a:lnSpc>
                <a:spcPct val="115000"/>
              </a:lnSpc>
              <a:spcBef>
                <a:spcPts val="0"/>
              </a:spcBef>
              <a:spcAft>
                <a:spcPts val="0"/>
              </a:spcAft>
              <a:buSzPts val="1600"/>
              <a:buChar char="⬞"/>
              <a:defRPr sz="1050"/>
            </a:lvl3pPr>
            <a:lvl4pPr marL="1828800" lvl="3" indent="-330200" algn="l">
              <a:lnSpc>
                <a:spcPct val="115000"/>
              </a:lnSpc>
              <a:spcBef>
                <a:spcPts val="0"/>
              </a:spcBef>
              <a:spcAft>
                <a:spcPts val="0"/>
              </a:spcAft>
              <a:buSzPts val="1600"/>
              <a:buChar char="●"/>
              <a:defRPr sz="1050"/>
            </a:lvl4pPr>
            <a:lvl5pPr marL="2286000" lvl="4" indent="-330200" algn="l">
              <a:lnSpc>
                <a:spcPct val="115000"/>
              </a:lnSpc>
              <a:spcBef>
                <a:spcPts val="0"/>
              </a:spcBef>
              <a:spcAft>
                <a:spcPts val="0"/>
              </a:spcAft>
              <a:buSzPts val="1600"/>
              <a:buChar char="○"/>
              <a:defRPr sz="1050"/>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897" name="Google Shape;897;p89"/>
          <p:cNvSpPr txBox="1">
            <a:spLocks noGrp="1"/>
          </p:cNvSpPr>
          <p:nvPr>
            <p:ph type="body" idx="16"/>
          </p:nvPr>
        </p:nvSpPr>
        <p:spPr>
          <a:xfrm>
            <a:off x="2276093" y="4734201"/>
            <a:ext cx="1825602" cy="309665"/>
          </a:xfrm>
          <a:prstGeom prst="rect">
            <a:avLst/>
          </a:prstGeom>
          <a:solidFill>
            <a:srgbClr val="15325E">
              <a:alpha val="64705"/>
            </a:srgbClr>
          </a:solid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a:buNone/>
              <a:defRPr sz="1000" b="0" i="0">
                <a:solidFill>
                  <a:schemeClr val="lt1"/>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sz="1050"/>
            </a:lvl2pPr>
            <a:lvl3pPr marL="1371600" lvl="2" indent="-330200" algn="l">
              <a:lnSpc>
                <a:spcPct val="115000"/>
              </a:lnSpc>
              <a:spcBef>
                <a:spcPts val="0"/>
              </a:spcBef>
              <a:spcAft>
                <a:spcPts val="0"/>
              </a:spcAft>
              <a:buSzPts val="1600"/>
              <a:buChar char="⬞"/>
              <a:defRPr sz="1050"/>
            </a:lvl3pPr>
            <a:lvl4pPr marL="1828800" lvl="3" indent="-330200" algn="l">
              <a:lnSpc>
                <a:spcPct val="115000"/>
              </a:lnSpc>
              <a:spcBef>
                <a:spcPts val="0"/>
              </a:spcBef>
              <a:spcAft>
                <a:spcPts val="0"/>
              </a:spcAft>
              <a:buSzPts val="1600"/>
              <a:buChar char="●"/>
              <a:defRPr sz="1050"/>
            </a:lvl4pPr>
            <a:lvl5pPr marL="2286000" lvl="4" indent="-330200" algn="l">
              <a:lnSpc>
                <a:spcPct val="115000"/>
              </a:lnSpc>
              <a:spcBef>
                <a:spcPts val="0"/>
              </a:spcBef>
              <a:spcAft>
                <a:spcPts val="0"/>
              </a:spcAft>
              <a:buSzPts val="1600"/>
              <a:buChar char="○"/>
              <a:defRPr sz="1050"/>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898" name="Google Shape;898;p89"/>
          <p:cNvSpPr txBox="1">
            <a:spLocks noGrp="1"/>
          </p:cNvSpPr>
          <p:nvPr>
            <p:ph type="body" idx="17"/>
          </p:nvPr>
        </p:nvSpPr>
        <p:spPr>
          <a:xfrm>
            <a:off x="4209008" y="4729929"/>
            <a:ext cx="1825602" cy="309665"/>
          </a:xfrm>
          <a:prstGeom prst="rect">
            <a:avLst/>
          </a:prstGeom>
          <a:solidFill>
            <a:srgbClr val="15325E">
              <a:alpha val="64705"/>
            </a:srgbClr>
          </a:solid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a:buNone/>
              <a:defRPr sz="1000" b="0" i="0">
                <a:solidFill>
                  <a:schemeClr val="lt1"/>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sz="1050"/>
            </a:lvl2pPr>
            <a:lvl3pPr marL="1371600" lvl="2" indent="-330200" algn="l">
              <a:lnSpc>
                <a:spcPct val="115000"/>
              </a:lnSpc>
              <a:spcBef>
                <a:spcPts val="0"/>
              </a:spcBef>
              <a:spcAft>
                <a:spcPts val="0"/>
              </a:spcAft>
              <a:buSzPts val="1600"/>
              <a:buChar char="⬞"/>
              <a:defRPr sz="1050"/>
            </a:lvl3pPr>
            <a:lvl4pPr marL="1828800" lvl="3" indent="-330200" algn="l">
              <a:lnSpc>
                <a:spcPct val="115000"/>
              </a:lnSpc>
              <a:spcBef>
                <a:spcPts val="0"/>
              </a:spcBef>
              <a:spcAft>
                <a:spcPts val="0"/>
              </a:spcAft>
              <a:buSzPts val="1600"/>
              <a:buChar char="●"/>
              <a:defRPr sz="1050"/>
            </a:lvl4pPr>
            <a:lvl5pPr marL="2286000" lvl="4" indent="-330200" algn="l">
              <a:lnSpc>
                <a:spcPct val="115000"/>
              </a:lnSpc>
              <a:spcBef>
                <a:spcPts val="0"/>
              </a:spcBef>
              <a:spcAft>
                <a:spcPts val="0"/>
              </a:spcAft>
              <a:buSzPts val="1600"/>
              <a:buChar char="○"/>
              <a:defRPr sz="1050"/>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899" name="Google Shape;899;p89"/>
          <p:cNvSpPr txBox="1">
            <a:spLocks noGrp="1"/>
          </p:cNvSpPr>
          <p:nvPr>
            <p:ph type="body" idx="18"/>
          </p:nvPr>
        </p:nvSpPr>
        <p:spPr>
          <a:xfrm>
            <a:off x="6167717" y="4729928"/>
            <a:ext cx="1825602" cy="309665"/>
          </a:xfrm>
          <a:prstGeom prst="rect">
            <a:avLst/>
          </a:prstGeom>
          <a:solidFill>
            <a:srgbClr val="15325E">
              <a:alpha val="64705"/>
            </a:srgbClr>
          </a:solid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a:buNone/>
              <a:defRPr sz="1000" b="0" i="0">
                <a:solidFill>
                  <a:schemeClr val="lt1"/>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sz="1050"/>
            </a:lvl2pPr>
            <a:lvl3pPr marL="1371600" lvl="2" indent="-330200" algn="l">
              <a:lnSpc>
                <a:spcPct val="115000"/>
              </a:lnSpc>
              <a:spcBef>
                <a:spcPts val="0"/>
              </a:spcBef>
              <a:spcAft>
                <a:spcPts val="0"/>
              </a:spcAft>
              <a:buSzPts val="1600"/>
              <a:buChar char="⬞"/>
              <a:defRPr sz="1050"/>
            </a:lvl3pPr>
            <a:lvl4pPr marL="1828800" lvl="3" indent="-330200" algn="l">
              <a:lnSpc>
                <a:spcPct val="115000"/>
              </a:lnSpc>
              <a:spcBef>
                <a:spcPts val="0"/>
              </a:spcBef>
              <a:spcAft>
                <a:spcPts val="0"/>
              </a:spcAft>
              <a:buSzPts val="1600"/>
              <a:buChar char="●"/>
              <a:defRPr sz="1050"/>
            </a:lvl4pPr>
            <a:lvl5pPr marL="2286000" lvl="4" indent="-330200" algn="l">
              <a:lnSpc>
                <a:spcPct val="115000"/>
              </a:lnSpc>
              <a:spcBef>
                <a:spcPts val="0"/>
              </a:spcBef>
              <a:spcAft>
                <a:spcPts val="0"/>
              </a:spcAft>
              <a:buSzPts val="1600"/>
              <a:buChar char="○"/>
              <a:defRPr sz="1050"/>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900" name="Google Shape;900;p89"/>
          <p:cNvSpPr txBox="1">
            <a:spLocks noGrp="1"/>
          </p:cNvSpPr>
          <p:nvPr>
            <p:ph type="body" idx="19"/>
          </p:nvPr>
        </p:nvSpPr>
        <p:spPr>
          <a:xfrm>
            <a:off x="6159381" y="2723086"/>
            <a:ext cx="1825602" cy="309665"/>
          </a:xfrm>
          <a:prstGeom prst="rect">
            <a:avLst/>
          </a:prstGeom>
          <a:solidFill>
            <a:srgbClr val="15325E">
              <a:alpha val="64705"/>
            </a:srgbClr>
          </a:solid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a:buNone/>
              <a:defRPr sz="1000" b="0" i="0">
                <a:solidFill>
                  <a:schemeClr val="lt1"/>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sz="1050"/>
            </a:lvl2pPr>
            <a:lvl3pPr marL="1371600" lvl="2" indent="-330200" algn="l">
              <a:lnSpc>
                <a:spcPct val="115000"/>
              </a:lnSpc>
              <a:spcBef>
                <a:spcPts val="0"/>
              </a:spcBef>
              <a:spcAft>
                <a:spcPts val="0"/>
              </a:spcAft>
              <a:buSzPts val="1600"/>
              <a:buChar char="⬞"/>
              <a:defRPr sz="1050"/>
            </a:lvl3pPr>
            <a:lvl4pPr marL="1828800" lvl="3" indent="-330200" algn="l">
              <a:lnSpc>
                <a:spcPct val="115000"/>
              </a:lnSpc>
              <a:spcBef>
                <a:spcPts val="0"/>
              </a:spcBef>
              <a:spcAft>
                <a:spcPts val="0"/>
              </a:spcAft>
              <a:buSzPts val="1600"/>
              <a:buChar char="●"/>
              <a:defRPr sz="1050"/>
            </a:lvl4pPr>
            <a:lvl5pPr marL="2286000" lvl="4" indent="-330200" algn="l">
              <a:lnSpc>
                <a:spcPct val="115000"/>
              </a:lnSpc>
              <a:spcBef>
                <a:spcPts val="0"/>
              </a:spcBef>
              <a:spcAft>
                <a:spcPts val="0"/>
              </a:spcAft>
              <a:buSzPts val="1600"/>
              <a:buChar char="○"/>
              <a:defRPr sz="1050"/>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Subtitle">
  <p:cSld name="1_Subtitle 7">
    <p:bg>
      <p:bgPr>
        <a:solidFill>
          <a:schemeClr val="lt1"/>
        </a:solidFill>
        <a:effectLst/>
      </p:bgPr>
    </p:bg>
    <p:spTree>
      <p:nvGrpSpPr>
        <p:cNvPr id="1" name="Shape 901"/>
        <p:cNvGrpSpPr/>
        <p:nvPr/>
      </p:nvGrpSpPr>
      <p:grpSpPr>
        <a:xfrm>
          <a:off x="0" y="0"/>
          <a:ext cx="0" cy="0"/>
          <a:chOff x="0" y="0"/>
          <a:chExt cx="0" cy="0"/>
        </a:xfrm>
      </p:grpSpPr>
      <p:sp>
        <p:nvSpPr>
          <p:cNvPr id="902" name="Google Shape;902;p90"/>
          <p:cNvSpPr txBox="1"/>
          <p:nvPr/>
        </p:nvSpPr>
        <p:spPr>
          <a:xfrm>
            <a:off x="4196477" y="0"/>
            <a:ext cx="4158602" cy="102590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6000"/>
              <a:buFont typeface="Arial"/>
              <a:buNone/>
            </a:pPr>
            <a:r>
              <a:rPr lang="en-US" sz="6000" b="0" i="0" u="none" strike="noStrike" cap="none">
                <a:solidFill>
                  <a:srgbClr val="15325E"/>
                </a:solidFill>
                <a:latin typeface="Montserrat"/>
                <a:ea typeface="Montserrat"/>
                <a:cs typeface="Montserrat"/>
                <a:sym typeface="Montserrat"/>
              </a:rPr>
              <a:t>Creative</a:t>
            </a:r>
            <a:endParaRPr sz="1400" b="0" i="0" u="none" strike="noStrike" cap="none">
              <a:solidFill>
                <a:srgbClr val="000000"/>
              </a:solidFill>
              <a:latin typeface="Arial"/>
              <a:ea typeface="Arial"/>
              <a:cs typeface="Arial"/>
              <a:sym typeface="Arial"/>
            </a:endParaRPr>
          </a:p>
        </p:txBody>
      </p:sp>
      <p:sp>
        <p:nvSpPr>
          <p:cNvPr id="903" name="Google Shape;903;p90"/>
          <p:cNvSpPr txBox="1"/>
          <p:nvPr/>
        </p:nvSpPr>
        <p:spPr>
          <a:xfrm rot="5400000">
            <a:off x="6551744" y="2120314"/>
            <a:ext cx="4158602" cy="102590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6000"/>
              <a:buFont typeface="Arial"/>
              <a:buNone/>
            </a:pPr>
            <a:r>
              <a:rPr lang="en-US" sz="6000" b="0" i="0" u="none" strike="noStrike" cap="none">
                <a:solidFill>
                  <a:srgbClr val="15325E"/>
                </a:solidFill>
                <a:latin typeface="Montserrat"/>
                <a:ea typeface="Montserrat"/>
                <a:cs typeface="Montserrat"/>
                <a:sym typeface="Montserrat"/>
              </a:rPr>
              <a:t>Summary</a:t>
            </a:r>
            <a:endParaRPr sz="1400" b="0" i="0" u="none" strike="noStrike" cap="none">
              <a:solidFill>
                <a:srgbClr val="000000"/>
              </a:solidFill>
              <a:latin typeface="Arial"/>
              <a:ea typeface="Arial"/>
              <a:cs typeface="Arial"/>
              <a:sym typeface="Arial"/>
            </a:endParaRPr>
          </a:p>
        </p:txBody>
      </p:sp>
      <p:sp>
        <p:nvSpPr>
          <p:cNvPr id="904" name="Google Shape;904;p90"/>
          <p:cNvSpPr/>
          <p:nvPr/>
        </p:nvSpPr>
        <p:spPr>
          <a:xfrm>
            <a:off x="-111509" y="984896"/>
            <a:ext cx="8229599" cy="4158603"/>
          </a:xfrm>
          <a:prstGeom prst="snip1Rect">
            <a:avLst>
              <a:gd name="adj" fmla="val 16667"/>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05" name="Google Shape;905;p90"/>
          <p:cNvSpPr>
            <a:spLocks noGrp="1"/>
          </p:cNvSpPr>
          <p:nvPr>
            <p:ph type="pic" idx="2"/>
          </p:nvPr>
        </p:nvSpPr>
        <p:spPr>
          <a:xfrm>
            <a:off x="324937" y="1112067"/>
            <a:ext cx="1825602" cy="1825602"/>
          </a:xfrm>
          <a:prstGeom prst="rect">
            <a:avLst/>
          </a:prstGeom>
          <a:noFill/>
          <a:ln>
            <a:noFill/>
          </a:ln>
        </p:spPr>
      </p:sp>
      <p:sp>
        <p:nvSpPr>
          <p:cNvPr id="906" name="Google Shape;906;p90"/>
          <p:cNvSpPr>
            <a:spLocks noGrp="1"/>
          </p:cNvSpPr>
          <p:nvPr>
            <p:ph type="pic" idx="3"/>
          </p:nvPr>
        </p:nvSpPr>
        <p:spPr>
          <a:xfrm>
            <a:off x="2271141" y="1112066"/>
            <a:ext cx="1825602" cy="1825602"/>
          </a:xfrm>
          <a:prstGeom prst="rect">
            <a:avLst/>
          </a:prstGeom>
          <a:noFill/>
          <a:ln>
            <a:noFill/>
          </a:ln>
        </p:spPr>
      </p:sp>
      <p:sp>
        <p:nvSpPr>
          <p:cNvPr id="907" name="Google Shape;907;p90"/>
          <p:cNvSpPr>
            <a:spLocks noGrp="1"/>
          </p:cNvSpPr>
          <p:nvPr>
            <p:ph type="pic" idx="4"/>
          </p:nvPr>
        </p:nvSpPr>
        <p:spPr>
          <a:xfrm>
            <a:off x="4217345" y="1112065"/>
            <a:ext cx="1825602" cy="1825602"/>
          </a:xfrm>
          <a:prstGeom prst="rect">
            <a:avLst/>
          </a:prstGeom>
          <a:noFill/>
          <a:ln>
            <a:noFill/>
          </a:ln>
        </p:spPr>
      </p:sp>
      <p:sp>
        <p:nvSpPr>
          <p:cNvPr id="908" name="Google Shape;908;p90"/>
          <p:cNvSpPr>
            <a:spLocks noGrp="1"/>
          </p:cNvSpPr>
          <p:nvPr>
            <p:ph type="pic" idx="5"/>
          </p:nvPr>
        </p:nvSpPr>
        <p:spPr>
          <a:xfrm>
            <a:off x="6163549" y="1112064"/>
            <a:ext cx="1825602" cy="1825602"/>
          </a:xfrm>
          <a:prstGeom prst="rect">
            <a:avLst/>
          </a:prstGeom>
          <a:noFill/>
          <a:ln>
            <a:noFill/>
          </a:ln>
        </p:spPr>
      </p:sp>
      <p:sp>
        <p:nvSpPr>
          <p:cNvPr id="909" name="Google Shape;909;p90"/>
          <p:cNvSpPr>
            <a:spLocks noGrp="1"/>
          </p:cNvSpPr>
          <p:nvPr>
            <p:ph type="pic" idx="6"/>
          </p:nvPr>
        </p:nvSpPr>
        <p:spPr>
          <a:xfrm>
            <a:off x="324937" y="3118633"/>
            <a:ext cx="1825602" cy="1825602"/>
          </a:xfrm>
          <a:prstGeom prst="rect">
            <a:avLst/>
          </a:prstGeom>
          <a:noFill/>
          <a:ln>
            <a:noFill/>
          </a:ln>
        </p:spPr>
      </p:sp>
      <p:sp>
        <p:nvSpPr>
          <p:cNvPr id="910" name="Google Shape;910;p90"/>
          <p:cNvSpPr>
            <a:spLocks noGrp="1"/>
          </p:cNvSpPr>
          <p:nvPr>
            <p:ph type="pic" idx="7"/>
          </p:nvPr>
        </p:nvSpPr>
        <p:spPr>
          <a:xfrm>
            <a:off x="2271141" y="3118632"/>
            <a:ext cx="1825602" cy="1825602"/>
          </a:xfrm>
          <a:prstGeom prst="rect">
            <a:avLst/>
          </a:prstGeom>
          <a:noFill/>
          <a:ln>
            <a:noFill/>
          </a:ln>
        </p:spPr>
      </p:sp>
      <p:sp>
        <p:nvSpPr>
          <p:cNvPr id="911" name="Google Shape;911;p90"/>
          <p:cNvSpPr>
            <a:spLocks noGrp="1"/>
          </p:cNvSpPr>
          <p:nvPr>
            <p:ph type="pic" idx="8"/>
          </p:nvPr>
        </p:nvSpPr>
        <p:spPr>
          <a:xfrm>
            <a:off x="4217345" y="3118631"/>
            <a:ext cx="1825602" cy="1825602"/>
          </a:xfrm>
          <a:prstGeom prst="rect">
            <a:avLst/>
          </a:prstGeom>
          <a:noFill/>
          <a:ln>
            <a:noFill/>
          </a:ln>
        </p:spPr>
      </p:sp>
      <p:sp>
        <p:nvSpPr>
          <p:cNvPr id="912" name="Google Shape;912;p90"/>
          <p:cNvSpPr>
            <a:spLocks noGrp="1"/>
          </p:cNvSpPr>
          <p:nvPr>
            <p:ph type="pic" idx="9"/>
          </p:nvPr>
        </p:nvSpPr>
        <p:spPr>
          <a:xfrm>
            <a:off x="6163549" y="3118630"/>
            <a:ext cx="1825602" cy="1825602"/>
          </a:xfrm>
          <a:prstGeom prst="rect">
            <a:avLst/>
          </a:prstGeom>
          <a:noFill/>
          <a:ln>
            <a:noFill/>
          </a:ln>
        </p:spPr>
      </p:sp>
      <p:sp>
        <p:nvSpPr>
          <p:cNvPr id="913" name="Google Shape;913;p90"/>
          <p:cNvSpPr txBox="1">
            <a:spLocks noGrp="1"/>
          </p:cNvSpPr>
          <p:nvPr>
            <p:ph type="body" idx="1"/>
          </p:nvPr>
        </p:nvSpPr>
        <p:spPr>
          <a:xfrm>
            <a:off x="324937" y="2718486"/>
            <a:ext cx="1825602" cy="309665"/>
          </a:xfrm>
          <a:prstGeom prst="rect">
            <a:avLst/>
          </a:prstGeom>
          <a:solidFill>
            <a:srgbClr val="15325E">
              <a:alpha val="64705"/>
            </a:srgbClr>
          </a:solid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a:buNone/>
              <a:defRPr sz="1000" b="0" i="0">
                <a:solidFill>
                  <a:schemeClr val="lt1"/>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sz="1050"/>
            </a:lvl2pPr>
            <a:lvl3pPr marL="1371600" lvl="2" indent="-330200" algn="l">
              <a:lnSpc>
                <a:spcPct val="115000"/>
              </a:lnSpc>
              <a:spcBef>
                <a:spcPts val="0"/>
              </a:spcBef>
              <a:spcAft>
                <a:spcPts val="0"/>
              </a:spcAft>
              <a:buSzPts val="1600"/>
              <a:buChar char="⬞"/>
              <a:defRPr sz="1050"/>
            </a:lvl3pPr>
            <a:lvl4pPr marL="1828800" lvl="3" indent="-330200" algn="l">
              <a:lnSpc>
                <a:spcPct val="115000"/>
              </a:lnSpc>
              <a:spcBef>
                <a:spcPts val="0"/>
              </a:spcBef>
              <a:spcAft>
                <a:spcPts val="0"/>
              </a:spcAft>
              <a:buSzPts val="1600"/>
              <a:buChar char="●"/>
              <a:defRPr sz="1050"/>
            </a:lvl4pPr>
            <a:lvl5pPr marL="2286000" lvl="4" indent="-330200" algn="l">
              <a:lnSpc>
                <a:spcPct val="115000"/>
              </a:lnSpc>
              <a:spcBef>
                <a:spcPts val="0"/>
              </a:spcBef>
              <a:spcAft>
                <a:spcPts val="0"/>
              </a:spcAft>
              <a:buSzPts val="1600"/>
              <a:buChar char="○"/>
              <a:defRPr sz="1050"/>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914" name="Google Shape;914;p90"/>
          <p:cNvSpPr txBox="1">
            <a:spLocks noGrp="1"/>
          </p:cNvSpPr>
          <p:nvPr>
            <p:ph type="body" idx="13"/>
          </p:nvPr>
        </p:nvSpPr>
        <p:spPr>
          <a:xfrm>
            <a:off x="2266973" y="2718485"/>
            <a:ext cx="1825602" cy="309665"/>
          </a:xfrm>
          <a:prstGeom prst="rect">
            <a:avLst/>
          </a:prstGeom>
          <a:solidFill>
            <a:srgbClr val="15325E">
              <a:alpha val="64705"/>
            </a:srgbClr>
          </a:solid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a:buNone/>
              <a:defRPr sz="1000" b="0" i="0">
                <a:solidFill>
                  <a:schemeClr val="lt1"/>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sz="1050"/>
            </a:lvl2pPr>
            <a:lvl3pPr marL="1371600" lvl="2" indent="-330200" algn="l">
              <a:lnSpc>
                <a:spcPct val="115000"/>
              </a:lnSpc>
              <a:spcBef>
                <a:spcPts val="0"/>
              </a:spcBef>
              <a:spcAft>
                <a:spcPts val="0"/>
              </a:spcAft>
              <a:buSzPts val="1600"/>
              <a:buChar char="⬞"/>
              <a:defRPr sz="1050"/>
            </a:lvl3pPr>
            <a:lvl4pPr marL="1828800" lvl="3" indent="-330200" algn="l">
              <a:lnSpc>
                <a:spcPct val="115000"/>
              </a:lnSpc>
              <a:spcBef>
                <a:spcPts val="0"/>
              </a:spcBef>
              <a:spcAft>
                <a:spcPts val="0"/>
              </a:spcAft>
              <a:buSzPts val="1600"/>
              <a:buChar char="●"/>
              <a:defRPr sz="1050"/>
            </a:lvl4pPr>
            <a:lvl5pPr marL="2286000" lvl="4" indent="-330200" algn="l">
              <a:lnSpc>
                <a:spcPct val="115000"/>
              </a:lnSpc>
              <a:spcBef>
                <a:spcPts val="0"/>
              </a:spcBef>
              <a:spcAft>
                <a:spcPts val="0"/>
              </a:spcAft>
              <a:buSzPts val="1600"/>
              <a:buChar char="○"/>
              <a:defRPr sz="1050"/>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915" name="Google Shape;915;p90"/>
          <p:cNvSpPr txBox="1">
            <a:spLocks noGrp="1"/>
          </p:cNvSpPr>
          <p:nvPr>
            <p:ph type="body" idx="14"/>
          </p:nvPr>
        </p:nvSpPr>
        <p:spPr>
          <a:xfrm>
            <a:off x="4217345" y="2714158"/>
            <a:ext cx="1825602" cy="309665"/>
          </a:xfrm>
          <a:prstGeom prst="rect">
            <a:avLst/>
          </a:prstGeom>
          <a:solidFill>
            <a:srgbClr val="15325E">
              <a:alpha val="64705"/>
            </a:srgbClr>
          </a:solid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a:buNone/>
              <a:defRPr sz="1000" b="0" i="0">
                <a:solidFill>
                  <a:schemeClr val="lt1"/>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sz="1050"/>
            </a:lvl2pPr>
            <a:lvl3pPr marL="1371600" lvl="2" indent="-330200" algn="l">
              <a:lnSpc>
                <a:spcPct val="115000"/>
              </a:lnSpc>
              <a:spcBef>
                <a:spcPts val="0"/>
              </a:spcBef>
              <a:spcAft>
                <a:spcPts val="0"/>
              </a:spcAft>
              <a:buSzPts val="1600"/>
              <a:buChar char="⬞"/>
              <a:defRPr sz="1050"/>
            </a:lvl3pPr>
            <a:lvl4pPr marL="1828800" lvl="3" indent="-330200" algn="l">
              <a:lnSpc>
                <a:spcPct val="115000"/>
              </a:lnSpc>
              <a:spcBef>
                <a:spcPts val="0"/>
              </a:spcBef>
              <a:spcAft>
                <a:spcPts val="0"/>
              </a:spcAft>
              <a:buSzPts val="1600"/>
              <a:buChar char="●"/>
              <a:defRPr sz="1050"/>
            </a:lvl4pPr>
            <a:lvl5pPr marL="2286000" lvl="4" indent="-330200" algn="l">
              <a:lnSpc>
                <a:spcPct val="115000"/>
              </a:lnSpc>
              <a:spcBef>
                <a:spcPts val="0"/>
              </a:spcBef>
              <a:spcAft>
                <a:spcPts val="0"/>
              </a:spcAft>
              <a:buSzPts val="1600"/>
              <a:buChar char="○"/>
              <a:defRPr sz="1050"/>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916" name="Google Shape;916;p90"/>
          <p:cNvSpPr txBox="1">
            <a:spLocks noGrp="1"/>
          </p:cNvSpPr>
          <p:nvPr>
            <p:ph type="body" idx="15"/>
          </p:nvPr>
        </p:nvSpPr>
        <p:spPr>
          <a:xfrm>
            <a:off x="332430" y="4734202"/>
            <a:ext cx="1825602" cy="309665"/>
          </a:xfrm>
          <a:prstGeom prst="rect">
            <a:avLst/>
          </a:prstGeom>
          <a:solidFill>
            <a:srgbClr val="15325E">
              <a:alpha val="64705"/>
            </a:srgbClr>
          </a:solid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a:buNone/>
              <a:defRPr sz="1000" b="0" i="0">
                <a:solidFill>
                  <a:schemeClr val="lt1"/>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sz="1050"/>
            </a:lvl2pPr>
            <a:lvl3pPr marL="1371600" lvl="2" indent="-330200" algn="l">
              <a:lnSpc>
                <a:spcPct val="115000"/>
              </a:lnSpc>
              <a:spcBef>
                <a:spcPts val="0"/>
              </a:spcBef>
              <a:spcAft>
                <a:spcPts val="0"/>
              </a:spcAft>
              <a:buSzPts val="1600"/>
              <a:buChar char="⬞"/>
              <a:defRPr sz="1050"/>
            </a:lvl3pPr>
            <a:lvl4pPr marL="1828800" lvl="3" indent="-330200" algn="l">
              <a:lnSpc>
                <a:spcPct val="115000"/>
              </a:lnSpc>
              <a:spcBef>
                <a:spcPts val="0"/>
              </a:spcBef>
              <a:spcAft>
                <a:spcPts val="0"/>
              </a:spcAft>
              <a:buSzPts val="1600"/>
              <a:buChar char="●"/>
              <a:defRPr sz="1050"/>
            </a:lvl4pPr>
            <a:lvl5pPr marL="2286000" lvl="4" indent="-330200" algn="l">
              <a:lnSpc>
                <a:spcPct val="115000"/>
              </a:lnSpc>
              <a:spcBef>
                <a:spcPts val="0"/>
              </a:spcBef>
              <a:spcAft>
                <a:spcPts val="0"/>
              </a:spcAft>
              <a:buSzPts val="1600"/>
              <a:buChar char="○"/>
              <a:defRPr sz="1050"/>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917" name="Google Shape;917;p90"/>
          <p:cNvSpPr txBox="1">
            <a:spLocks noGrp="1"/>
          </p:cNvSpPr>
          <p:nvPr>
            <p:ph type="body" idx="16"/>
          </p:nvPr>
        </p:nvSpPr>
        <p:spPr>
          <a:xfrm>
            <a:off x="2276093" y="4734201"/>
            <a:ext cx="1825602" cy="309665"/>
          </a:xfrm>
          <a:prstGeom prst="rect">
            <a:avLst/>
          </a:prstGeom>
          <a:solidFill>
            <a:srgbClr val="15325E">
              <a:alpha val="64705"/>
            </a:srgbClr>
          </a:solid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a:buNone/>
              <a:defRPr sz="1000" b="0" i="0">
                <a:solidFill>
                  <a:schemeClr val="lt1"/>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sz="1050"/>
            </a:lvl2pPr>
            <a:lvl3pPr marL="1371600" lvl="2" indent="-330200" algn="l">
              <a:lnSpc>
                <a:spcPct val="115000"/>
              </a:lnSpc>
              <a:spcBef>
                <a:spcPts val="0"/>
              </a:spcBef>
              <a:spcAft>
                <a:spcPts val="0"/>
              </a:spcAft>
              <a:buSzPts val="1600"/>
              <a:buChar char="⬞"/>
              <a:defRPr sz="1050"/>
            </a:lvl3pPr>
            <a:lvl4pPr marL="1828800" lvl="3" indent="-330200" algn="l">
              <a:lnSpc>
                <a:spcPct val="115000"/>
              </a:lnSpc>
              <a:spcBef>
                <a:spcPts val="0"/>
              </a:spcBef>
              <a:spcAft>
                <a:spcPts val="0"/>
              </a:spcAft>
              <a:buSzPts val="1600"/>
              <a:buChar char="●"/>
              <a:defRPr sz="1050"/>
            </a:lvl4pPr>
            <a:lvl5pPr marL="2286000" lvl="4" indent="-330200" algn="l">
              <a:lnSpc>
                <a:spcPct val="115000"/>
              </a:lnSpc>
              <a:spcBef>
                <a:spcPts val="0"/>
              </a:spcBef>
              <a:spcAft>
                <a:spcPts val="0"/>
              </a:spcAft>
              <a:buSzPts val="1600"/>
              <a:buChar char="○"/>
              <a:defRPr sz="1050"/>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918" name="Google Shape;918;p90"/>
          <p:cNvSpPr txBox="1">
            <a:spLocks noGrp="1"/>
          </p:cNvSpPr>
          <p:nvPr>
            <p:ph type="body" idx="17"/>
          </p:nvPr>
        </p:nvSpPr>
        <p:spPr>
          <a:xfrm>
            <a:off x="4209008" y="4729929"/>
            <a:ext cx="1825602" cy="309665"/>
          </a:xfrm>
          <a:prstGeom prst="rect">
            <a:avLst/>
          </a:prstGeom>
          <a:solidFill>
            <a:srgbClr val="15325E">
              <a:alpha val="64705"/>
            </a:srgbClr>
          </a:solid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a:buNone/>
              <a:defRPr sz="1000" b="0" i="0">
                <a:solidFill>
                  <a:schemeClr val="lt1"/>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sz="1050"/>
            </a:lvl2pPr>
            <a:lvl3pPr marL="1371600" lvl="2" indent="-330200" algn="l">
              <a:lnSpc>
                <a:spcPct val="115000"/>
              </a:lnSpc>
              <a:spcBef>
                <a:spcPts val="0"/>
              </a:spcBef>
              <a:spcAft>
                <a:spcPts val="0"/>
              </a:spcAft>
              <a:buSzPts val="1600"/>
              <a:buChar char="⬞"/>
              <a:defRPr sz="1050"/>
            </a:lvl3pPr>
            <a:lvl4pPr marL="1828800" lvl="3" indent="-330200" algn="l">
              <a:lnSpc>
                <a:spcPct val="115000"/>
              </a:lnSpc>
              <a:spcBef>
                <a:spcPts val="0"/>
              </a:spcBef>
              <a:spcAft>
                <a:spcPts val="0"/>
              </a:spcAft>
              <a:buSzPts val="1600"/>
              <a:buChar char="●"/>
              <a:defRPr sz="1050"/>
            </a:lvl4pPr>
            <a:lvl5pPr marL="2286000" lvl="4" indent="-330200" algn="l">
              <a:lnSpc>
                <a:spcPct val="115000"/>
              </a:lnSpc>
              <a:spcBef>
                <a:spcPts val="0"/>
              </a:spcBef>
              <a:spcAft>
                <a:spcPts val="0"/>
              </a:spcAft>
              <a:buSzPts val="1600"/>
              <a:buChar char="○"/>
              <a:defRPr sz="1050"/>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919" name="Google Shape;919;p90"/>
          <p:cNvSpPr txBox="1">
            <a:spLocks noGrp="1"/>
          </p:cNvSpPr>
          <p:nvPr>
            <p:ph type="body" idx="18"/>
          </p:nvPr>
        </p:nvSpPr>
        <p:spPr>
          <a:xfrm>
            <a:off x="6167717" y="4729928"/>
            <a:ext cx="1825602" cy="309665"/>
          </a:xfrm>
          <a:prstGeom prst="rect">
            <a:avLst/>
          </a:prstGeom>
          <a:solidFill>
            <a:srgbClr val="15325E">
              <a:alpha val="64705"/>
            </a:srgbClr>
          </a:solid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a:buNone/>
              <a:defRPr sz="1000" b="0" i="0">
                <a:solidFill>
                  <a:schemeClr val="lt1"/>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sz="1050"/>
            </a:lvl2pPr>
            <a:lvl3pPr marL="1371600" lvl="2" indent="-330200" algn="l">
              <a:lnSpc>
                <a:spcPct val="115000"/>
              </a:lnSpc>
              <a:spcBef>
                <a:spcPts val="0"/>
              </a:spcBef>
              <a:spcAft>
                <a:spcPts val="0"/>
              </a:spcAft>
              <a:buSzPts val="1600"/>
              <a:buChar char="⬞"/>
              <a:defRPr sz="1050"/>
            </a:lvl3pPr>
            <a:lvl4pPr marL="1828800" lvl="3" indent="-330200" algn="l">
              <a:lnSpc>
                <a:spcPct val="115000"/>
              </a:lnSpc>
              <a:spcBef>
                <a:spcPts val="0"/>
              </a:spcBef>
              <a:spcAft>
                <a:spcPts val="0"/>
              </a:spcAft>
              <a:buSzPts val="1600"/>
              <a:buChar char="●"/>
              <a:defRPr sz="1050"/>
            </a:lvl4pPr>
            <a:lvl5pPr marL="2286000" lvl="4" indent="-330200" algn="l">
              <a:lnSpc>
                <a:spcPct val="115000"/>
              </a:lnSpc>
              <a:spcBef>
                <a:spcPts val="0"/>
              </a:spcBef>
              <a:spcAft>
                <a:spcPts val="0"/>
              </a:spcAft>
              <a:buSzPts val="1600"/>
              <a:buChar char="○"/>
              <a:defRPr sz="1050"/>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920" name="Google Shape;920;p90"/>
          <p:cNvSpPr txBox="1">
            <a:spLocks noGrp="1"/>
          </p:cNvSpPr>
          <p:nvPr>
            <p:ph type="body" idx="19"/>
          </p:nvPr>
        </p:nvSpPr>
        <p:spPr>
          <a:xfrm>
            <a:off x="6159381" y="2723086"/>
            <a:ext cx="1825602" cy="309665"/>
          </a:xfrm>
          <a:prstGeom prst="rect">
            <a:avLst/>
          </a:prstGeom>
          <a:solidFill>
            <a:srgbClr val="15325E">
              <a:alpha val="64705"/>
            </a:srgbClr>
          </a:solid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a:buNone/>
              <a:defRPr sz="1000" b="0" i="0">
                <a:solidFill>
                  <a:schemeClr val="lt1"/>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sz="1050"/>
            </a:lvl2pPr>
            <a:lvl3pPr marL="1371600" lvl="2" indent="-330200" algn="l">
              <a:lnSpc>
                <a:spcPct val="115000"/>
              </a:lnSpc>
              <a:spcBef>
                <a:spcPts val="0"/>
              </a:spcBef>
              <a:spcAft>
                <a:spcPts val="0"/>
              </a:spcAft>
              <a:buSzPts val="1600"/>
              <a:buChar char="⬞"/>
              <a:defRPr sz="1050"/>
            </a:lvl3pPr>
            <a:lvl4pPr marL="1828800" lvl="3" indent="-330200" algn="l">
              <a:lnSpc>
                <a:spcPct val="115000"/>
              </a:lnSpc>
              <a:spcBef>
                <a:spcPts val="0"/>
              </a:spcBef>
              <a:spcAft>
                <a:spcPts val="0"/>
              </a:spcAft>
              <a:buSzPts val="1600"/>
              <a:buChar char="●"/>
              <a:defRPr sz="1050"/>
            </a:lvl4pPr>
            <a:lvl5pPr marL="2286000" lvl="4" indent="-330200" algn="l">
              <a:lnSpc>
                <a:spcPct val="115000"/>
              </a:lnSpc>
              <a:spcBef>
                <a:spcPts val="0"/>
              </a:spcBef>
              <a:spcAft>
                <a:spcPts val="0"/>
              </a:spcAft>
              <a:buSzPts val="1600"/>
              <a:buChar char="○"/>
              <a:defRPr sz="1050"/>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921" name="Google Shape;921;p90"/>
          <p:cNvSpPr>
            <a:spLocks noGrp="1"/>
          </p:cNvSpPr>
          <p:nvPr>
            <p:ph type="body" idx="20"/>
          </p:nvPr>
        </p:nvSpPr>
        <p:spPr>
          <a:xfrm>
            <a:off x="-111508" y="199266"/>
            <a:ext cx="4753358" cy="604666"/>
          </a:xfrm>
          <a:prstGeom prst="snip1Rect">
            <a:avLst>
              <a:gd name="adj" fmla="val 16667"/>
            </a:avLst>
          </a:prstGeom>
          <a:solidFill>
            <a:schemeClr val="accent6"/>
          </a:solidFill>
          <a:ln>
            <a:noFill/>
          </a:ln>
        </p:spPr>
        <p:txBody>
          <a:bodyPr spcFirstLastPara="1" wrap="square" lIns="274300" tIns="0" rIns="0" bIns="0" anchor="ctr" anchorCtr="0">
            <a:noAutofit/>
          </a:bodyPr>
          <a:lstStyle>
            <a:lvl1pPr marL="457200" lvl="0" indent="-228600" algn="l">
              <a:lnSpc>
                <a:spcPct val="115000"/>
              </a:lnSpc>
              <a:spcBef>
                <a:spcPts val="600"/>
              </a:spcBef>
              <a:spcAft>
                <a:spcPts val="0"/>
              </a:spcAft>
              <a:buSzPts val="1600"/>
              <a:buFont typeface="Montserrat"/>
              <a:buNone/>
              <a:defRPr sz="1200" b="0" i="0">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lank - Dark 1">
  <p:cSld name="1_Blank - Dark 1 15">
    <p:spTree>
      <p:nvGrpSpPr>
        <p:cNvPr id="1" name="Shape 922"/>
        <p:cNvGrpSpPr/>
        <p:nvPr/>
      </p:nvGrpSpPr>
      <p:grpSpPr>
        <a:xfrm>
          <a:off x="0" y="0"/>
          <a:ext cx="0" cy="0"/>
          <a:chOff x="0" y="0"/>
          <a:chExt cx="0" cy="0"/>
        </a:xfrm>
      </p:grpSpPr>
      <p:sp>
        <p:nvSpPr>
          <p:cNvPr id="923" name="Google Shape;923;p91"/>
          <p:cNvSpPr txBox="1">
            <a:spLocks noGrp="1"/>
          </p:cNvSpPr>
          <p:nvPr>
            <p:ph type="body" idx="1"/>
          </p:nvPr>
        </p:nvSpPr>
        <p:spPr>
          <a:xfrm>
            <a:off x="571500" y="3638550"/>
            <a:ext cx="1904370" cy="7112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Light"/>
              <a:buNone/>
              <a:defRPr sz="1050" i="1">
                <a:solidFill>
                  <a:schemeClr val="accent4"/>
                </a:solidFill>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924" name="Google Shape;924;p91"/>
          <p:cNvSpPr/>
          <p:nvPr/>
        </p:nvSpPr>
        <p:spPr>
          <a:xfrm rot="5400000">
            <a:off x="-132080" y="-91442"/>
            <a:ext cx="1849120" cy="1849120"/>
          </a:xfrm>
          <a:prstGeom prst="rtTriangl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925" name="Google Shape;925;p91"/>
          <p:cNvSpPr txBox="1">
            <a:spLocks noGrp="1"/>
          </p:cNvSpPr>
          <p:nvPr>
            <p:ph type="body" idx="2"/>
          </p:nvPr>
        </p:nvSpPr>
        <p:spPr>
          <a:xfrm>
            <a:off x="329883" y="111125"/>
            <a:ext cx="462597" cy="904875"/>
          </a:xfrm>
          <a:prstGeom prst="rect">
            <a:avLst/>
          </a:prstGeom>
          <a:noFill/>
          <a:ln>
            <a:noFill/>
          </a:ln>
        </p:spPr>
        <p:txBody>
          <a:bodyPr spcFirstLastPara="1" wrap="square" lIns="0" tIns="0" rIns="0" bIns="0" anchor="ctr" anchorCtr="0">
            <a:noAutofit/>
          </a:bodyPr>
          <a:lstStyle>
            <a:lvl1pPr marL="457200" lvl="0" indent="-228600" algn="l">
              <a:lnSpc>
                <a:spcPct val="115000"/>
              </a:lnSpc>
              <a:spcBef>
                <a:spcPts val="600"/>
              </a:spcBef>
              <a:spcAft>
                <a:spcPts val="0"/>
              </a:spcAft>
              <a:buSzPts val="1600"/>
              <a:buFont typeface="Montserrat Light"/>
              <a:buNone/>
              <a:defRPr sz="3600"/>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926" name="Google Shape;926;p91"/>
          <p:cNvSpPr txBox="1">
            <a:spLocks noGrp="1"/>
          </p:cNvSpPr>
          <p:nvPr>
            <p:ph type="body" idx="3"/>
          </p:nvPr>
        </p:nvSpPr>
        <p:spPr>
          <a:xfrm>
            <a:off x="1389062" y="110490"/>
            <a:ext cx="7341235" cy="539747"/>
          </a:xfrm>
          <a:prstGeom prst="rect">
            <a:avLst/>
          </a:prstGeom>
          <a:noFill/>
          <a:ln>
            <a:noFill/>
          </a:ln>
        </p:spPr>
        <p:txBody>
          <a:bodyPr spcFirstLastPara="1" wrap="square" lIns="0" tIns="0" rIns="0" bIns="0" anchor="b" anchorCtr="0">
            <a:noAutofit/>
          </a:bodyPr>
          <a:lstStyle>
            <a:lvl1pPr marL="457200" lvl="0" indent="-228600" algn="l">
              <a:lnSpc>
                <a:spcPct val="115000"/>
              </a:lnSpc>
              <a:spcBef>
                <a:spcPts val="600"/>
              </a:spcBef>
              <a:spcAft>
                <a:spcPts val="0"/>
              </a:spcAft>
              <a:buSzPts val="1600"/>
              <a:buFont typeface="Montserrat"/>
              <a:buNone/>
              <a:defRPr sz="2800" b="1" i="0">
                <a:solidFill>
                  <a:schemeClr val="accent6"/>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927" name="Google Shape;927;p91"/>
          <p:cNvSpPr txBox="1">
            <a:spLocks noGrp="1"/>
          </p:cNvSpPr>
          <p:nvPr>
            <p:ph type="body" idx="4"/>
          </p:nvPr>
        </p:nvSpPr>
        <p:spPr>
          <a:xfrm>
            <a:off x="1389061" y="650237"/>
            <a:ext cx="7341235" cy="365763"/>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a:buNone/>
              <a:defRPr sz="1600" b="0" i="0">
                <a:solidFill>
                  <a:schemeClr val="accent4"/>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928" name="Google Shape;928;p91"/>
          <p:cNvSpPr>
            <a:spLocks noGrp="1"/>
          </p:cNvSpPr>
          <p:nvPr>
            <p:ph type="pic" idx="5"/>
          </p:nvPr>
        </p:nvSpPr>
        <p:spPr>
          <a:xfrm>
            <a:off x="2608049" y="1620203"/>
            <a:ext cx="1904529" cy="1903094"/>
          </a:xfrm>
          <a:prstGeom prst="rect">
            <a:avLst/>
          </a:prstGeom>
          <a:noFill/>
          <a:ln w="9525" cap="flat" cmpd="sng">
            <a:solidFill>
              <a:schemeClr val="lt2"/>
            </a:solidFill>
            <a:prstDash val="solid"/>
            <a:round/>
            <a:headEnd type="none" w="sm" len="sm"/>
            <a:tailEnd type="none" w="sm" len="sm"/>
          </a:ln>
        </p:spPr>
      </p:sp>
      <p:sp>
        <p:nvSpPr>
          <p:cNvPr id="929" name="Google Shape;929;p91"/>
          <p:cNvSpPr>
            <a:spLocks noGrp="1"/>
          </p:cNvSpPr>
          <p:nvPr>
            <p:ph type="pic" idx="6"/>
          </p:nvPr>
        </p:nvSpPr>
        <p:spPr>
          <a:xfrm>
            <a:off x="571341" y="1620203"/>
            <a:ext cx="1904529" cy="1903094"/>
          </a:xfrm>
          <a:prstGeom prst="rect">
            <a:avLst/>
          </a:prstGeom>
          <a:noFill/>
          <a:ln w="9525" cap="flat" cmpd="sng">
            <a:solidFill>
              <a:schemeClr val="lt2"/>
            </a:solidFill>
            <a:prstDash val="solid"/>
            <a:round/>
            <a:headEnd type="none" w="sm" len="sm"/>
            <a:tailEnd type="none" w="sm" len="sm"/>
          </a:ln>
        </p:spPr>
      </p:sp>
      <p:sp>
        <p:nvSpPr>
          <p:cNvPr id="930" name="Google Shape;930;p91"/>
          <p:cNvSpPr>
            <a:spLocks noGrp="1"/>
          </p:cNvSpPr>
          <p:nvPr>
            <p:ph type="pic" idx="7"/>
          </p:nvPr>
        </p:nvSpPr>
        <p:spPr>
          <a:xfrm>
            <a:off x="4644757" y="1620203"/>
            <a:ext cx="1904529" cy="1903094"/>
          </a:xfrm>
          <a:prstGeom prst="rect">
            <a:avLst/>
          </a:prstGeom>
          <a:noFill/>
          <a:ln w="9525" cap="flat" cmpd="sng">
            <a:solidFill>
              <a:schemeClr val="lt2"/>
            </a:solidFill>
            <a:prstDash val="solid"/>
            <a:round/>
            <a:headEnd type="none" w="sm" len="sm"/>
            <a:tailEnd type="none" w="sm" len="sm"/>
          </a:ln>
        </p:spPr>
      </p:sp>
      <p:sp>
        <p:nvSpPr>
          <p:cNvPr id="931" name="Google Shape;931;p91"/>
          <p:cNvSpPr>
            <a:spLocks noGrp="1"/>
          </p:cNvSpPr>
          <p:nvPr>
            <p:ph type="pic" idx="8"/>
          </p:nvPr>
        </p:nvSpPr>
        <p:spPr>
          <a:xfrm>
            <a:off x="6681464" y="1620203"/>
            <a:ext cx="1904529" cy="1903094"/>
          </a:xfrm>
          <a:prstGeom prst="rect">
            <a:avLst/>
          </a:prstGeom>
          <a:noFill/>
          <a:ln w="9525" cap="flat" cmpd="sng">
            <a:solidFill>
              <a:schemeClr val="lt2"/>
            </a:solidFill>
            <a:prstDash val="solid"/>
            <a:round/>
            <a:headEnd type="none" w="sm" len="sm"/>
            <a:tailEnd type="none" w="sm" len="sm"/>
          </a:ln>
        </p:spPr>
      </p:sp>
      <p:sp>
        <p:nvSpPr>
          <p:cNvPr id="932" name="Google Shape;932;p91"/>
          <p:cNvSpPr/>
          <p:nvPr/>
        </p:nvSpPr>
        <p:spPr>
          <a:xfrm rot="5400000">
            <a:off x="571341" y="3639201"/>
            <a:ext cx="142240" cy="142240"/>
          </a:xfrm>
          <a:prstGeom prst="rtTriangl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933" name="Google Shape;933;p91"/>
          <p:cNvSpPr txBox="1">
            <a:spLocks noGrp="1"/>
          </p:cNvSpPr>
          <p:nvPr>
            <p:ph type="body" idx="9"/>
          </p:nvPr>
        </p:nvSpPr>
        <p:spPr>
          <a:xfrm>
            <a:off x="2608208" y="3638823"/>
            <a:ext cx="1904370" cy="7112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Light"/>
              <a:buNone/>
              <a:defRPr sz="1050" i="1">
                <a:solidFill>
                  <a:schemeClr val="accent4"/>
                </a:solidFill>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934" name="Google Shape;934;p91"/>
          <p:cNvSpPr/>
          <p:nvPr/>
        </p:nvSpPr>
        <p:spPr>
          <a:xfrm rot="5400000">
            <a:off x="2608049" y="3639474"/>
            <a:ext cx="142240" cy="142240"/>
          </a:xfrm>
          <a:prstGeom prst="rtTriangl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935" name="Google Shape;935;p91"/>
          <p:cNvSpPr txBox="1">
            <a:spLocks noGrp="1"/>
          </p:cNvSpPr>
          <p:nvPr>
            <p:ph type="body" idx="13"/>
          </p:nvPr>
        </p:nvSpPr>
        <p:spPr>
          <a:xfrm>
            <a:off x="4644916" y="3638550"/>
            <a:ext cx="1904370" cy="7112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Light"/>
              <a:buNone/>
              <a:defRPr sz="1050" i="1">
                <a:solidFill>
                  <a:schemeClr val="accent4"/>
                </a:solidFill>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936" name="Google Shape;936;p91"/>
          <p:cNvSpPr/>
          <p:nvPr/>
        </p:nvSpPr>
        <p:spPr>
          <a:xfrm rot="5400000">
            <a:off x="4644757" y="3639201"/>
            <a:ext cx="142240" cy="142240"/>
          </a:xfrm>
          <a:prstGeom prst="rtTriangl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937" name="Google Shape;937;p91"/>
          <p:cNvSpPr txBox="1">
            <a:spLocks noGrp="1"/>
          </p:cNvSpPr>
          <p:nvPr>
            <p:ph type="body" idx="14"/>
          </p:nvPr>
        </p:nvSpPr>
        <p:spPr>
          <a:xfrm>
            <a:off x="6681623" y="3638550"/>
            <a:ext cx="1904370" cy="7112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Light"/>
              <a:buNone/>
              <a:defRPr sz="1050" i="1">
                <a:solidFill>
                  <a:schemeClr val="accent4"/>
                </a:solidFill>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938" name="Google Shape;938;p91"/>
          <p:cNvSpPr/>
          <p:nvPr/>
        </p:nvSpPr>
        <p:spPr>
          <a:xfrm rot="5400000">
            <a:off x="6681464" y="3639201"/>
            <a:ext cx="142240" cy="142240"/>
          </a:xfrm>
          <a:prstGeom prst="rtTriangl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lank - Dark 1">
  <p:cSld name="1_Blank - Dark 1 16">
    <p:spTree>
      <p:nvGrpSpPr>
        <p:cNvPr id="1" name="Shape 939"/>
        <p:cNvGrpSpPr/>
        <p:nvPr/>
      </p:nvGrpSpPr>
      <p:grpSpPr>
        <a:xfrm>
          <a:off x="0" y="0"/>
          <a:ext cx="0" cy="0"/>
          <a:chOff x="0" y="0"/>
          <a:chExt cx="0" cy="0"/>
        </a:xfrm>
      </p:grpSpPr>
      <p:sp>
        <p:nvSpPr>
          <p:cNvPr id="940" name="Google Shape;940;p92"/>
          <p:cNvSpPr txBox="1">
            <a:spLocks noGrp="1"/>
          </p:cNvSpPr>
          <p:nvPr>
            <p:ph type="body" idx="1"/>
          </p:nvPr>
        </p:nvSpPr>
        <p:spPr>
          <a:xfrm>
            <a:off x="571500" y="3638550"/>
            <a:ext cx="1904370" cy="7112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Light"/>
              <a:buNone/>
              <a:defRPr sz="1050" i="1">
                <a:solidFill>
                  <a:schemeClr val="accent4"/>
                </a:solidFill>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941" name="Google Shape;941;p92"/>
          <p:cNvSpPr/>
          <p:nvPr/>
        </p:nvSpPr>
        <p:spPr>
          <a:xfrm rot="5400000">
            <a:off x="-132080" y="-91442"/>
            <a:ext cx="1849120" cy="1849120"/>
          </a:xfrm>
          <a:prstGeom prst="rtTriangl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942" name="Google Shape;942;p92"/>
          <p:cNvSpPr txBox="1">
            <a:spLocks noGrp="1"/>
          </p:cNvSpPr>
          <p:nvPr>
            <p:ph type="body" idx="2"/>
          </p:nvPr>
        </p:nvSpPr>
        <p:spPr>
          <a:xfrm>
            <a:off x="329883" y="111125"/>
            <a:ext cx="462597" cy="904875"/>
          </a:xfrm>
          <a:prstGeom prst="rect">
            <a:avLst/>
          </a:prstGeom>
          <a:noFill/>
          <a:ln>
            <a:noFill/>
          </a:ln>
        </p:spPr>
        <p:txBody>
          <a:bodyPr spcFirstLastPara="1" wrap="square" lIns="0" tIns="0" rIns="0" bIns="0" anchor="ctr" anchorCtr="0">
            <a:noAutofit/>
          </a:bodyPr>
          <a:lstStyle>
            <a:lvl1pPr marL="457200" lvl="0" indent="-228600" algn="l">
              <a:lnSpc>
                <a:spcPct val="115000"/>
              </a:lnSpc>
              <a:spcBef>
                <a:spcPts val="600"/>
              </a:spcBef>
              <a:spcAft>
                <a:spcPts val="0"/>
              </a:spcAft>
              <a:buSzPts val="1600"/>
              <a:buFont typeface="Montserrat Light"/>
              <a:buNone/>
              <a:defRPr sz="3600"/>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943" name="Google Shape;943;p92"/>
          <p:cNvSpPr txBox="1">
            <a:spLocks noGrp="1"/>
          </p:cNvSpPr>
          <p:nvPr>
            <p:ph type="body" idx="3"/>
          </p:nvPr>
        </p:nvSpPr>
        <p:spPr>
          <a:xfrm>
            <a:off x="1389062" y="110490"/>
            <a:ext cx="7196931" cy="904875"/>
          </a:xfrm>
          <a:prstGeom prst="rect">
            <a:avLst/>
          </a:prstGeom>
          <a:noFill/>
          <a:ln>
            <a:noFill/>
          </a:ln>
        </p:spPr>
        <p:txBody>
          <a:bodyPr spcFirstLastPara="1" wrap="square" lIns="0" tIns="0" rIns="0" bIns="0" anchor="ctr" anchorCtr="0">
            <a:noAutofit/>
          </a:bodyPr>
          <a:lstStyle>
            <a:lvl1pPr marL="457200" lvl="0" indent="-228600" algn="l">
              <a:lnSpc>
                <a:spcPct val="115000"/>
              </a:lnSpc>
              <a:spcBef>
                <a:spcPts val="600"/>
              </a:spcBef>
              <a:spcAft>
                <a:spcPts val="0"/>
              </a:spcAft>
              <a:buSzPts val="1600"/>
              <a:buFont typeface="Montserrat"/>
              <a:buNone/>
              <a:defRPr sz="2800" b="1" i="0">
                <a:solidFill>
                  <a:schemeClr val="accent6"/>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944" name="Google Shape;944;p92"/>
          <p:cNvSpPr>
            <a:spLocks noGrp="1"/>
          </p:cNvSpPr>
          <p:nvPr>
            <p:ph type="pic" idx="4"/>
          </p:nvPr>
        </p:nvSpPr>
        <p:spPr>
          <a:xfrm>
            <a:off x="2608049" y="1620203"/>
            <a:ext cx="1904529" cy="1903094"/>
          </a:xfrm>
          <a:prstGeom prst="rect">
            <a:avLst/>
          </a:prstGeom>
          <a:noFill/>
          <a:ln w="9525" cap="flat" cmpd="sng">
            <a:solidFill>
              <a:schemeClr val="lt2"/>
            </a:solidFill>
            <a:prstDash val="solid"/>
            <a:round/>
            <a:headEnd type="none" w="sm" len="sm"/>
            <a:tailEnd type="none" w="sm" len="sm"/>
          </a:ln>
        </p:spPr>
      </p:sp>
      <p:sp>
        <p:nvSpPr>
          <p:cNvPr id="945" name="Google Shape;945;p92"/>
          <p:cNvSpPr>
            <a:spLocks noGrp="1"/>
          </p:cNvSpPr>
          <p:nvPr>
            <p:ph type="pic" idx="5"/>
          </p:nvPr>
        </p:nvSpPr>
        <p:spPr>
          <a:xfrm>
            <a:off x="571341" y="1620203"/>
            <a:ext cx="1904529" cy="1903094"/>
          </a:xfrm>
          <a:prstGeom prst="rect">
            <a:avLst/>
          </a:prstGeom>
          <a:noFill/>
          <a:ln w="9525" cap="flat" cmpd="sng">
            <a:solidFill>
              <a:schemeClr val="lt2"/>
            </a:solidFill>
            <a:prstDash val="solid"/>
            <a:round/>
            <a:headEnd type="none" w="sm" len="sm"/>
            <a:tailEnd type="none" w="sm" len="sm"/>
          </a:ln>
        </p:spPr>
      </p:sp>
      <p:sp>
        <p:nvSpPr>
          <p:cNvPr id="946" name="Google Shape;946;p92"/>
          <p:cNvSpPr>
            <a:spLocks noGrp="1"/>
          </p:cNvSpPr>
          <p:nvPr>
            <p:ph type="pic" idx="6"/>
          </p:nvPr>
        </p:nvSpPr>
        <p:spPr>
          <a:xfrm>
            <a:off x="4644757" y="1620203"/>
            <a:ext cx="1904529" cy="1903094"/>
          </a:xfrm>
          <a:prstGeom prst="rect">
            <a:avLst/>
          </a:prstGeom>
          <a:noFill/>
          <a:ln w="9525" cap="flat" cmpd="sng">
            <a:solidFill>
              <a:schemeClr val="lt2"/>
            </a:solidFill>
            <a:prstDash val="solid"/>
            <a:round/>
            <a:headEnd type="none" w="sm" len="sm"/>
            <a:tailEnd type="none" w="sm" len="sm"/>
          </a:ln>
        </p:spPr>
      </p:sp>
      <p:sp>
        <p:nvSpPr>
          <p:cNvPr id="947" name="Google Shape;947;p92"/>
          <p:cNvSpPr>
            <a:spLocks noGrp="1"/>
          </p:cNvSpPr>
          <p:nvPr>
            <p:ph type="pic" idx="7"/>
          </p:nvPr>
        </p:nvSpPr>
        <p:spPr>
          <a:xfrm>
            <a:off x="6681464" y="1620203"/>
            <a:ext cx="1904529" cy="1903094"/>
          </a:xfrm>
          <a:prstGeom prst="rect">
            <a:avLst/>
          </a:prstGeom>
          <a:noFill/>
          <a:ln w="9525" cap="flat" cmpd="sng">
            <a:solidFill>
              <a:schemeClr val="lt2"/>
            </a:solidFill>
            <a:prstDash val="solid"/>
            <a:round/>
            <a:headEnd type="none" w="sm" len="sm"/>
            <a:tailEnd type="none" w="sm" len="sm"/>
          </a:ln>
        </p:spPr>
      </p:sp>
      <p:sp>
        <p:nvSpPr>
          <p:cNvPr id="948" name="Google Shape;948;p92"/>
          <p:cNvSpPr/>
          <p:nvPr/>
        </p:nvSpPr>
        <p:spPr>
          <a:xfrm rot="5400000">
            <a:off x="571341" y="3639201"/>
            <a:ext cx="142240" cy="142240"/>
          </a:xfrm>
          <a:prstGeom prst="rtTriangl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949" name="Google Shape;949;p92"/>
          <p:cNvSpPr txBox="1">
            <a:spLocks noGrp="1"/>
          </p:cNvSpPr>
          <p:nvPr>
            <p:ph type="body" idx="8"/>
          </p:nvPr>
        </p:nvSpPr>
        <p:spPr>
          <a:xfrm>
            <a:off x="2608208" y="3638823"/>
            <a:ext cx="1904370" cy="7112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Light"/>
              <a:buNone/>
              <a:defRPr sz="1050" i="1">
                <a:solidFill>
                  <a:schemeClr val="accent4"/>
                </a:solidFill>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950" name="Google Shape;950;p92"/>
          <p:cNvSpPr/>
          <p:nvPr/>
        </p:nvSpPr>
        <p:spPr>
          <a:xfrm rot="5400000">
            <a:off x="2608049" y="3639474"/>
            <a:ext cx="142240" cy="142240"/>
          </a:xfrm>
          <a:prstGeom prst="rtTriangl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951" name="Google Shape;951;p92"/>
          <p:cNvSpPr txBox="1">
            <a:spLocks noGrp="1"/>
          </p:cNvSpPr>
          <p:nvPr>
            <p:ph type="body" idx="9"/>
          </p:nvPr>
        </p:nvSpPr>
        <p:spPr>
          <a:xfrm>
            <a:off x="4644916" y="3638550"/>
            <a:ext cx="1904370" cy="7112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Light"/>
              <a:buNone/>
              <a:defRPr sz="1050" i="1">
                <a:solidFill>
                  <a:schemeClr val="accent4"/>
                </a:solidFill>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952" name="Google Shape;952;p92"/>
          <p:cNvSpPr/>
          <p:nvPr/>
        </p:nvSpPr>
        <p:spPr>
          <a:xfrm rot="5400000">
            <a:off x="4644757" y="3639201"/>
            <a:ext cx="142240" cy="142240"/>
          </a:xfrm>
          <a:prstGeom prst="rtTriangl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953" name="Google Shape;953;p92"/>
          <p:cNvSpPr txBox="1">
            <a:spLocks noGrp="1"/>
          </p:cNvSpPr>
          <p:nvPr>
            <p:ph type="body" idx="13"/>
          </p:nvPr>
        </p:nvSpPr>
        <p:spPr>
          <a:xfrm>
            <a:off x="6681623" y="3638550"/>
            <a:ext cx="1904370" cy="7112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Light"/>
              <a:buNone/>
              <a:defRPr sz="1050" i="1">
                <a:solidFill>
                  <a:schemeClr val="accent4"/>
                </a:solidFill>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954" name="Google Shape;954;p92"/>
          <p:cNvSpPr/>
          <p:nvPr/>
        </p:nvSpPr>
        <p:spPr>
          <a:xfrm rot="5400000">
            <a:off x="6681464" y="3639201"/>
            <a:ext cx="142240" cy="142240"/>
          </a:xfrm>
          <a:prstGeom prst="rtTriangl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Blank - Dark 1">
  <p:cSld name="1_Blank - Dark 1 17">
    <p:spTree>
      <p:nvGrpSpPr>
        <p:cNvPr id="1" name="Shape 955"/>
        <p:cNvGrpSpPr/>
        <p:nvPr/>
      </p:nvGrpSpPr>
      <p:grpSpPr>
        <a:xfrm>
          <a:off x="0" y="0"/>
          <a:ext cx="0" cy="0"/>
          <a:chOff x="0" y="0"/>
          <a:chExt cx="0" cy="0"/>
        </a:xfrm>
      </p:grpSpPr>
      <p:sp>
        <p:nvSpPr>
          <p:cNvPr id="956" name="Google Shape;956;p93"/>
          <p:cNvSpPr/>
          <p:nvPr/>
        </p:nvSpPr>
        <p:spPr>
          <a:xfrm rot="5400000">
            <a:off x="-132080" y="-91442"/>
            <a:ext cx="1849120" cy="1849120"/>
          </a:xfrm>
          <a:prstGeom prst="rtTriangl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957" name="Google Shape;957;p93"/>
          <p:cNvSpPr txBox="1">
            <a:spLocks noGrp="1"/>
          </p:cNvSpPr>
          <p:nvPr>
            <p:ph type="body" idx="1"/>
          </p:nvPr>
        </p:nvSpPr>
        <p:spPr>
          <a:xfrm>
            <a:off x="329883" y="111125"/>
            <a:ext cx="462597" cy="904875"/>
          </a:xfrm>
          <a:prstGeom prst="rect">
            <a:avLst/>
          </a:prstGeom>
          <a:noFill/>
          <a:ln>
            <a:noFill/>
          </a:ln>
        </p:spPr>
        <p:txBody>
          <a:bodyPr spcFirstLastPara="1" wrap="square" lIns="0" tIns="0" rIns="0" bIns="0" anchor="ctr" anchorCtr="0">
            <a:noAutofit/>
          </a:bodyPr>
          <a:lstStyle>
            <a:lvl1pPr marL="457200" lvl="0" indent="-228600" algn="l">
              <a:lnSpc>
                <a:spcPct val="115000"/>
              </a:lnSpc>
              <a:spcBef>
                <a:spcPts val="600"/>
              </a:spcBef>
              <a:spcAft>
                <a:spcPts val="0"/>
              </a:spcAft>
              <a:buSzPts val="1600"/>
              <a:buFont typeface="Montserrat Light"/>
              <a:buNone/>
              <a:defRPr sz="3600"/>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958" name="Google Shape;958;p93"/>
          <p:cNvSpPr txBox="1">
            <a:spLocks noGrp="1"/>
          </p:cNvSpPr>
          <p:nvPr>
            <p:ph type="body" idx="2"/>
          </p:nvPr>
        </p:nvSpPr>
        <p:spPr>
          <a:xfrm>
            <a:off x="1389062" y="110490"/>
            <a:ext cx="7341235" cy="904875"/>
          </a:xfrm>
          <a:prstGeom prst="rect">
            <a:avLst/>
          </a:prstGeom>
          <a:noFill/>
          <a:ln>
            <a:noFill/>
          </a:ln>
        </p:spPr>
        <p:txBody>
          <a:bodyPr spcFirstLastPara="1" wrap="square" lIns="0" tIns="0" rIns="0" bIns="0" anchor="ctr" anchorCtr="0">
            <a:noAutofit/>
          </a:bodyPr>
          <a:lstStyle>
            <a:lvl1pPr marL="457200" lvl="0" indent="-228600" algn="l">
              <a:lnSpc>
                <a:spcPct val="115000"/>
              </a:lnSpc>
              <a:spcBef>
                <a:spcPts val="600"/>
              </a:spcBef>
              <a:spcAft>
                <a:spcPts val="0"/>
              </a:spcAft>
              <a:buSzPts val="1600"/>
              <a:buFont typeface="Montserrat"/>
              <a:buNone/>
              <a:defRPr sz="2800" b="1" i="0">
                <a:solidFill>
                  <a:schemeClr val="accent6"/>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959" name="Google Shape;959;p93"/>
          <p:cNvSpPr>
            <a:spLocks noGrp="1"/>
          </p:cNvSpPr>
          <p:nvPr>
            <p:ph type="pic" idx="3"/>
          </p:nvPr>
        </p:nvSpPr>
        <p:spPr>
          <a:xfrm>
            <a:off x="1389062" y="1158874"/>
            <a:ext cx="3619071" cy="3619071"/>
          </a:xfrm>
          <a:prstGeom prst="rect">
            <a:avLst/>
          </a:prstGeom>
          <a:noFill/>
          <a:ln>
            <a:noFill/>
          </a:ln>
        </p:spPr>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lank - Dark 1">
  <p:cSld name="1_Blank - Dark 1 18">
    <p:spTree>
      <p:nvGrpSpPr>
        <p:cNvPr id="1" name="Shape 960"/>
        <p:cNvGrpSpPr/>
        <p:nvPr/>
      </p:nvGrpSpPr>
      <p:grpSpPr>
        <a:xfrm>
          <a:off x="0" y="0"/>
          <a:ext cx="0" cy="0"/>
          <a:chOff x="0" y="0"/>
          <a:chExt cx="0" cy="0"/>
        </a:xfrm>
      </p:grpSpPr>
      <p:sp>
        <p:nvSpPr>
          <p:cNvPr id="961" name="Google Shape;961;p94"/>
          <p:cNvSpPr/>
          <p:nvPr/>
        </p:nvSpPr>
        <p:spPr>
          <a:xfrm rot="5400000">
            <a:off x="-132080" y="-91442"/>
            <a:ext cx="1849120" cy="1849120"/>
          </a:xfrm>
          <a:prstGeom prst="rtTriangl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962" name="Google Shape;962;p94"/>
          <p:cNvSpPr txBox="1">
            <a:spLocks noGrp="1"/>
          </p:cNvSpPr>
          <p:nvPr>
            <p:ph type="body" idx="1"/>
          </p:nvPr>
        </p:nvSpPr>
        <p:spPr>
          <a:xfrm>
            <a:off x="329883" y="111125"/>
            <a:ext cx="462597" cy="904875"/>
          </a:xfrm>
          <a:prstGeom prst="rect">
            <a:avLst/>
          </a:prstGeom>
          <a:noFill/>
          <a:ln>
            <a:noFill/>
          </a:ln>
        </p:spPr>
        <p:txBody>
          <a:bodyPr spcFirstLastPara="1" wrap="square" lIns="0" tIns="0" rIns="0" bIns="0" anchor="ctr" anchorCtr="0">
            <a:noAutofit/>
          </a:bodyPr>
          <a:lstStyle>
            <a:lvl1pPr marL="457200" lvl="0" indent="-228600" algn="l">
              <a:lnSpc>
                <a:spcPct val="115000"/>
              </a:lnSpc>
              <a:spcBef>
                <a:spcPts val="600"/>
              </a:spcBef>
              <a:spcAft>
                <a:spcPts val="0"/>
              </a:spcAft>
              <a:buSzPts val="1600"/>
              <a:buFont typeface="Montserrat Light"/>
              <a:buNone/>
              <a:defRPr sz="3600"/>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963" name="Google Shape;963;p94"/>
          <p:cNvSpPr txBox="1">
            <a:spLocks noGrp="1"/>
          </p:cNvSpPr>
          <p:nvPr>
            <p:ph type="body" idx="2"/>
          </p:nvPr>
        </p:nvSpPr>
        <p:spPr>
          <a:xfrm>
            <a:off x="1389062" y="110490"/>
            <a:ext cx="7341235" cy="539747"/>
          </a:xfrm>
          <a:prstGeom prst="rect">
            <a:avLst/>
          </a:prstGeom>
          <a:noFill/>
          <a:ln>
            <a:noFill/>
          </a:ln>
        </p:spPr>
        <p:txBody>
          <a:bodyPr spcFirstLastPara="1" wrap="square" lIns="0" tIns="0" rIns="0" bIns="0" anchor="b" anchorCtr="0">
            <a:noAutofit/>
          </a:bodyPr>
          <a:lstStyle>
            <a:lvl1pPr marL="457200" lvl="0" indent="-228600" algn="l">
              <a:lnSpc>
                <a:spcPct val="115000"/>
              </a:lnSpc>
              <a:spcBef>
                <a:spcPts val="600"/>
              </a:spcBef>
              <a:spcAft>
                <a:spcPts val="0"/>
              </a:spcAft>
              <a:buSzPts val="1600"/>
              <a:buFont typeface="Montserrat"/>
              <a:buNone/>
              <a:defRPr sz="2800" b="1" i="0">
                <a:solidFill>
                  <a:schemeClr val="accent6"/>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964" name="Google Shape;964;p94"/>
          <p:cNvSpPr txBox="1">
            <a:spLocks noGrp="1"/>
          </p:cNvSpPr>
          <p:nvPr>
            <p:ph type="body" idx="3"/>
          </p:nvPr>
        </p:nvSpPr>
        <p:spPr>
          <a:xfrm>
            <a:off x="1389061" y="650237"/>
            <a:ext cx="7341235" cy="365763"/>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a:buNone/>
              <a:defRPr sz="1600" b="0" i="0">
                <a:solidFill>
                  <a:srgbClr val="ADC6ED"/>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965" name="Google Shape;965;p94"/>
          <p:cNvSpPr>
            <a:spLocks noGrp="1"/>
          </p:cNvSpPr>
          <p:nvPr>
            <p:ph type="pic" idx="4"/>
          </p:nvPr>
        </p:nvSpPr>
        <p:spPr>
          <a:xfrm>
            <a:off x="1389062" y="1158874"/>
            <a:ext cx="3619071" cy="3619071"/>
          </a:xfrm>
          <a:prstGeom prst="rect">
            <a:avLst/>
          </a:prstGeom>
          <a:noFill/>
          <a:ln>
            <a:noFill/>
          </a:ln>
        </p:spPr>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lank - Dark 1">
  <p:cSld name="1_Blank - Dark 1 19">
    <p:spTree>
      <p:nvGrpSpPr>
        <p:cNvPr id="1" name="Shape 966"/>
        <p:cNvGrpSpPr/>
        <p:nvPr/>
      </p:nvGrpSpPr>
      <p:grpSpPr>
        <a:xfrm>
          <a:off x="0" y="0"/>
          <a:ext cx="0" cy="0"/>
          <a:chOff x="0" y="0"/>
          <a:chExt cx="0" cy="0"/>
        </a:xfrm>
      </p:grpSpPr>
      <p:sp>
        <p:nvSpPr>
          <p:cNvPr id="967" name="Google Shape;967;p95"/>
          <p:cNvSpPr/>
          <p:nvPr/>
        </p:nvSpPr>
        <p:spPr>
          <a:xfrm rot="5400000">
            <a:off x="-132080" y="-91442"/>
            <a:ext cx="1849120" cy="1849120"/>
          </a:xfrm>
          <a:prstGeom prst="rtTriangl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968" name="Google Shape;968;p95"/>
          <p:cNvSpPr txBox="1">
            <a:spLocks noGrp="1"/>
          </p:cNvSpPr>
          <p:nvPr>
            <p:ph type="body" idx="1"/>
          </p:nvPr>
        </p:nvSpPr>
        <p:spPr>
          <a:xfrm>
            <a:off x="329883" y="111125"/>
            <a:ext cx="462597" cy="904875"/>
          </a:xfrm>
          <a:prstGeom prst="rect">
            <a:avLst/>
          </a:prstGeom>
          <a:noFill/>
          <a:ln>
            <a:noFill/>
          </a:ln>
        </p:spPr>
        <p:txBody>
          <a:bodyPr spcFirstLastPara="1" wrap="square" lIns="0" tIns="0" rIns="0" bIns="0" anchor="ctr" anchorCtr="0">
            <a:noAutofit/>
          </a:bodyPr>
          <a:lstStyle>
            <a:lvl1pPr marL="457200" lvl="0" indent="-228600" algn="l">
              <a:lnSpc>
                <a:spcPct val="115000"/>
              </a:lnSpc>
              <a:spcBef>
                <a:spcPts val="600"/>
              </a:spcBef>
              <a:spcAft>
                <a:spcPts val="0"/>
              </a:spcAft>
              <a:buSzPts val="1600"/>
              <a:buFont typeface="Montserrat Light"/>
              <a:buNone/>
              <a:defRPr sz="3600"/>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969" name="Google Shape;969;p95"/>
          <p:cNvSpPr txBox="1">
            <a:spLocks noGrp="1"/>
          </p:cNvSpPr>
          <p:nvPr>
            <p:ph type="body" idx="2"/>
          </p:nvPr>
        </p:nvSpPr>
        <p:spPr>
          <a:xfrm>
            <a:off x="1389062" y="110490"/>
            <a:ext cx="7341235" cy="904875"/>
          </a:xfrm>
          <a:prstGeom prst="rect">
            <a:avLst/>
          </a:prstGeom>
          <a:noFill/>
          <a:ln>
            <a:noFill/>
          </a:ln>
        </p:spPr>
        <p:txBody>
          <a:bodyPr spcFirstLastPara="1" wrap="square" lIns="0" tIns="0" rIns="0" bIns="0" anchor="ctr" anchorCtr="0">
            <a:noAutofit/>
          </a:bodyPr>
          <a:lstStyle>
            <a:lvl1pPr marL="457200" lvl="0" indent="-228600" algn="l">
              <a:lnSpc>
                <a:spcPct val="115000"/>
              </a:lnSpc>
              <a:spcBef>
                <a:spcPts val="600"/>
              </a:spcBef>
              <a:spcAft>
                <a:spcPts val="0"/>
              </a:spcAft>
              <a:buSzPts val="1600"/>
              <a:buFont typeface="Montserrat"/>
              <a:buNone/>
              <a:defRPr sz="2800" b="1" i="0">
                <a:solidFill>
                  <a:schemeClr val="accent6"/>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970" name="Google Shape;970;p95"/>
          <p:cNvSpPr>
            <a:spLocks noGrp="1"/>
          </p:cNvSpPr>
          <p:nvPr>
            <p:ph type="pic" idx="3"/>
          </p:nvPr>
        </p:nvSpPr>
        <p:spPr>
          <a:xfrm>
            <a:off x="5111226" y="1217297"/>
            <a:ext cx="3619071" cy="3619071"/>
          </a:xfrm>
          <a:prstGeom prst="rect">
            <a:avLst/>
          </a:prstGeom>
          <a:noFill/>
          <a:ln>
            <a:noFill/>
          </a:ln>
        </p:spPr>
      </p:sp>
      <p:sp>
        <p:nvSpPr>
          <p:cNvPr id="971" name="Google Shape;971;p95"/>
          <p:cNvSpPr/>
          <p:nvPr/>
        </p:nvSpPr>
        <p:spPr>
          <a:xfrm flipH="1">
            <a:off x="1001881" y="1217297"/>
            <a:ext cx="3380647" cy="4137298"/>
          </a:xfrm>
          <a:prstGeom prst="snip1Rect">
            <a:avLst>
              <a:gd name="adj" fmla="val 16667"/>
            </a:avLst>
          </a:prstGeom>
          <a:solidFill>
            <a:srgbClr val="FFE7CC">
              <a:alpha val="23529"/>
            </a:srgbClr>
          </a:solidFill>
          <a:ln>
            <a:noFill/>
          </a:ln>
        </p:spPr>
        <p:txBody>
          <a:bodyPr spcFirstLastPara="1" wrap="square" lIns="274300"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15325E"/>
                </a:solidFill>
                <a:latin typeface="Montserrat"/>
                <a:ea typeface="Montserrat"/>
                <a:cs typeface="Montserrat"/>
                <a:sym typeface="Montserrat"/>
              </a:rPr>
              <a:t>English Adaptation</a:t>
            </a:r>
            <a:endParaRPr sz="1400" b="0" i="0" u="none" strike="noStrike" cap="none">
              <a:solidFill>
                <a:srgbClr val="000000"/>
              </a:solidFill>
              <a:latin typeface="Arial"/>
              <a:ea typeface="Arial"/>
              <a:cs typeface="Arial"/>
              <a:sym typeface="Arial"/>
            </a:endParaRPr>
          </a:p>
        </p:txBody>
      </p:sp>
      <p:sp>
        <p:nvSpPr>
          <p:cNvPr id="972" name="Google Shape;972;p95"/>
          <p:cNvSpPr txBox="1">
            <a:spLocks noGrp="1"/>
          </p:cNvSpPr>
          <p:nvPr>
            <p:ph type="body" idx="4"/>
          </p:nvPr>
        </p:nvSpPr>
        <p:spPr>
          <a:xfrm>
            <a:off x="1468779" y="1826622"/>
            <a:ext cx="2446852" cy="3009745"/>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Light"/>
              <a:buNone/>
              <a:defRPr sz="1100">
                <a:solidFill>
                  <a:srgbClr val="15325E"/>
                </a:solidFill>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 Dark 1">
  <p:cSld name="Blank - Dark 1">
    <p:bg>
      <p:bgPr>
        <a:solidFill>
          <a:srgbClr val="F2F2F2"/>
        </a:solidFill>
        <a:effectLst/>
      </p:bgPr>
    </p:bg>
    <p:spTree>
      <p:nvGrpSpPr>
        <p:cNvPr id="1" name="Shape 106"/>
        <p:cNvGrpSpPr/>
        <p:nvPr/>
      </p:nvGrpSpPr>
      <p:grpSpPr>
        <a:xfrm>
          <a:off x="0" y="0"/>
          <a:ext cx="0" cy="0"/>
          <a:chOff x="0" y="0"/>
          <a:chExt cx="0" cy="0"/>
        </a:xfrm>
      </p:grpSpPr>
      <p:sp>
        <p:nvSpPr>
          <p:cNvPr id="107" name="Google Shape;107;p10"/>
          <p:cNvSpPr/>
          <p:nvPr/>
        </p:nvSpPr>
        <p:spPr>
          <a:xfrm>
            <a:off x="-154983" y="1688239"/>
            <a:ext cx="9453966" cy="3585744"/>
          </a:xfrm>
          <a:prstGeom prst="rect">
            <a:avLst/>
          </a:prstGeom>
          <a:solidFill>
            <a:srgbClr val="ADC6E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108" name="Google Shape;108;p10"/>
          <p:cNvSpPr txBox="1">
            <a:spLocks noGrp="1"/>
          </p:cNvSpPr>
          <p:nvPr>
            <p:ph type="body" idx="1"/>
          </p:nvPr>
        </p:nvSpPr>
        <p:spPr>
          <a:xfrm>
            <a:off x="0" y="578317"/>
            <a:ext cx="8993171" cy="1494513"/>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00000"/>
              </a:buClr>
              <a:buSzPts val="8000"/>
              <a:buFont typeface="Arial"/>
              <a:buNone/>
              <a:defRPr sz="8000" b="0" i="0" u="none" strike="noStrike" cap="none">
                <a:solidFill>
                  <a:srgbClr val="ADC6ED"/>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9" name="Google Shape;109;p10"/>
          <p:cNvSpPr txBox="1">
            <a:spLocks noGrp="1"/>
          </p:cNvSpPr>
          <p:nvPr>
            <p:ph type="body" idx="2"/>
          </p:nvPr>
        </p:nvSpPr>
        <p:spPr>
          <a:xfrm>
            <a:off x="394647" y="1918942"/>
            <a:ext cx="2416093" cy="2924794"/>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rgbClr val="000000"/>
              </a:buClr>
              <a:buSzPts val="1050"/>
              <a:buFont typeface="Arial"/>
              <a:buNone/>
              <a:defRPr sz="1050" b="0" i="0" u="none" strike="noStrike" cap="none">
                <a:solidFill>
                  <a:srgbClr val="15325E"/>
                </a:solidFill>
                <a:latin typeface="Montserrat Light"/>
                <a:ea typeface="Montserrat Light"/>
                <a:cs typeface="Montserrat Light"/>
                <a:sym typeface="Montserrat Light"/>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0" name="Google Shape;110;p10"/>
          <p:cNvSpPr/>
          <p:nvPr/>
        </p:nvSpPr>
        <p:spPr>
          <a:xfrm rot="5400000">
            <a:off x="394489" y="1918942"/>
            <a:ext cx="317714" cy="317714"/>
          </a:xfrm>
          <a:prstGeom prst="rtTriangl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15325E"/>
              </a:solidFill>
              <a:latin typeface="Montserrat"/>
              <a:ea typeface="Montserrat"/>
              <a:cs typeface="Montserrat"/>
              <a:sym typeface="Montserrat"/>
            </a:endParaRPr>
          </a:p>
        </p:txBody>
      </p:sp>
      <p:sp>
        <p:nvSpPr>
          <p:cNvPr id="111" name="Google Shape;111;p10"/>
          <p:cNvSpPr txBox="1">
            <a:spLocks noGrp="1"/>
          </p:cNvSpPr>
          <p:nvPr>
            <p:ph type="body" idx="3"/>
          </p:nvPr>
        </p:nvSpPr>
        <p:spPr>
          <a:xfrm>
            <a:off x="3363954" y="1918942"/>
            <a:ext cx="2416093" cy="2924794"/>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rgbClr val="000000"/>
              </a:buClr>
              <a:buSzPts val="1050"/>
              <a:buFont typeface="Arial"/>
              <a:buNone/>
              <a:defRPr sz="1050" b="0" i="0" u="none" strike="noStrike" cap="none">
                <a:solidFill>
                  <a:srgbClr val="15325E"/>
                </a:solidFill>
                <a:latin typeface="Montserrat Light"/>
                <a:ea typeface="Montserrat Light"/>
                <a:cs typeface="Montserrat Light"/>
                <a:sym typeface="Montserrat Light"/>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2" name="Google Shape;112;p10"/>
          <p:cNvSpPr txBox="1">
            <a:spLocks noGrp="1"/>
          </p:cNvSpPr>
          <p:nvPr>
            <p:ph type="body" idx="4"/>
          </p:nvPr>
        </p:nvSpPr>
        <p:spPr>
          <a:xfrm>
            <a:off x="6333260" y="1930388"/>
            <a:ext cx="2416093" cy="2906549"/>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15000"/>
              </a:lnSpc>
              <a:spcBef>
                <a:spcPts val="600"/>
              </a:spcBef>
              <a:spcAft>
                <a:spcPts val="0"/>
              </a:spcAft>
              <a:buClr>
                <a:schemeClr val="dk2"/>
              </a:buClr>
              <a:buSzPts val="1600"/>
              <a:buFont typeface="Arial"/>
              <a:buNone/>
              <a:defRPr sz="1050" b="0" i="0" u="none" strike="noStrike" cap="none">
                <a:solidFill>
                  <a:srgbClr val="15325E"/>
                </a:solidFill>
                <a:latin typeface="Montserrat Light"/>
                <a:ea typeface="Montserrat Light"/>
                <a:cs typeface="Montserrat Light"/>
                <a:sym typeface="Montserrat Light"/>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3" name="Google Shape;113;p10"/>
          <p:cNvSpPr txBox="1"/>
          <p:nvPr/>
        </p:nvSpPr>
        <p:spPr>
          <a:xfrm>
            <a:off x="394488" y="1918942"/>
            <a:ext cx="26367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15325E"/>
                </a:solidFill>
                <a:latin typeface="Montserrat"/>
                <a:ea typeface="Montserrat"/>
                <a:cs typeface="Montserrat"/>
                <a:sym typeface="Montserrat"/>
              </a:rPr>
              <a:t>1</a:t>
            </a:r>
            <a:endParaRPr sz="1400" b="0" i="0" u="none" strike="noStrike" cap="none">
              <a:solidFill>
                <a:srgbClr val="000000"/>
              </a:solidFill>
              <a:latin typeface="Arial"/>
              <a:ea typeface="Arial"/>
              <a:cs typeface="Arial"/>
              <a:sym typeface="Arial"/>
            </a:endParaRPr>
          </a:p>
        </p:txBody>
      </p:sp>
      <p:sp>
        <p:nvSpPr>
          <p:cNvPr id="114" name="Google Shape;114;p10"/>
          <p:cNvSpPr/>
          <p:nvPr/>
        </p:nvSpPr>
        <p:spPr>
          <a:xfrm rot="5400000">
            <a:off x="3363953" y="1918942"/>
            <a:ext cx="317714" cy="317714"/>
          </a:xfrm>
          <a:prstGeom prst="rtTriangl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15325E"/>
              </a:solidFill>
              <a:latin typeface="Montserrat"/>
              <a:ea typeface="Montserrat"/>
              <a:cs typeface="Montserrat"/>
              <a:sym typeface="Montserrat"/>
            </a:endParaRPr>
          </a:p>
        </p:txBody>
      </p:sp>
      <p:sp>
        <p:nvSpPr>
          <p:cNvPr id="115" name="Google Shape;115;p10"/>
          <p:cNvSpPr txBox="1"/>
          <p:nvPr/>
        </p:nvSpPr>
        <p:spPr>
          <a:xfrm>
            <a:off x="3363952" y="1918942"/>
            <a:ext cx="26367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15325E"/>
                </a:solidFill>
                <a:latin typeface="Montserrat"/>
                <a:ea typeface="Montserrat"/>
                <a:cs typeface="Montserrat"/>
                <a:sym typeface="Montserrat"/>
              </a:rPr>
              <a:t>2</a:t>
            </a:r>
            <a:endParaRPr sz="1400" b="0" i="0" u="none" strike="noStrike" cap="none">
              <a:solidFill>
                <a:srgbClr val="000000"/>
              </a:solidFill>
              <a:latin typeface="Arial"/>
              <a:ea typeface="Arial"/>
              <a:cs typeface="Arial"/>
              <a:sym typeface="Arial"/>
            </a:endParaRPr>
          </a:p>
        </p:txBody>
      </p:sp>
      <p:sp>
        <p:nvSpPr>
          <p:cNvPr id="116" name="Google Shape;116;p10"/>
          <p:cNvSpPr/>
          <p:nvPr/>
        </p:nvSpPr>
        <p:spPr>
          <a:xfrm rot="5400000">
            <a:off x="6342246" y="1918942"/>
            <a:ext cx="317714" cy="317714"/>
          </a:xfrm>
          <a:prstGeom prst="rtTriangl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15325E"/>
              </a:solidFill>
              <a:latin typeface="Montserrat"/>
              <a:ea typeface="Montserrat"/>
              <a:cs typeface="Montserrat"/>
              <a:sym typeface="Montserrat"/>
            </a:endParaRPr>
          </a:p>
        </p:txBody>
      </p:sp>
      <p:sp>
        <p:nvSpPr>
          <p:cNvPr id="117" name="Google Shape;117;p10"/>
          <p:cNvSpPr txBox="1"/>
          <p:nvPr/>
        </p:nvSpPr>
        <p:spPr>
          <a:xfrm>
            <a:off x="6342245" y="1918942"/>
            <a:ext cx="26367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15325E"/>
                </a:solidFill>
                <a:latin typeface="Montserrat"/>
                <a:ea typeface="Montserrat"/>
                <a:cs typeface="Montserrat"/>
                <a:sym typeface="Montserrat"/>
              </a:rPr>
              <a:t>3</a:t>
            </a:r>
            <a:endParaRPr sz="1400" b="0" i="0" u="none" strike="noStrike" cap="none">
              <a:solidFill>
                <a:srgbClr val="000000"/>
              </a:solidFill>
              <a:latin typeface="Arial"/>
              <a:ea typeface="Arial"/>
              <a:cs typeface="Arial"/>
              <a:sym typeface="Arial"/>
            </a:endParaRPr>
          </a:p>
        </p:txBody>
      </p:sp>
      <p:sp>
        <p:nvSpPr>
          <p:cNvPr id="118" name="Google Shape;118;p10"/>
          <p:cNvSpPr/>
          <p:nvPr/>
        </p:nvSpPr>
        <p:spPr>
          <a:xfrm rot="5400000">
            <a:off x="394489" y="1918942"/>
            <a:ext cx="317714" cy="317714"/>
          </a:xfrm>
          <a:prstGeom prst="rtTriangl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15325E"/>
              </a:solidFill>
              <a:latin typeface="Montserrat"/>
              <a:ea typeface="Montserrat"/>
              <a:cs typeface="Montserrat"/>
              <a:sym typeface="Montserrat"/>
            </a:endParaRPr>
          </a:p>
        </p:txBody>
      </p:sp>
      <p:sp>
        <p:nvSpPr>
          <p:cNvPr id="119" name="Google Shape;119;p10"/>
          <p:cNvSpPr txBox="1"/>
          <p:nvPr/>
        </p:nvSpPr>
        <p:spPr>
          <a:xfrm>
            <a:off x="394488" y="1918942"/>
            <a:ext cx="26367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15325E"/>
                </a:solidFill>
                <a:latin typeface="Montserrat"/>
                <a:ea typeface="Montserrat"/>
                <a:cs typeface="Montserrat"/>
                <a:sym typeface="Montserrat"/>
              </a:rPr>
              <a:t>1</a:t>
            </a:r>
            <a:endParaRPr sz="1400" b="0" i="0" u="none" strike="noStrike" cap="none">
              <a:solidFill>
                <a:srgbClr val="000000"/>
              </a:solidFill>
              <a:latin typeface="Arial"/>
              <a:ea typeface="Arial"/>
              <a:cs typeface="Arial"/>
              <a:sym typeface="Arial"/>
            </a:endParaRPr>
          </a:p>
        </p:txBody>
      </p:sp>
      <p:sp>
        <p:nvSpPr>
          <p:cNvPr id="120" name="Google Shape;120;p10"/>
          <p:cNvSpPr/>
          <p:nvPr/>
        </p:nvSpPr>
        <p:spPr>
          <a:xfrm rot="5400000">
            <a:off x="3363953" y="1918942"/>
            <a:ext cx="317714" cy="317714"/>
          </a:xfrm>
          <a:prstGeom prst="rtTriangl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15325E"/>
              </a:solidFill>
              <a:latin typeface="Montserrat"/>
              <a:ea typeface="Montserrat"/>
              <a:cs typeface="Montserrat"/>
              <a:sym typeface="Montserrat"/>
            </a:endParaRPr>
          </a:p>
        </p:txBody>
      </p:sp>
      <p:sp>
        <p:nvSpPr>
          <p:cNvPr id="121" name="Google Shape;121;p10"/>
          <p:cNvSpPr txBox="1"/>
          <p:nvPr/>
        </p:nvSpPr>
        <p:spPr>
          <a:xfrm>
            <a:off x="3363952" y="1918942"/>
            <a:ext cx="26367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15325E"/>
                </a:solidFill>
                <a:latin typeface="Montserrat"/>
                <a:ea typeface="Montserrat"/>
                <a:cs typeface="Montserrat"/>
                <a:sym typeface="Montserrat"/>
              </a:rPr>
              <a:t>2</a:t>
            </a:r>
            <a:endParaRPr sz="1400" b="0" i="0" u="none" strike="noStrike" cap="none">
              <a:solidFill>
                <a:srgbClr val="000000"/>
              </a:solidFill>
              <a:latin typeface="Arial"/>
              <a:ea typeface="Arial"/>
              <a:cs typeface="Arial"/>
              <a:sym typeface="Arial"/>
            </a:endParaRPr>
          </a:p>
        </p:txBody>
      </p:sp>
      <p:sp>
        <p:nvSpPr>
          <p:cNvPr id="122" name="Google Shape;122;p10"/>
          <p:cNvSpPr/>
          <p:nvPr/>
        </p:nvSpPr>
        <p:spPr>
          <a:xfrm rot="5400000">
            <a:off x="6342246" y="1918942"/>
            <a:ext cx="317714" cy="317714"/>
          </a:xfrm>
          <a:prstGeom prst="rtTriangl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15325E"/>
              </a:solidFill>
              <a:latin typeface="Montserrat"/>
              <a:ea typeface="Montserrat"/>
              <a:cs typeface="Montserrat"/>
              <a:sym typeface="Montserrat"/>
            </a:endParaRPr>
          </a:p>
        </p:txBody>
      </p:sp>
      <p:sp>
        <p:nvSpPr>
          <p:cNvPr id="123" name="Google Shape;123;p10"/>
          <p:cNvSpPr txBox="1"/>
          <p:nvPr/>
        </p:nvSpPr>
        <p:spPr>
          <a:xfrm>
            <a:off x="6342245" y="1918942"/>
            <a:ext cx="26367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15325E"/>
                </a:solidFill>
                <a:latin typeface="Montserrat"/>
                <a:ea typeface="Montserrat"/>
                <a:cs typeface="Montserrat"/>
                <a:sym typeface="Montserrat"/>
              </a:rPr>
              <a:t>3</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lank - Dark 1">
  <p:cSld name="1_Blank - Dark 1 20">
    <p:spTree>
      <p:nvGrpSpPr>
        <p:cNvPr id="1" name="Shape 973"/>
        <p:cNvGrpSpPr/>
        <p:nvPr/>
      </p:nvGrpSpPr>
      <p:grpSpPr>
        <a:xfrm>
          <a:off x="0" y="0"/>
          <a:ext cx="0" cy="0"/>
          <a:chOff x="0" y="0"/>
          <a:chExt cx="0" cy="0"/>
        </a:xfrm>
      </p:grpSpPr>
      <p:sp>
        <p:nvSpPr>
          <p:cNvPr id="974" name="Google Shape;974;p96"/>
          <p:cNvSpPr/>
          <p:nvPr/>
        </p:nvSpPr>
        <p:spPr>
          <a:xfrm rot="5400000">
            <a:off x="-132080" y="-91442"/>
            <a:ext cx="1849120" cy="1849120"/>
          </a:xfrm>
          <a:prstGeom prst="rtTriangl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975" name="Google Shape;975;p96"/>
          <p:cNvSpPr txBox="1">
            <a:spLocks noGrp="1"/>
          </p:cNvSpPr>
          <p:nvPr>
            <p:ph type="body" idx="1"/>
          </p:nvPr>
        </p:nvSpPr>
        <p:spPr>
          <a:xfrm>
            <a:off x="329883" y="111125"/>
            <a:ext cx="462597" cy="904875"/>
          </a:xfrm>
          <a:prstGeom prst="rect">
            <a:avLst/>
          </a:prstGeom>
          <a:noFill/>
          <a:ln>
            <a:noFill/>
          </a:ln>
        </p:spPr>
        <p:txBody>
          <a:bodyPr spcFirstLastPara="1" wrap="square" lIns="0" tIns="0" rIns="0" bIns="0" anchor="ctr" anchorCtr="0">
            <a:noAutofit/>
          </a:bodyPr>
          <a:lstStyle>
            <a:lvl1pPr marL="457200" lvl="0" indent="-228600" algn="l">
              <a:lnSpc>
                <a:spcPct val="115000"/>
              </a:lnSpc>
              <a:spcBef>
                <a:spcPts val="600"/>
              </a:spcBef>
              <a:spcAft>
                <a:spcPts val="0"/>
              </a:spcAft>
              <a:buSzPts val="1600"/>
              <a:buFont typeface="Montserrat Light"/>
              <a:buNone/>
              <a:defRPr sz="3600"/>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976" name="Google Shape;976;p96"/>
          <p:cNvSpPr txBox="1">
            <a:spLocks noGrp="1"/>
          </p:cNvSpPr>
          <p:nvPr>
            <p:ph type="body" idx="2"/>
          </p:nvPr>
        </p:nvSpPr>
        <p:spPr>
          <a:xfrm>
            <a:off x="1389062" y="110490"/>
            <a:ext cx="7341235" cy="539747"/>
          </a:xfrm>
          <a:prstGeom prst="rect">
            <a:avLst/>
          </a:prstGeom>
          <a:noFill/>
          <a:ln>
            <a:noFill/>
          </a:ln>
        </p:spPr>
        <p:txBody>
          <a:bodyPr spcFirstLastPara="1" wrap="square" lIns="0" tIns="0" rIns="0" bIns="0" anchor="b" anchorCtr="0">
            <a:noAutofit/>
          </a:bodyPr>
          <a:lstStyle>
            <a:lvl1pPr marL="457200" lvl="0" indent="-228600" algn="l">
              <a:lnSpc>
                <a:spcPct val="115000"/>
              </a:lnSpc>
              <a:spcBef>
                <a:spcPts val="600"/>
              </a:spcBef>
              <a:spcAft>
                <a:spcPts val="0"/>
              </a:spcAft>
              <a:buSzPts val="1600"/>
              <a:buFont typeface="Montserrat"/>
              <a:buNone/>
              <a:defRPr sz="2800" b="1" i="0">
                <a:solidFill>
                  <a:schemeClr val="accent6"/>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977" name="Google Shape;977;p96"/>
          <p:cNvSpPr txBox="1">
            <a:spLocks noGrp="1"/>
          </p:cNvSpPr>
          <p:nvPr>
            <p:ph type="body" idx="3"/>
          </p:nvPr>
        </p:nvSpPr>
        <p:spPr>
          <a:xfrm>
            <a:off x="1389061" y="650237"/>
            <a:ext cx="7341235" cy="365763"/>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a:buNone/>
              <a:defRPr sz="1600" b="0" i="0">
                <a:solidFill>
                  <a:srgbClr val="ADC6ED"/>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978" name="Google Shape;978;p96"/>
          <p:cNvSpPr>
            <a:spLocks noGrp="1"/>
          </p:cNvSpPr>
          <p:nvPr>
            <p:ph type="pic" idx="4"/>
          </p:nvPr>
        </p:nvSpPr>
        <p:spPr>
          <a:xfrm>
            <a:off x="5111226" y="1217297"/>
            <a:ext cx="3619071" cy="3619071"/>
          </a:xfrm>
          <a:prstGeom prst="rect">
            <a:avLst/>
          </a:prstGeom>
          <a:noFill/>
          <a:ln>
            <a:noFill/>
          </a:ln>
        </p:spPr>
      </p:sp>
      <p:sp>
        <p:nvSpPr>
          <p:cNvPr id="979" name="Google Shape;979;p96"/>
          <p:cNvSpPr/>
          <p:nvPr/>
        </p:nvSpPr>
        <p:spPr>
          <a:xfrm flipH="1">
            <a:off x="1001881" y="1217297"/>
            <a:ext cx="3380647" cy="4137298"/>
          </a:xfrm>
          <a:prstGeom prst="snip1Rect">
            <a:avLst>
              <a:gd name="adj" fmla="val 16667"/>
            </a:avLst>
          </a:prstGeom>
          <a:solidFill>
            <a:srgbClr val="FFE7CC">
              <a:alpha val="23529"/>
            </a:srgbClr>
          </a:solidFill>
          <a:ln>
            <a:noFill/>
          </a:ln>
        </p:spPr>
        <p:txBody>
          <a:bodyPr spcFirstLastPara="1" wrap="square" lIns="274300"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15325E"/>
                </a:solidFill>
                <a:latin typeface="Montserrat"/>
                <a:ea typeface="Montserrat"/>
                <a:cs typeface="Montserrat"/>
                <a:sym typeface="Montserrat"/>
              </a:rPr>
              <a:t>English Adaptation</a:t>
            </a:r>
            <a:endParaRPr sz="1400" b="0" i="0" u="none" strike="noStrike" cap="none">
              <a:solidFill>
                <a:srgbClr val="000000"/>
              </a:solidFill>
              <a:latin typeface="Arial"/>
              <a:ea typeface="Arial"/>
              <a:cs typeface="Arial"/>
              <a:sym typeface="Arial"/>
            </a:endParaRPr>
          </a:p>
        </p:txBody>
      </p:sp>
      <p:sp>
        <p:nvSpPr>
          <p:cNvPr id="980" name="Google Shape;980;p96"/>
          <p:cNvSpPr txBox="1">
            <a:spLocks noGrp="1"/>
          </p:cNvSpPr>
          <p:nvPr>
            <p:ph type="body" idx="5"/>
          </p:nvPr>
        </p:nvSpPr>
        <p:spPr>
          <a:xfrm>
            <a:off x="1468779" y="1826622"/>
            <a:ext cx="2446852" cy="3009745"/>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Light"/>
              <a:buNone/>
              <a:defRPr sz="1100">
                <a:solidFill>
                  <a:srgbClr val="15325E"/>
                </a:solidFill>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lank - Dark 1">
  <p:cSld name="1_Blank - Dark 1 21">
    <p:spTree>
      <p:nvGrpSpPr>
        <p:cNvPr id="1" name="Shape 981"/>
        <p:cNvGrpSpPr/>
        <p:nvPr/>
      </p:nvGrpSpPr>
      <p:grpSpPr>
        <a:xfrm>
          <a:off x="0" y="0"/>
          <a:ext cx="0" cy="0"/>
          <a:chOff x="0" y="0"/>
          <a:chExt cx="0" cy="0"/>
        </a:xfrm>
      </p:grpSpPr>
      <p:sp>
        <p:nvSpPr>
          <p:cNvPr id="982" name="Google Shape;982;p97"/>
          <p:cNvSpPr/>
          <p:nvPr/>
        </p:nvSpPr>
        <p:spPr>
          <a:xfrm rot="5400000">
            <a:off x="-132080" y="-91442"/>
            <a:ext cx="1849120" cy="1849120"/>
          </a:xfrm>
          <a:prstGeom prst="rtTriangl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983" name="Google Shape;983;p97"/>
          <p:cNvSpPr txBox="1">
            <a:spLocks noGrp="1"/>
          </p:cNvSpPr>
          <p:nvPr>
            <p:ph type="body" idx="1"/>
          </p:nvPr>
        </p:nvSpPr>
        <p:spPr>
          <a:xfrm>
            <a:off x="329883" y="111125"/>
            <a:ext cx="462597" cy="904875"/>
          </a:xfrm>
          <a:prstGeom prst="rect">
            <a:avLst/>
          </a:prstGeom>
          <a:noFill/>
          <a:ln>
            <a:noFill/>
          </a:ln>
        </p:spPr>
        <p:txBody>
          <a:bodyPr spcFirstLastPara="1" wrap="square" lIns="0" tIns="0" rIns="0" bIns="0" anchor="ctr" anchorCtr="0">
            <a:noAutofit/>
          </a:bodyPr>
          <a:lstStyle>
            <a:lvl1pPr marL="457200" lvl="0" indent="-228600" algn="l">
              <a:lnSpc>
                <a:spcPct val="115000"/>
              </a:lnSpc>
              <a:spcBef>
                <a:spcPts val="600"/>
              </a:spcBef>
              <a:spcAft>
                <a:spcPts val="0"/>
              </a:spcAft>
              <a:buSzPts val="1600"/>
              <a:buFont typeface="Montserrat Light"/>
              <a:buNone/>
              <a:defRPr sz="3600"/>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984" name="Google Shape;984;p97"/>
          <p:cNvSpPr txBox="1">
            <a:spLocks noGrp="1"/>
          </p:cNvSpPr>
          <p:nvPr>
            <p:ph type="body" idx="2"/>
          </p:nvPr>
        </p:nvSpPr>
        <p:spPr>
          <a:xfrm>
            <a:off x="1389062" y="110490"/>
            <a:ext cx="7341235" cy="904875"/>
          </a:xfrm>
          <a:prstGeom prst="rect">
            <a:avLst/>
          </a:prstGeom>
          <a:noFill/>
          <a:ln>
            <a:noFill/>
          </a:ln>
        </p:spPr>
        <p:txBody>
          <a:bodyPr spcFirstLastPara="1" wrap="square" lIns="0" tIns="0" rIns="0" bIns="0" anchor="ctr" anchorCtr="0">
            <a:noAutofit/>
          </a:bodyPr>
          <a:lstStyle>
            <a:lvl1pPr marL="457200" lvl="0" indent="-228600" algn="l">
              <a:lnSpc>
                <a:spcPct val="115000"/>
              </a:lnSpc>
              <a:spcBef>
                <a:spcPts val="600"/>
              </a:spcBef>
              <a:spcAft>
                <a:spcPts val="0"/>
              </a:spcAft>
              <a:buSzPts val="1600"/>
              <a:buFont typeface="Montserrat"/>
              <a:buNone/>
              <a:defRPr sz="2800" b="1" i="0">
                <a:solidFill>
                  <a:schemeClr val="accent6"/>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985" name="Google Shape;985;p97"/>
          <p:cNvSpPr>
            <a:spLocks noGrp="1"/>
          </p:cNvSpPr>
          <p:nvPr>
            <p:ph type="pic" idx="3"/>
          </p:nvPr>
        </p:nvSpPr>
        <p:spPr>
          <a:xfrm>
            <a:off x="4791289" y="1158874"/>
            <a:ext cx="3619071" cy="3619071"/>
          </a:xfrm>
          <a:prstGeom prst="rect">
            <a:avLst/>
          </a:prstGeom>
          <a:noFill/>
          <a:ln>
            <a:noFill/>
          </a:ln>
        </p:spPr>
      </p:sp>
      <p:sp>
        <p:nvSpPr>
          <p:cNvPr id="986" name="Google Shape;986;p97"/>
          <p:cNvSpPr>
            <a:spLocks noGrp="1"/>
          </p:cNvSpPr>
          <p:nvPr>
            <p:ph type="body" idx="4"/>
          </p:nvPr>
        </p:nvSpPr>
        <p:spPr>
          <a:xfrm flipH="1">
            <a:off x="1389061" y="3295135"/>
            <a:ext cx="2321559" cy="1993986"/>
          </a:xfrm>
          <a:prstGeom prst="snip1Rect">
            <a:avLst>
              <a:gd name="adj" fmla="val 16667"/>
            </a:avLst>
          </a:prstGeom>
          <a:solidFill>
            <a:schemeClr val="lt2"/>
          </a:solidFill>
          <a:ln>
            <a:noFill/>
          </a:ln>
        </p:spPr>
        <p:txBody>
          <a:bodyPr spcFirstLastPara="1" wrap="square" lIns="0" tIns="182875" rIns="0" bIns="0" anchor="t" anchorCtr="0">
            <a:noAutofit/>
          </a:bodyPr>
          <a:lstStyle>
            <a:lvl1pPr marL="457200" lvl="0" indent="-228600" algn="l">
              <a:lnSpc>
                <a:spcPct val="115000"/>
              </a:lnSpc>
              <a:spcBef>
                <a:spcPts val="600"/>
              </a:spcBef>
              <a:spcAft>
                <a:spcPts val="0"/>
              </a:spcAft>
              <a:buSzPts val="1600"/>
              <a:buFont typeface="Montserrat Light"/>
              <a:buNone/>
              <a:defRPr sz="1050">
                <a:solidFill>
                  <a:srgbClr val="15325E"/>
                </a:solidFill>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lank - Dark 1">
  <p:cSld name="1_Blank - Dark 1 22">
    <p:spTree>
      <p:nvGrpSpPr>
        <p:cNvPr id="1" name="Shape 987"/>
        <p:cNvGrpSpPr/>
        <p:nvPr/>
      </p:nvGrpSpPr>
      <p:grpSpPr>
        <a:xfrm>
          <a:off x="0" y="0"/>
          <a:ext cx="0" cy="0"/>
          <a:chOff x="0" y="0"/>
          <a:chExt cx="0" cy="0"/>
        </a:xfrm>
      </p:grpSpPr>
      <p:sp>
        <p:nvSpPr>
          <p:cNvPr id="988" name="Google Shape;988;p98"/>
          <p:cNvSpPr/>
          <p:nvPr/>
        </p:nvSpPr>
        <p:spPr>
          <a:xfrm rot="5400000">
            <a:off x="-132080" y="-91442"/>
            <a:ext cx="1849120" cy="1849120"/>
          </a:xfrm>
          <a:prstGeom prst="rtTriangl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989" name="Google Shape;989;p98"/>
          <p:cNvSpPr txBox="1">
            <a:spLocks noGrp="1"/>
          </p:cNvSpPr>
          <p:nvPr>
            <p:ph type="body" idx="1"/>
          </p:nvPr>
        </p:nvSpPr>
        <p:spPr>
          <a:xfrm>
            <a:off x="329883" y="111125"/>
            <a:ext cx="462597" cy="904875"/>
          </a:xfrm>
          <a:prstGeom prst="rect">
            <a:avLst/>
          </a:prstGeom>
          <a:noFill/>
          <a:ln>
            <a:noFill/>
          </a:ln>
        </p:spPr>
        <p:txBody>
          <a:bodyPr spcFirstLastPara="1" wrap="square" lIns="0" tIns="0" rIns="0" bIns="0" anchor="ctr" anchorCtr="0">
            <a:noAutofit/>
          </a:bodyPr>
          <a:lstStyle>
            <a:lvl1pPr marL="457200" lvl="0" indent="-228600" algn="l">
              <a:lnSpc>
                <a:spcPct val="115000"/>
              </a:lnSpc>
              <a:spcBef>
                <a:spcPts val="600"/>
              </a:spcBef>
              <a:spcAft>
                <a:spcPts val="0"/>
              </a:spcAft>
              <a:buSzPts val="1600"/>
              <a:buFont typeface="Montserrat Light"/>
              <a:buNone/>
              <a:defRPr sz="3600"/>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990" name="Google Shape;990;p98"/>
          <p:cNvSpPr txBox="1">
            <a:spLocks noGrp="1"/>
          </p:cNvSpPr>
          <p:nvPr>
            <p:ph type="body" idx="2"/>
          </p:nvPr>
        </p:nvSpPr>
        <p:spPr>
          <a:xfrm>
            <a:off x="1389062" y="110490"/>
            <a:ext cx="7341235" cy="539747"/>
          </a:xfrm>
          <a:prstGeom prst="rect">
            <a:avLst/>
          </a:prstGeom>
          <a:noFill/>
          <a:ln>
            <a:noFill/>
          </a:ln>
        </p:spPr>
        <p:txBody>
          <a:bodyPr spcFirstLastPara="1" wrap="square" lIns="0" tIns="0" rIns="0" bIns="0" anchor="b" anchorCtr="0">
            <a:noAutofit/>
          </a:bodyPr>
          <a:lstStyle>
            <a:lvl1pPr marL="457200" lvl="0" indent="-228600" algn="l">
              <a:lnSpc>
                <a:spcPct val="115000"/>
              </a:lnSpc>
              <a:spcBef>
                <a:spcPts val="600"/>
              </a:spcBef>
              <a:spcAft>
                <a:spcPts val="0"/>
              </a:spcAft>
              <a:buSzPts val="1600"/>
              <a:buFont typeface="Montserrat"/>
              <a:buNone/>
              <a:defRPr sz="2800" b="1" i="0">
                <a:solidFill>
                  <a:schemeClr val="accent6"/>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991" name="Google Shape;991;p98"/>
          <p:cNvSpPr txBox="1">
            <a:spLocks noGrp="1"/>
          </p:cNvSpPr>
          <p:nvPr>
            <p:ph type="body" idx="3"/>
          </p:nvPr>
        </p:nvSpPr>
        <p:spPr>
          <a:xfrm>
            <a:off x="1389061" y="650237"/>
            <a:ext cx="7341235" cy="365763"/>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a:buNone/>
              <a:defRPr sz="1600" b="0" i="0">
                <a:solidFill>
                  <a:schemeClr val="accent4"/>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992" name="Google Shape;992;p98"/>
          <p:cNvSpPr>
            <a:spLocks noGrp="1"/>
          </p:cNvSpPr>
          <p:nvPr>
            <p:ph type="pic" idx="4"/>
          </p:nvPr>
        </p:nvSpPr>
        <p:spPr>
          <a:xfrm>
            <a:off x="4791289" y="1158874"/>
            <a:ext cx="3619071" cy="3619071"/>
          </a:xfrm>
          <a:prstGeom prst="rect">
            <a:avLst/>
          </a:prstGeom>
          <a:noFill/>
          <a:ln>
            <a:noFill/>
          </a:ln>
        </p:spPr>
      </p:sp>
      <p:sp>
        <p:nvSpPr>
          <p:cNvPr id="993" name="Google Shape;993;p98"/>
          <p:cNvSpPr>
            <a:spLocks noGrp="1"/>
          </p:cNvSpPr>
          <p:nvPr>
            <p:ph type="body" idx="5"/>
          </p:nvPr>
        </p:nvSpPr>
        <p:spPr>
          <a:xfrm flipH="1">
            <a:off x="1389061" y="3295135"/>
            <a:ext cx="2321559" cy="1993986"/>
          </a:xfrm>
          <a:prstGeom prst="snip1Rect">
            <a:avLst>
              <a:gd name="adj" fmla="val 16667"/>
            </a:avLst>
          </a:prstGeom>
          <a:solidFill>
            <a:schemeClr val="lt2"/>
          </a:solidFill>
          <a:ln>
            <a:noFill/>
          </a:ln>
        </p:spPr>
        <p:txBody>
          <a:bodyPr spcFirstLastPara="1" wrap="square" lIns="0" tIns="182875" rIns="0" bIns="0" anchor="t" anchorCtr="0">
            <a:noAutofit/>
          </a:bodyPr>
          <a:lstStyle>
            <a:lvl1pPr marL="457200" lvl="0" indent="-228600" algn="l">
              <a:lnSpc>
                <a:spcPct val="115000"/>
              </a:lnSpc>
              <a:spcBef>
                <a:spcPts val="600"/>
              </a:spcBef>
              <a:spcAft>
                <a:spcPts val="0"/>
              </a:spcAft>
              <a:buSzPts val="1600"/>
              <a:buFont typeface="Montserrat Light"/>
              <a:buNone/>
              <a:defRPr sz="1050">
                <a:solidFill>
                  <a:srgbClr val="15325E"/>
                </a:solidFill>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lank - Dark 1">
  <p:cSld name="1_Blank - Dark 1 23">
    <p:spTree>
      <p:nvGrpSpPr>
        <p:cNvPr id="1" name="Shape 994"/>
        <p:cNvGrpSpPr/>
        <p:nvPr/>
      </p:nvGrpSpPr>
      <p:grpSpPr>
        <a:xfrm>
          <a:off x="0" y="0"/>
          <a:ext cx="0" cy="0"/>
          <a:chOff x="0" y="0"/>
          <a:chExt cx="0" cy="0"/>
        </a:xfrm>
      </p:grpSpPr>
      <p:sp>
        <p:nvSpPr>
          <p:cNvPr id="995" name="Google Shape;995;p99"/>
          <p:cNvSpPr/>
          <p:nvPr/>
        </p:nvSpPr>
        <p:spPr>
          <a:xfrm rot="5400000">
            <a:off x="-132080" y="-91442"/>
            <a:ext cx="1849120" cy="1849120"/>
          </a:xfrm>
          <a:prstGeom prst="rtTriangl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996" name="Google Shape;996;p99"/>
          <p:cNvSpPr txBox="1">
            <a:spLocks noGrp="1"/>
          </p:cNvSpPr>
          <p:nvPr>
            <p:ph type="body" idx="1"/>
          </p:nvPr>
        </p:nvSpPr>
        <p:spPr>
          <a:xfrm>
            <a:off x="329883" y="111125"/>
            <a:ext cx="462597" cy="904875"/>
          </a:xfrm>
          <a:prstGeom prst="rect">
            <a:avLst/>
          </a:prstGeom>
          <a:noFill/>
          <a:ln>
            <a:noFill/>
          </a:ln>
        </p:spPr>
        <p:txBody>
          <a:bodyPr spcFirstLastPara="1" wrap="square" lIns="0" tIns="0" rIns="0" bIns="0" anchor="ctr" anchorCtr="0">
            <a:noAutofit/>
          </a:bodyPr>
          <a:lstStyle>
            <a:lvl1pPr marL="457200" lvl="0" indent="-228600" algn="l">
              <a:lnSpc>
                <a:spcPct val="115000"/>
              </a:lnSpc>
              <a:spcBef>
                <a:spcPts val="600"/>
              </a:spcBef>
              <a:spcAft>
                <a:spcPts val="0"/>
              </a:spcAft>
              <a:buSzPts val="1600"/>
              <a:buFont typeface="Montserrat Light"/>
              <a:buNone/>
              <a:defRPr sz="3600"/>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997" name="Google Shape;997;p99"/>
          <p:cNvSpPr txBox="1">
            <a:spLocks noGrp="1"/>
          </p:cNvSpPr>
          <p:nvPr>
            <p:ph type="body" idx="2"/>
          </p:nvPr>
        </p:nvSpPr>
        <p:spPr>
          <a:xfrm>
            <a:off x="1389062" y="110490"/>
            <a:ext cx="7341235" cy="904875"/>
          </a:xfrm>
          <a:prstGeom prst="rect">
            <a:avLst/>
          </a:prstGeom>
          <a:noFill/>
          <a:ln>
            <a:noFill/>
          </a:ln>
        </p:spPr>
        <p:txBody>
          <a:bodyPr spcFirstLastPara="1" wrap="square" lIns="0" tIns="0" rIns="0" bIns="0" anchor="ctr" anchorCtr="0">
            <a:noAutofit/>
          </a:bodyPr>
          <a:lstStyle>
            <a:lvl1pPr marL="457200" lvl="0" indent="-228600" algn="l">
              <a:lnSpc>
                <a:spcPct val="115000"/>
              </a:lnSpc>
              <a:spcBef>
                <a:spcPts val="600"/>
              </a:spcBef>
              <a:spcAft>
                <a:spcPts val="0"/>
              </a:spcAft>
              <a:buSzPts val="1600"/>
              <a:buFont typeface="Montserrat"/>
              <a:buNone/>
              <a:defRPr sz="2800" b="1" i="0">
                <a:solidFill>
                  <a:schemeClr val="accent6"/>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998" name="Google Shape;998;p99"/>
          <p:cNvSpPr>
            <a:spLocks noGrp="1"/>
          </p:cNvSpPr>
          <p:nvPr>
            <p:ph type="pic" idx="3"/>
          </p:nvPr>
        </p:nvSpPr>
        <p:spPr>
          <a:xfrm>
            <a:off x="1389062" y="1334530"/>
            <a:ext cx="3393988" cy="3393988"/>
          </a:xfrm>
          <a:prstGeom prst="rect">
            <a:avLst/>
          </a:prstGeom>
          <a:noFill/>
          <a:ln>
            <a:noFill/>
          </a:ln>
        </p:spPr>
      </p:sp>
      <p:sp>
        <p:nvSpPr>
          <p:cNvPr id="999" name="Google Shape;999;p99"/>
          <p:cNvSpPr>
            <a:spLocks noGrp="1"/>
          </p:cNvSpPr>
          <p:nvPr>
            <p:ph type="pic" idx="4"/>
          </p:nvPr>
        </p:nvSpPr>
        <p:spPr>
          <a:xfrm>
            <a:off x="5111226" y="1334530"/>
            <a:ext cx="3393988" cy="3393988"/>
          </a:xfrm>
          <a:prstGeom prst="rect">
            <a:avLst/>
          </a:prstGeom>
          <a:noFill/>
          <a:ln>
            <a:noFill/>
          </a:ln>
        </p:spPr>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lank - Dark 1">
  <p:cSld name="1_Blank - Dark 1 24">
    <p:spTree>
      <p:nvGrpSpPr>
        <p:cNvPr id="1" name="Shape 1000"/>
        <p:cNvGrpSpPr/>
        <p:nvPr/>
      </p:nvGrpSpPr>
      <p:grpSpPr>
        <a:xfrm>
          <a:off x="0" y="0"/>
          <a:ext cx="0" cy="0"/>
          <a:chOff x="0" y="0"/>
          <a:chExt cx="0" cy="0"/>
        </a:xfrm>
      </p:grpSpPr>
      <p:sp>
        <p:nvSpPr>
          <p:cNvPr id="1001" name="Google Shape;1001;p100"/>
          <p:cNvSpPr/>
          <p:nvPr/>
        </p:nvSpPr>
        <p:spPr>
          <a:xfrm rot="5400000">
            <a:off x="-132080" y="-91442"/>
            <a:ext cx="1849120" cy="1849120"/>
          </a:xfrm>
          <a:prstGeom prst="rtTriangl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1002" name="Google Shape;1002;p100"/>
          <p:cNvSpPr txBox="1">
            <a:spLocks noGrp="1"/>
          </p:cNvSpPr>
          <p:nvPr>
            <p:ph type="body" idx="1"/>
          </p:nvPr>
        </p:nvSpPr>
        <p:spPr>
          <a:xfrm>
            <a:off x="329883" y="111125"/>
            <a:ext cx="462597" cy="904875"/>
          </a:xfrm>
          <a:prstGeom prst="rect">
            <a:avLst/>
          </a:prstGeom>
          <a:noFill/>
          <a:ln>
            <a:noFill/>
          </a:ln>
        </p:spPr>
        <p:txBody>
          <a:bodyPr spcFirstLastPara="1" wrap="square" lIns="0" tIns="0" rIns="0" bIns="0" anchor="ctr" anchorCtr="0">
            <a:noAutofit/>
          </a:bodyPr>
          <a:lstStyle>
            <a:lvl1pPr marL="457200" lvl="0" indent="-228600" algn="l">
              <a:lnSpc>
                <a:spcPct val="115000"/>
              </a:lnSpc>
              <a:spcBef>
                <a:spcPts val="600"/>
              </a:spcBef>
              <a:spcAft>
                <a:spcPts val="0"/>
              </a:spcAft>
              <a:buSzPts val="1600"/>
              <a:buFont typeface="Montserrat Light"/>
              <a:buNone/>
              <a:defRPr sz="3600"/>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1003" name="Google Shape;1003;p100"/>
          <p:cNvSpPr txBox="1">
            <a:spLocks noGrp="1"/>
          </p:cNvSpPr>
          <p:nvPr>
            <p:ph type="body" idx="2"/>
          </p:nvPr>
        </p:nvSpPr>
        <p:spPr>
          <a:xfrm>
            <a:off x="1389062" y="110490"/>
            <a:ext cx="7341235" cy="539747"/>
          </a:xfrm>
          <a:prstGeom prst="rect">
            <a:avLst/>
          </a:prstGeom>
          <a:noFill/>
          <a:ln>
            <a:noFill/>
          </a:ln>
        </p:spPr>
        <p:txBody>
          <a:bodyPr spcFirstLastPara="1" wrap="square" lIns="0" tIns="0" rIns="0" bIns="0" anchor="b" anchorCtr="0">
            <a:noAutofit/>
          </a:bodyPr>
          <a:lstStyle>
            <a:lvl1pPr marL="457200" lvl="0" indent="-228600" algn="l">
              <a:lnSpc>
                <a:spcPct val="115000"/>
              </a:lnSpc>
              <a:spcBef>
                <a:spcPts val="600"/>
              </a:spcBef>
              <a:spcAft>
                <a:spcPts val="0"/>
              </a:spcAft>
              <a:buSzPts val="1600"/>
              <a:buFont typeface="Montserrat"/>
              <a:buNone/>
              <a:defRPr sz="2800" b="1" i="0">
                <a:solidFill>
                  <a:schemeClr val="accent6"/>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1004" name="Google Shape;1004;p100"/>
          <p:cNvSpPr txBox="1">
            <a:spLocks noGrp="1"/>
          </p:cNvSpPr>
          <p:nvPr>
            <p:ph type="body" idx="3"/>
          </p:nvPr>
        </p:nvSpPr>
        <p:spPr>
          <a:xfrm>
            <a:off x="1389061" y="650237"/>
            <a:ext cx="7341235" cy="365763"/>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a:buNone/>
              <a:defRPr sz="1600" b="0" i="0">
                <a:solidFill>
                  <a:schemeClr val="accent4"/>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1005" name="Google Shape;1005;p100"/>
          <p:cNvSpPr>
            <a:spLocks noGrp="1"/>
          </p:cNvSpPr>
          <p:nvPr>
            <p:ph type="pic" idx="4"/>
          </p:nvPr>
        </p:nvSpPr>
        <p:spPr>
          <a:xfrm>
            <a:off x="1389062" y="1334530"/>
            <a:ext cx="3393988" cy="3393988"/>
          </a:xfrm>
          <a:prstGeom prst="rect">
            <a:avLst/>
          </a:prstGeom>
          <a:noFill/>
          <a:ln>
            <a:noFill/>
          </a:ln>
        </p:spPr>
      </p:sp>
      <p:sp>
        <p:nvSpPr>
          <p:cNvPr id="1006" name="Google Shape;1006;p100"/>
          <p:cNvSpPr>
            <a:spLocks noGrp="1"/>
          </p:cNvSpPr>
          <p:nvPr>
            <p:ph type="pic" idx="5"/>
          </p:nvPr>
        </p:nvSpPr>
        <p:spPr>
          <a:xfrm>
            <a:off x="5111226" y="1334530"/>
            <a:ext cx="3393988" cy="3393988"/>
          </a:xfrm>
          <a:prstGeom prst="rect">
            <a:avLst/>
          </a:prstGeom>
          <a:noFill/>
          <a:ln>
            <a:noFill/>
          </a:ln>
        </p:spPr>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lank - Dark 1">
  <p:cSld name="1_Blank - Dark 1 25">
    <p:spTree>
      <p:nvGrpSpPr>
        <p:cNvPr id="1" name="Shape 1007"/>
        <p:cNvGrpSpPr/>
        <p:nvPr/>
      </p:nvGrpSpPr>
      <p:grpSpPr>
        <a:xfrm>
          <a:off x="0" y="0"/>
          <a:ext cx="0" cy="0"/>
          <a:chOff x="0" y="0"/>
          <a:chExt cx="0" cy="0"/>
        </a:xfrm>
      </p:grpSpPr>
      <p:sp>
        <p:nvSpPr>
          <p:cNvPr id="1008" name="Google Shape;1008;p101"/>
          <p:cNvSpPr/>
          <p:nvPr/>
        </p:nvSpPr>
        <p:spPr>
          <a:xfrm rot="5400000">
            <a:off x="-132080" y="-91442"/>
            <a:ext cx="1849120" cy="1849120"/>
          </a:xfrm>
          <a:prstGeom prst="rtTriangl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1009" name="Google Shape;1009;p101"/>
          <p:cNvSpPr txBox="1">
            <a:spLocks noGrp="1"/>
          </p:cNvSpPr>
          <p:nvPr>
            <p:ph type="body" idx="1"/>
          </p:nvPr>
        </p:nvSpPr>
        <p:spPr>
          <a:xfrm>
            <a:off x="329883" y="111125"/>
            <a:ext cx="462597" cy="904875"/>
          </a:xfrm>
          <a:prstGeom prst="rect">
            <a:avLst/>
          </a:prstGeom>
          <a:noFill/>
          <a:ln>
            <a:noFill/>
          </a:ln>
        </p:spPr>
        <p:txBody>
          <a:bodyPr spcFirstLastPara="1" wrap="square" lIns="0" tIns="0" rIns="0" bIns="0" anchor="ctr" anchorCtr="0">
            <a:noAutofit/>
          </a:bodyPr>
          <a:lstStyle>
            <a:lvl1pPr marL="457200" lvl="0" indent="-228600" algn="l">
              <a:lnSpc>
                <a:spcPct val="115000"/>
              </a:lnSpc>
              <a:spcBef>
                <a:spcPts val="600"/>
              </a:spcBef>
              <a:spcAft>
                <a:spcPts val="0"/>
              </a:spcAft>
              <a:buSzPts val="1600"/>
              <a:buFont typeface="Montserrat Light"/>
              <a:buNone/>
              <a:defRPr sz="3600"/>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1010" name="Google Shape;1010;p101"/>
          <p:cNvSpPr txBox="1">
            <a:spLocks noGrp="1"/>
          </p:cNvSpPr>
          <p:nvPr>
            <p:ph type="body" idx="2"/>
          </p:nvPr>
        </p:nvSpPr>
        <p:spPr>
          <a:xfrm>
            <a:off x="1389062" y="110490"/>
            <a:ext cx="7341235" cy="904875"/>
          </a:xfrm>
          <a:prstGeom prst="rect">
            <a:avLst/>
          </a:prstGeom>
          <a:noFill/>
          <a:ln>
            <a:noFill/>
          </a:ln>
        </p:spPr>
        <p:txBody>
          <a:bodyPr spcFirstLastPara="1" wrap="square" lIns="0" tIns="0" rIns="0" bIns="0" anchor="ctr" anchorCtr="0">
            <a:noAutofit/>
          </a:bodyPr>
          <a:lstStyle>
            <a:lvl1pPr marL="457200" lvl="0" indent="-228600" algn="l">
              <a:lnSpc>
                <a:spcPct val="115000"/>
              </a:lnSpc>
              <a:spcBef>
                <a:spcPts val="600"/>
              </a:spcBef>
              <a:spcAft>
                <a:spcPts val="0"/>
              </a:spcAft>
              <a:buSzPts val="1600"/>
              <a:buFont typeface="Montserrat"/>
              <a:buNone/>
              <a:defRPr sz="2800" b="1" i="0">
                <a:solidFill>
                  <a:schemeClr val="accent6"/>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1011" name="Google Shape;1011;p101"/>
          <p:cNvSpPr>
            <a:spLocks noGrp="1"/>
          </p:cNvSpPr>
          <p:nvPr>
            <p:ph type="pic" idx="3"/>
          </p:nvPr>
        </p:nvSpPr>
        <p:spPr>
          <a:xfrm>
            <a:off x="3047527" y="1334530"/>
            <a:ext cx="2718486" cy="2718486"/>
          </a:xfrm>
          <a:prstGeom prst="rect">
            <a:avLst/>
          </a:prstGeom>
          <a:noFill/>
          <a:ln>
            <a:noFill/>
          </a:ln>
        </p:spPr>
      </p:sp>
      <p:sp>
        <p:nvSpPr>
          <p:cNvPr id="1012" name="Google Shape;1012;p101"/>
          <p:cNvSpPr>
            <a:spLocks noGrp="1"/>
          </p:cNvSpPr>
          <p:nvPr>
            <p:ph type="pic" idx="4"/>
          </p:nvPr>
        </p:nvSpPr>
        <p:spPr>
          <a:xfrm>
            <a:off x="6011810" y="1334530"/>
            <a:ext cx="2718486" cy="2718486"/>
          </a:xfrm>
          <a:prstGeom prst="rect">
            <a:avLst/>
          </a:prstGeom>
          <a:noFill/>
          <a:ln>
            <a:noFill/>
          </a:ln>
        </p:spPr>
      </p:sp>
      <p:sp>
        <p:nvSpPr>
          <p:cNvPr id="1013" name="Google Shape;1013;p101"/>
          <p:cNvSpPr>
            <a:spLocks noGrp="1"/>
          </p:cNvSpPr>
          <p:nvPr>
            <p:ph type="body" idx="5"/>
          </p:nvPr>
        </p:nvSpPr>
        <p:spPr>
          <a:xfrm flipH="1">
            <a:off x="156520" y="2571750"/>
            <a:ext cx="2645210" cy="2571750"/>
          </a:xfrm>
          <a:prstGeom prst="snip1Rect">
            <a:avLst>
              <a:gd name="adj" fmla="val 16667"/>
            </a:avLst>
          </a:prstGeom>
          <a:solidFill>
            <a:schemeClr val="lt2"/>
          </a:solidFill>
          <a:ln>
            <a:noFill/>
          </a:ln>
        </p:spPr>
        <p:txBody>
          <a:bodyPr spcFirstLastPara="1" wrap="square" lIns="0" tIns="182875" rIns="0" bIns="0" anchor="t" anchorCtr="0">
            <a:noAutofit/>
          </a:bodyPr>
          <a:lstStyle>
            <a:lvl1pPr marL="457200" lvl="0" indent="-228600" algn="l">
              <a:lnSpc>
                <a:spcPct val="115000"/>
              </a:lnSpc>
              <a:spcBef>
                <a:spcPts val="600"/>
              </a:spcBef>
              <a:spcAft>
                <a:spcPts val="0"/>
              </a:spcAft>
              <a:buSzPts val="1600"/>
              <a:buFont typeface="Montserrat Light"/>
              <a:buNone/>
              <a:defRPr sz="1050">
                <a:solidFill>
                  <a:srgbClr val="15325E"/>
                </a:solidFill>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lank - Dark 1">
  <p:cSld name="1_Blank - Dark 1 26">
    <p:spTree>
      <p:nvGrpSpPr>
        <p:cNvPr id="1" name="Shape 1014"/>
        <p:cNvGrpSpPr/>
        <p:nvPr/>
      </p:nvGrpSpPr>
      <p:grpSpPr>
        <a:xfrm>
          <a:off x="0" y="0"/>
          <a:ext cx="0" cy="0"/>
          <a:chOff x="0" y="0"/>
          <a:chExt cx="0" cy="0"/>
        </a:xfrm>
      </p:grpSpPr>
      <p:sp>
        <p:nvSpPr>
          <p:cNvPr id="1015" name="Google Shape;1015;p102"/>
          <p:cNvSpPr/>
          <p:nvPr/>
        </p:nvSpPr>
        <p:spPr>
          <a:xfrm rot="5400000">
            <a:off x="-132080" y="-91442"/>
            <a:ext cx="1849120" cy="1849120"/>
          </a:xfrm>
          <a:prstGeom prst="rtTriangl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1016" name="Google Shape;1016;p102"/>
          <p:cNvSpPr txBox="1">
            <a:spLocks noGrp="1"/>
          </p:cNvSpPr>
          <p:nvPr>
            <p:ph type="body" idx="1"/>
          </p:nvPr>
        </p:nvSpPr>
        <p:spPr>
          <a:xfrm>
            <a:off x="329883" y="111125"/>
            <a:ext cx="462597" cy="904875"/>
          </a:xfrm>
          <a:prstGeom prst="rect">
            <a:avLst/>
          </a:prstGeom>
          <a:noFill/>
          <a:ln>
            <a:noFill/>
          </a:ln>
        </p:spPr>
        <p:txBody>
          <a:bodyPr spcFirstLastPara="1" wrap="square" lIns="0" tIns="0" rIns="0" bIns="0" anchor="ctr" anchorCtr="0">
            <a:noAutofit/>
          </a:bodyPr>
          <a:lstStyle>
            <a:lvl1pPr marL="457200" lvl="0" indent="-228600" algn="l">
              <a:lnSpc>
                <a:spcPct val="115000"/>
              </a:lnSpc>
              <a:spcBef>
                <a:spcPts val="600"/>
              </a:spcBef>
              <a:spcAft>
                <a:spcPts val="0"/>
              </a:spcAft>
              <a:buSzPts val="1600"/>
              <a:buFont typeface="Montserrat Light"/>
              <a:buNone/>
              <a:defRPr sz="3600"/>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1017" name="Google Shape;1017;p102"/>
          <p:cNvSpPr txBox="1">
            <a:spLocks noGrp="1"/>
          </p:cNvSpPr>
          <p:nvPr>
            <p:ph type="body" idx="2"/>
          </p:nvPr>
        </p:nvSpPr>
        <p:spPr>
          <a:xfrm>
            <a:off x="1389062" y="110490"/>
            <a:ext cx="7341235" cy="539747"/>
          </a:xfrm>
          <a:prstGeom prst="rect">
            <a:avLst/>
          </a:prstGeom>
          <a:noFill/>
          <a:ln>
            <a:noFill/>
          </a:ln>
        </p:spPr>
        <p:txBody>
          <a:bodyPr spcFirstLastPara="1" wrap="square" lIns="0" tIns="0" rIns="0" bIns="0" anchor="b" anchorCtr="0">
            <a:noAutofit/>
          </a:bodyPr>
          <a:lstStyle>
            <a:lvl1pPr marL="457200" lvl="0" indent="-228600" algn="l">
              <a:lnSpc>
                <a:spcPct val="115000"/>
              </a:lnSpc>
              <a:spcBef>
                <a:spcPts val="600"/>
              </a:spcBef>
              <a:spcAft>
                <a:spcPts val="0"/>
              </a:spcAft>
              <a:buSzPts val="1600"/>
              <a:buFont typeface="Montserrat"/>
              <a:buNone/>
              <a:defRPr sz="2800" b="1" i="0">
                <a:solidFill>
                  <a:schemeClr val="accent6"/>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1018" name="Google Shape;1018;p102"/>
          <p:cNvSpPr txBox="1">
            <a:spLocks noGrp="1"/>
          </p:cNvSpPr>
          <p:nvPr>
            <p:ph type="body" idx="3"/>
          </p:nvPr>
        </p:nvSpPr>
        <p:spPr>
          <a:xfrm>
            <a:off x="1389061" y="650237"/>
            <a:ext cx="7341235" cy="365763"/>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600"/>
              </a:spcBef>
              <a:spcAft>
                <a:spcPts val="0"/>
              </a:spcAft>
              <a:buSzPts val="1600"/>
              <a:buFont typeface="Montserrat"/>
              <a:buNone/>
              <a:defRPr sz="1600" b="0" i="0">
                <a:solidFill>
                  <a:schemeClr val="accent4"/>
                </a:solidFill>
                <a:latin typeface="Montserrat"/>
                <a:ea typeface="Montserrat"/>
                <a:cs typeface="Montserrat"/>
                <a:sym typeface="Montserrat"/>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
        <p:nvSpPr>
          <p:cNvPr id="1019" name="Google Shape;1019;p102"/>
          <p:cNvSpPr>
            <a:spLocks noGrp="1"/>
          </p:cNvSpPr>
          <p:nvPr>
            <p:ph type="pic" idx="4"/>
          </p:nvPr>
        </p:nvSpPr>
        <p:spPr>
          <a:xfrm>
            <a:off x="3047527" y="1334530"/>
            <a:ext cx="2718486" cy="2718486"/>
          </a:xfrm>
          <a:prstGeom prst="rect">
            <a:avLst/>
          </a:prstGeom>
          <a:noFill/>
          <a:ln>
            <a:noFill/>
          </a:ln>
        </p:spPr>
      </p:sp>
      <p:sp>
        <p:nvSpPr>
          <p:cNvPr id="1020" name="Google Shape;1020;p102"/>
          <p:cNvSpPr>
            <a:spLocks noGrp="1"/>
          </p:cNvSpPr>
          <p:nvPr>
            <p:ph type="pic" idx="5"/>
          </p:nvPr>
        </p:nvSpPr>
        <p:spPr>
          <a:xfrm>
            <a:off x="6011810" y="1334530"/>
            <a:ext cx="2718486" cy="2718486"/>
          </a:xfrm>
          <a:prstGeom prst="rect">
            <a:avLst/>
          </a:prstGeom>
          <a:noFill/>
          <a:ln>
            <a:noFill/>
          </a:ln>
        </p:spPr>
      </p:sp>
      <p:sp>
        <p:nvSpPr>
          <p:cNvPr id="1021" name="Google Shape;1021;p102"/>
          <p:cNvSpPr>
            <a:spLocks noGrp="1"/>
          </p:cNvSpPr>
          <p:nvPr>
            <p:ph type="body" idx="6"/>
          </p:nvPr>
        </p:nvSpPr>
        <p:spPr>
          <a:xfrm flipH="1">
            <a:off x="156520" y="2571750"/>
            <a:ext cx="2645210" cy="2571750"/>
          </a:xfrm>
          <a:prstGeom prst="snip1Rect">
            <a:avLst>
              <a:gd name="adj" fmla="val 16667"/>
            </a:avLst>
          </a:prstGeom>
          <a:solidFill>
            <a:schemeClr val="lt2"/>
          </a:solidFill>
          <a:ln>
            <a:noFill/>
          </a:ln>
        </p:spPr>
        <p:txBody>
          <a:bodyPr spcFirstLastPara="1" wrap="square" lIns="0" tIns="182875" rIns="0" bIns="0" anchor="t" anchorCtr="0">
            <a:noAutofit/>
          </a:bodyPr>
          <a:lstStyle>
            <a:lvl1pPr marL="457200" lvl="0" indent="-228600" algn="l">
              <a:lnSpc>
                <a:spcPct val="115000"/>
              </a:lnSpc>
              <a:spcBef>
                <a:spcPts val="600"/>
              </a:spcBef>
              <a:spcAft>
                <a:spcPts val="0"/>
              </a:spcAft>
              <a:buSzPts val="1600"/>
              <a:buFont typeface="Montserrat Light"/>
              <a:buNone/>
              <a:defRPr sz="1050">
                <a:solidFill>
                  <a:srgbClr val="15325E"/>
                </a:solidFill>
              </a:defRPr>
            </a:lvl1pPr>
            <a:lvl2pPr marL="914400" lvl="1" indent="-330200" algn="l">
              <a:lnSpc>
                <a:spcPct val="115000"/>
              </a:lnSpc>
              <a:spcBef>
                <a:spcPts val="0"/>
              </a:spcBef>
              <a:spcAft>
                <a:spcPts val="0"/>
              </a:spcAft>
              <a:buSzPts val="1600"/>
              <a:buChar char="-"/>
              <a:defRPr/>
            </a:lvl2pPr>
            <a:lvl3pPr marL="1371600" lvl="2" indent="-330200" algn="l">
              <a:lnSpc>
                <a:spcPct val="115000"/>
              </a:lnSpc>
              <a:spcBef>
                <a:spcPts val="0"/>
              </a:spcBef>
              <a:spcAft>
                <a:spcPts val="0"/>
              </a:spcAft>
              <a:buSzPts val="1600"/>
              <a:buChar char="⬞"/>
              <a:defRPr/>
            </a:lvl3pPr>
            <a:lvl4pPr marL="1828800" lvl="3" indent="-330200" algn="l">
              <a:lnSpc>
                <a:spcPct val="115000"/>
              </a:lnSpc>
              <a:spcBef>
                <a:spcPts val="0"/>
              </a:spcBef>
              <a:spcAft>
                <a:spcPts val="0"/>
              </a:spcAft>
              <a:buSzPts val="1600"/>
              <a:buChar char="●"/>
              <a:defRPr/>
            </a:lvl4pPr>
            <a:lvl5pPr marL="2286000" lvl="4" indent="-330200" algn="l">
              <a:lnSpc>
                <a:spcPct val="115000"/>
              </a:lnSpc>
              <a:spcBef>
                <a:spcPts val="0"/>
              </a:spcBef>
              <a:spcAft>
                <a:spcPts val="0"/>
              </a:spcAft>
              <a:buSzPts val="1600"/>
              <a:buChar char="○"/>
              <a:defRPr/>
            </a:lvl5pPr>
            <a:lvl6pPr marL="2743200" lvl="5" indent="-330200" algn="l">
              <a:lnSpc>
                <a:spcPct val="115000"/>
              </a:lnSpc>
              <a:spcBef>
                <a:spcPts val="0"/>
              </a:spcBef>
              <a:spcAft>
                <a:spcPts val="0"/>
              </a:spcAft>
              <a:buSzPts val="1600"/>
              <a:buChar char="■"/>
              <a:defRPr/>
            </a:lvl6pPr>
            <a:lvl7pPr marL="3200400" lvl="6" indent="-330200" algn="l">
              <a:lnSpc>
                <a:spcPct val="115000"/>
              </a:lnSpc>
              <a:spcBef>
                <a:spcPts val="0"/>
              </a:spcBef>
              <a:spcAft>
                <a:spcPts val="0"/>
              </a:spcAft>
              <a:buSzPts val="1600"/>
              <a:buChar char="●"/>
              <a:defRPr/>
            </a:lvl7pPr>
            <a:lvl8pPr marL="3657600" lvl="7" indent="-330200" algn="l">
              <a:lnSpc>
                <a:spcPct val="115000"/>
              </a:lnSpc>
              <a:spcBef>
                <a:spcPts val="0"/>
              </a:spcBef>
              <a:spcAft>
                <a:spcPts val="0"/>
              </a:spcAft>
              <a:buSzPts val="1600"/>
              <a:buChar char="○"/>
              <a:defRPr/>
            </a:lvl8pPr>
            <a:lvl9pPr marL="4114800" lvl="8" indent="-330200" algn="l">
              <a:lnSpc>
                <a:spcPct val="115000"/>
              </a:lnSpc>
              <a:spcBef>
                <a:spcPts val="0"/>
              </a:spcBef>
              <a:spcAft>
                <a:spcPts val="0"/>
              </a:spcAft>
              <a:buSzPts val="16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9" Type="http://schemas.openxmlformats.org/officeDocument/2006/relationships/slideLayout" Target="../slideLayouts/slideLayout87.xml"/><Relationship Id="rId21" Type="http://schemas.openxmlformats.org/officeDocument/2006/relationships/slideLayout" Target="../slideLayouts/slideLayout69.xml"/><Relationship Id="rId34" Type="http://schemas.openxmlformats.org/officeDocument/2006/relationships/slideLayout" Target="../slideLayouts/slideLayout82.xml"/><Relationship Id="rId42" Type="http://schemas.openxmlformats.org/officeDocument/2006/relationships/slideLayout" Target="../slideLayouts/slideLayout90.xml"/><Relationship Id="rId47" Type="http://schemas.openxmlformats.org/officeDocument/2006/relationships/slideLayout" Target="../slideLayouts/slideLayout95.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9" Type="http://schemas.openxmlformats.org/officeDocument/2006/relationships/slideLayout" Target="../slideLayouts/slideLayout77.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32" Type="http://schemas.openxmlformats.org/officeDocument/2006/relationships/slideLayout" Target="../slideLayouts/slideLayout80.xml"/><Relationship Id="rId37" Type="http://schemas.openxmlformats.org/officeDocument/2006/relationships/slideLayout" Target="../slideLayouts/slideLayout85.xml"/><Relationship Id="rId40" Type="http://schemas.openxmlformats.org/officeDocument/2006/relationships/slideLayout" Target="../slideLayouts/slideLayout88.xml"/><Relationship Id="rId45" Type="http://schemas.openxmlformats.org/officeDocument/2006/relationships/slideLayout" Target="../slideLayouts/slideLayout93.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slideLayout" Target="../slideLayouts/slideLayout76.xml"/><Relationship Id="rId36" Type="http://schemas.openxmlformats.org/officeDocument/2006/relationships/slideLayout" Target="../slideLayouts/slideLayout84.xml"/><Relationship Id="rId49" Type="http://schemas.openxmlformats.org/officeDocument/2006/relationships/theme" Target="../theme/theme2.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31" Type="http://schemas.openxmlformats.org/officeDocument/2006/relationships/slideLayout" Target="../slideLayouts/slideLayout79.xml"/><Relationship Id="rId44" Type="http://schemas.openxmlformats.org/officeDocument/2006/relationships/slideLayout" Target="../slideLayouts/slideLayout92.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slideLayout" Target="../slideLayouts/slideLayout75.xml"/><Relationship Id="rId30" Type="http://schemas.openxmlformats.org/officeDocument/2006/relationships/slideLayout" Target="../slideLayouts/slideLayout78.xml"/><Relationship Id="rId35" Type="http://schemas.openxmlformats.org/officeDocument/2006/relationships/slideLayout" Target="../slideLayouts/slideLayout83.xml"/><Relationship Id="rId43" Type="http://schemas.openxmlformats.org/officeDocument/2006/relationships/slideLayout" Target="../slideLayouts/slideLayout91.xml"/><Relationship Id="rId48" Type="http://schemas.openxmlformats.org/officeDocument/2006/relationships/slideLayout" Target="../slideLayouts/slideLayout96.xml"/><Relationship Id="rId8" Type="http://schemas.openxmlformats.org/officeDocument/2006/relationships/slideLayout" Target="../slideLayouts/slideLayout56.xml"/><Relationship Id="rId3" Type="http://schemas.openxmlformats.org/officeDocument/2006/relationships/slideLayout" Target="../slideLayouts/slideLayout51.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33" Type="http://schemas.openxmlformats.org/officeDocument/2006/relationships/slideLayout" Target="../slideLayouts/slideLayout81.xml"/><Relationship Id="rId38" Type="http://schemas.openxmlformats.org/officeDocument/2006/relationships/slideLayout" Target="../slideLayouts/slideLayout86.xml"/><Relationship Id="rId46" Type="http://schemas.openxmlformats.org/officeDocument/2006/relationships/slideLayout" Target="../slideLayouts/slideLayout94.xml"/><Relationship Id="rId20" Type="http://schemas.openxmlformats.org/officeDocument/2006/relationships/slideLayout" Target="../slideLayouts/slideLayout68.xml"/><Relationship Id="rId41" Type="http://schemas.openxmlformats.org/officeDocument/2006/relationships/slideLayout" Target="../slideLayouts/slideLayout89.xml"/><Relationship Id="rId1" Type="http://schemas.openxmlformats.org/officeDocument/2006/relationships/slideLayout" Target="../slideLayouts/slideLayout49.xml"/><Relationship Id="rId6"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8" r:id="rId10"/>
    <p:sldLayoutId id="2147483659" r:id="rId11"/>
    <p:sldLayoutId id="2147483660" r:id="rId12"/>
    <p:sldLayoutId id="2147483661"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8" r:id="rId28"/>
    <p:sldLayoutId id="2147483679" r:id="rId29"/>
    <p:sldLayoutId id="2147483680" r:id="rId30"/>
    <p:sldLayoutId id="2147483681" r:id="rId31"/>
    <p:sldLayoutId id="2147483682" r:id="rId32"/>
    <p:sldLayoutId id="2147483683" r:id="rId33"/>
    <p:sldLayoutId id="2147483684" r:id="rId34"/>
    <p:sldLayoutId id="2147483685" r:id="rId35"/>
    <p:sldLayoutId id="2147483686" r:id="rId36"/>
    <p:sldLayoutId id="2147483687" r:id="rId37"/>
    <p:sldLayoutId id="2147483688" r:id="rId38"/>
    <p:sldLayoutId id="2147483689" r:id="rId39"/>
    <p:sldLayoutId id="2147483690" r:id="rId40"/>
    <p:sldLayoutId id="2147483691" r:id="rId41"/>
    <p:sldLayoutId id="2147483692" r:id="rId42"/>
    <p:sldLayoutId id="2147483693" r:id="rId43"/>
    <p:sldLayoutId id="2147483694" r:id="rId44"/>
    <p:sldLayoutId id="2147483695" r:id="rId45"/>
    <p:sldLayoutId id="2147483696" r:id="rId46"/>
    <p:sldLayoutId id="2147483697" r:id="rId47"/>
    <p:sldLayoutId id="2147483698" r:id="rId48"/>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9"/>
        <p:cNvGrpSpPr/>
        <p:nvPr/>
      </p:nvGrpSpPr>
      <p:grpSpPr>
        <a:xfrm>
          <a:off x="0" y="0"/>
          <a:ext cx="0" cy="0"/>
          <a:chOff x="0" y="0"/>
          <a:chExt cx="0" cy="0"/>
        </a:xfrm>
      </p:grpSpPr>
      <p:sp>
        <p:nvSpPr>
          <p:cNvPr id="560" name="Google Shape;560;p53"/>
          <p:cNvSpPr txBox="1">
            <a:spLocks noGrp="1"/>
          </p:cNvSpPr>
          <p:nvPr>
            <p:ph type="title"/>
          </p:nvPr>
        </p:nvSpPr>
        <p:spPr>
          <a:xfrm>
            <a:off x="1188725" y="1028875"/>
            <a:ext cx="6766500" cy="15675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6000"/>
              <a:buFont typeface="DM Serif Display"/>
              <a:buNone/>
              <a:defRPr sz="6000" b="0" i="0" u="none" strike="noStrike" cap="none">
                <a:solidFill>
                  <a:schemeClr val="lt1"/>
                </a:solidFill>
                <a:latin typeface="DM Serif Display"/>
                <a:ea typeface="DM Serif Display"/>
                <a:cs typeface="DM Serif Display"/>
                <a:sym typeface="DM Serif Display"/>
              </a:defRPr>
            </a:lvl1pPr>
            <a:lvl2pPr marR="0" lvl="1" algn="l" rtl="0">
              <a:lnSpc>
                <a:spcPct val="90000"/>
              </a:lnSpc>
              <a:spcBef>
                <a:spcPts val="0"/>
              </a:spcBef>
              <a:spcAft>
                <a:spcPts val="0"/>
              </a:spcAft>
              <a:buClr>
                <a:schemeClr val="lt1"/>
              </a:buClr>
              <a:buSzPts val="6000"/>
              <a:buFont typeface="DM Serif Display"/>
              <a:buNone/>
              <a:defRPr sz="6000" b="0" i="0" u="none" strike="noStrike" cap="none">
                <a:solidFill>
                  <a:schemeClr val="lt1"/>
                </a:solidFill>
                <a:latin typeface="DM Serif Display"/>
                <a:ea typeface="DM Serif Display"/>
                <a:cs typeface="DM Serif Display"/>
                <a:sym typeface="DM Serif Display"/>
              </a:defRPr>
            </a:lvl2pPr>
            <a:lvl3pPr marR="0" lvl="2" algn="l" rtl="0">
              <a:lnSpc>
                <a:spcPct val="90000"/>
              </a:lnSpc>
              <a:spcBef>
                <a:spcPts val="0"/>
              </a:spcBef>
              <a:spcAft>
                <a:spcPts val="0"/>
              </a:spcAft>
              <a:buClr>
                <a:schemeClr val="lt1"/>
              </a:buClr>
              <a:buSzPts val="6000"/>
              <a:buFont typeface="DM Serif Display"/>
              <a:buNone/>
              <a:defRPr sz="6000" b="0" i="0" u="none" strike="noStrike" cap="none">
                <a:solidFill>
                  <a:schemeClr val="lt1"/>
                </a:solidFill>
                <a:latin typeface="DM Serif Display"/>
                <a:ea typeface="DM Serif Display"/>
                <a:cs typeface="DM Serif Display"/>
                <a:sym typeface="DM Serif Display"/>
              </a:defRPr>
            </a:lvl3pPr>
            <a:lvl4pPr marR="0" lvl="3" algn="l" rtl="0">
              <a:lnSpc>
                <a:spcPct val="90000"/>
              </a:lnSpc>
              <a:spcBef>
                <a:spcPts val="0"/>
              </a:spcBef>
              <a:spcAft>
                <a:spcPts val="0"/>
              </a:spcAft>
              <a:buClr>
                <a:schemeClr val="lt1"/>
              </a:buClr>
              <a:buSzPts val="6000"/>
              <a:buFont typeface="DM Serif Display"/>
              <a:buNone/>
              <a:defRPr sz="6000" b="0" i="0" u="none" strike="noStrike" cap="none">
                <a:solidFill>
                  <a:schemeClr val="lt1"/>
                </a:solidFill>
                <a:latin typeface="DM Serif Display"/>
                <a:ea typeface="DM Serif Display"/>
                <a:cs typeface="DM Serif Display"/>
                <a:sym typeface="DM Serif Display"/>
              </a:defRPr>
            </a:lvl4pPr>
            <a:lvl5pPr marR="0" lvl="4" algn="l" rtl="0">
              <a:lnSpc>
                <a:spcPct val="90000"/>
              </a:lnSpc>
              <a:spcBef>
                <a:spcPts val="0"/>
              </a:spcBef>
              <a:spcAft>
                <a:spcPts val="0"/>
              </a:spcAft>
              <a:buClr>
                <a:schemeClr val="lt1"/>
              </a:buClr>
              <a:buSzPts val="6000"/>
              <a:buFont typeface="DM Serif Display"/>
              <a:buNone/>
              <a:defRPr sz="6000" b="0" i="0" u="none" strike="noStrike" cap="none">
                <a:solidFill>
                  <a:schemeClr val="lt1"/>
                </a:solidFill>
                <a:latin typeface="DM Serif Display"/>
                <a:ea typeface="DM Serif Display"/>
                <a:cs typeface="DM Serif Display"/>
                <a:sym typeface="DM Serif Display"/>
              </a:defRPr>
            </a:lvl5pPr>
            <a:lvl6pPr marR="0" lvl="5" algn="l" rtl="0">
              <a:lnSpc>
                <a:spcPct val="90000"/>
              </a:lnSpc>
              <a:spcBef>
                <a:spcPts val="0"/>
              </a:spcBef>
              <a:spcAft>
                <a:spcPts val="0"/>
              </a:spcAft>
              <a:buClr>
                <a:schemeClr val="lt1"/>
              </a:buClr>
              <a:buSzPts val="6000"/>
              <a:buFont typeface="DM Serif Display"/>
              <a:buNone/>
              <a:defRPr sz="6000" b="0" i="0" u="none" strike="noStrike" cap="none">
                <a:solidFill>
                  <a:schemeClr val="lt1"/>
                </a:solidFill>
                <a:latin typeface="DM Serif Display"/>
                <a:ea typeface="DM Serif Display"/>
                <a:cs typeface="DM Serif Display"/>
                <a:sym typeface="DM Serif Display"/>
              </a:defRPr>
            </a:lvl6pPr>
            <a:lvl7pPr marR="0" lvl="6" algn="l" rtl="0">
              <a:lnSpc>
                <a:spcPct val="90000"/>
              </a:lnSpc>
              <a:spcBef>
                <a:spcPts val="0"/>
              </a:spcBef>
              <a:spcAft>
                <a:spcPts val="0"/>
              </a:spcAft>
              <a:buClr>
                <a:schemeClr val="lt1"/>
              </a:buClr>
              <a:buSzPts val="6000"/>
              <a:buFont typeface="DM Serif Display"/>
              <a:buNone/>
              <a:defRPr sz="6000" b="0" i="0" u="none" strike="noStrike" cap="none">
                <a:solidFill>
                  <a:schemeClr val="lt1"/>
                </a:solidFill>
                <a:latin typeface="DM Serif Display"/>
                <a:ea typeface="DM Serif Display"/>
                <a:cs typeface="DM Serif Display"/>
                <a:sym typeface="DM Serif Display"/>
              </a:defRPr>
            </a:lvl7pPr>
            <a:lvl8pPr marR="0" lvl="7" algn="l" rtl="0">
              <a:lnSpc>
                <a:spcPct val="90000"/>
              </a:lnSpc>
              <a:spcBef>
                <a:spcPts val="0"/>
              </a:spcBef>
              <a:spcAft>
                <a:spcPts val="0"/>
              </a:spcAft>
              <a:buClr>
                <a:schemeClr val="lt1"/>
              </a:buClr>
              <a:buSzPts val="6000"/>
              <a:buFont typeface="DM Serif Display"/>
              <a:buNone/>
              <a:defRPr sz="6000" b="0" i="0" u="none" strike="noStrike" cap="none">
                <a:solidFill>
                  <a:schemeClr val="lt1"/>
                </a:solidFill>
                <a:latin typeface="DM Serif Display"/>
                <a:ea typeface="DM Serif Display"/>
                <a:cs typeface="DM Serif Display"/>
                <a:sym typeface="DM Serif Display"/>
              </a:defRPr>
            </a:lvl8pPr>
            <a:lvl9pPr marR="0" lvl="8" algn="l" rtl="0">
              <a:lnSpc>
                <a:spcPct val="90000"/>
              </a:lnSpc>
              <a:spcBef>
                <a:spcPts val="0"/>
              </a:spcBef>
              <a:spcAft>
                <a:spcPts val="0"/>
              </a:spcAft>
              <a:buClr>
                <a:schemeClr val="lt1"/>
              </a:buClr>
              <a:buSzPts val="6000"/>
              <a:buFont typeface="DM Serif Display"/>
              <a:buNone/>
              <a:defRPr sz="6000" b="0" i="0" u="none" strike="noStrike" cap="none">
                <a:solidFill>
                  <a:schemeClr val="lt1"/>
                </a:solidFill>
                <a:latin typeface="DM Serif Display"/>
                <a:ea typeface="DM Serif Display"/>
                <a:cs typeface="DM Serif Display"/>
                <a:sym typeface="DM Serif Display"/>
              </a:defRPr>
            </a:lvl9pPr>
          </a:lstStyle>
          <a:p>
            <a:endParaRPr/>
          </a:p>
        </p:txBody>
      </p:sp>
      <p:sp>
        <p:nvSpPr>
          <p:cNvPr id="561" name="Google Shape;561;p53"/>
          <p:cNvSpPr txBox="1">
            <a:spLocks noGrp="1"/>
          </p:cNvSpPr>
          <p:nvPr>
            <p:ph type="body" idx="1"/>
          </p:nvPr>
        </p:nvSpPr>
        <p:spPr>
          <a:xfrm>
            <a:off x="1188725" y="2851925"/>
            <a:ext cx="6766500" cy="1567500"/>
          </a:xfrm>
          <a:prstGeom prst="rect">
            <a:avLst/>
          </a:prstGeom>
          <a:noFill/>
          <a:ln>
            <a:noFill/>
          </a:ln>
        </p:spPr>
        <p:txBody>
          <a:bodyPr spcFirstLastPara="1" wrap="square" lIns="0" tIns="0" rIns="0" bIns="0" anchor="t" anchorCtr="0">
            <a:noAutofit/>
          </a:bodyPr>
          <a:lstStyle>
            <a:lvl1pPr marL="457200" marR="0" lvl="0" indent="-330200" algn="l" rtl="0">
              <a:lnSpc>
                <a:spcPct val="115000"/>
              </a:lnSpc>
              <a:spcBef>
                <a:spcPts val="600"/>
              </a:spcBef>
              <a:spcAft>
                <a:spcPts val="0"/>
              </a:spcAft>
              <a:buClr>
                <a:schemeClr val="dk2"/>
              </a:buClr>
              <a:buSzPts val="1600"/>
              <a:buFont typeface="Montserrat Light"/>
              <a:buChar char="╺"/>
              <a:defRPr sz="1600" b="0" i="0" u="none" strike="noStrike" cap="none">
                <a:solidFill>
                  <a:schemeClr val="lt1"/>
                </a:solidFill>
                <a:latin typeface="Montserrat Light"/>
                <a:ea typeface="Montserrat Light"/>
                <a:cs typeface="Montserrat Light"/>
                <a:sym typeface="Montserrat Light"/>
              </a:defRPr>
            </a:lvl1pPr>
            <a:lvl2pPr marL="914400" marR="0" lvl="1" indent="-330200" algn="l" rtl="0">
              <a:lnSpc>
                <a:spcPct val="115000"/>
              </a:lnSpc>
              <a:spcBef>
                <a:spcPts val="0"/>
              </a:spcBef>
              <a:spcAft>
                <a:spcPts val="0"/>
              </a:spcAft>
              <a:buClr>
                <a:schemeClr val="dk2"/>
              </a:buClr>
              <a:buSzPts val="1600"/>
              <a:buFont typeface="Montserrat Light"/>
              <a:buChar char="-"/>
              <a:defRPr sz="1600" b="0" i="0" u="none" strike="noStrike" cap="none">
                <a:solidFill>
                  <a:schemeClr val="lt1"/>
                </a:solidFill>
                <a:latin typeface="Montserrat Light"/>
                <a:ea typeface="Montserrat Light"/>
                <a:cs typeface="Montserrat Light"/>
                <a:sym typeface="Montserrat Light"/>
              </a:defRPr>
            </a:lvl2pPr>
            <a:lvl3pPr marL="1371600" marR="0" lvl="2" indent="-330200" algn="l" rtl="0">
              <a:lnSpc>
                <a:spcPct val="115000"/>
              </a:lnSpc>
              <a:spcBef>
                <a:spcPts val="0"/>
              </a:spcBef>
              <a:spcAft>
                <a:spcPts val="0"/>
              </a:spcAft>
              <a:buClr>
                <a:schemeClr val="accent2"/>
              </a:buClr>
              <a:buSzPts val="1600"/>
              <a:buFont typeface="Montserrat Light"/>
              <a:buChar char="⬞"/>
              <a:defRPr sz="1600" b="0" i="0" u="none" strike="noStrike" cap="none">
                <a:solidFill>
                  <a:schemeClr val="lt1"/>
                </a:solidFill>
                <a:latin typeface="Montserrat Light"/>
                <a:ea typeface="Montserrat Light"/>
                <a:cs typeface="Montserrat Light"/>
                <a:sym typeface="Montserrat Light"/>
              </a:defRPr>
            </a:lvl3pPr>
            <a:lvl4pPr marL="1828800" marR="0" lvl="3" indent="-330200" algn="l" rtl="0">
              <a:lnSpc>
                <a:spcPct val="115000"/>
              </a:lnSpc>
              <a:spcBef>
                <a:spcPts val="0"/>
              </a:spcBef>
              <a:spcAft>
                <a:spcPts val="0"/>
              </a:spcAft>
              <a:buClr>
                <a:schemeClr val="accent2"/>
              </a:buClr>
              <a:buSzPts val="1600"/>
              <a:buFont typeface="Montserrat Light"/>
              <a:buChar char="●"/>
              <a:defRPr sz="1600" b="0" i="0" u="none" strike="noStrike" cap="none">
                <a:solidFill>
                  <a:schemeClr val="lt1"/>
                </a:solidFill>
                <a:latin typeface="Montserrat Light"/>
                <a:ea typeface="Montserrat Light"/>
                <a:cs typeface="Montserrat Light"/>
                <a:sym typeface="Montserrat Light"/>
              </a:defRPr>
            </a:lvl4pPr>
            <a:lvl5pPr marL="2286000" marR="0" lvl="4" indent="-330200" algn="l" rtl="0">
              <a:lnSpc>
                <a:spcPct val="115000"/>
              </a:lnSpc>
              <a:spcBef>
                <a:spcPts val="0"/>
              </a:spcBef>
              <a:spcAft>
                <a:spcPts val="0"/>
              </a:spcAft>
              <a:buClr>
                <a:schemeClr val="accent2"/>
              </a:buClr>
              <a:buSzPts val="1600"/>
              <a:buFont typeface="Montserrat Light"/>
              <a:buChar char="○"/>
              <a:defRPr sz="1600" b="0" i="0" u="none" strike="noStrike" cap="none">
                <a:solidFill>
                  <a:schemeClr val="lt1"/>
                </a:solidFill>
                <a:latin typeface="Montserrat Light"/>
                <a:ea typeface="Montserrat Light"/>
                <a:cs typeface="Montserrat Light"/>
                <a:sym typeface="Montserrat Light"/>
              </a:defRPr>
            </a:lvl5pPr>
            <a:lvl6pPr marL="2743200" marR="0" lvl="5" indent="-330200" algn="l" rtl="0">
              <a:lnSpc>
                <a:spcPct val="115000"/>
              </a:lnSpc>
              <a:spcBef>
                <a:spcPts val="0"/>
              </a:spcBef>
              <a:spcAft>
                <a:spcPts val="0"/>
              </a:spcAft>
              <a:buClr>
                <a:schemeClr val="accent2"/>
              </a:buClr>
              <a:buSzPts val="1600"/>
              <a:buFont typeface="Montserrat Light"/>
              <a:buChar char="■"/>
              <a:defRPr sz="1600" b="0" i="0" u="none" strike="noStrike" cap="none">
                <a:solidFill>
                  <a:schemeClr val="lt1"/>
                </a:solidFill>
                <a:latin typeface="Montserrat Light"/>
                <a:ea typeface="Montserrat Light"/>
                <a:cs typeface="Montserrat Light"/>
                <a:sym typeface="Montserrat Light"/>
              </a:defRPr>
            </a:lvl6pPr>
            <a:lvl7pPr marL="3200400" marR="0" lvl="6" indent="-330200" algn="l" rtl="0">
              <a:lnSpc>
                <a:spcPct val="115000"/>
              </a:lnSpc>
              <a:spcBef>
                <a:spcPts val="0"/>
              </a:spcBef>
              <a:spcAft>
                <a:spcPts val="0"/>
              </a:spcAft>
              <a:buClr>
                <a:schemeClr val="accent2"/>
              </a:buClr>
              <a:buSzPts val="1600"/>
              <a:buFont typeface="Montserrat Light"/>
              <a:buChar char="●"/>
              <a:defRPr sz="1600" b="0" i="0" u="none" strike="noStrike" cap="none">
                <a:solidFill>
                  <a:schemeClr val="lt1"/>
                </a:solidFill>
                <a:latin typeface="Montserrat Light"/>
                <a:ea typeface="Montserrat Light"/>
                <a:cs typeface="Montserrat Light"/>
                <a:sym typeface="Montserrat Light"/>
              </a:defRPr>
            </a:lvl7pPr>
            <a:lvl8pPr marL="3657600" marR="0" lvl="7" indent="-330200" algn="l" rtl="0">
              <a:lnSpc>
                <a:spcPct val="115000"/>
              </a:lnSpc>
              <a:spcBef>
                <a:spcPts val="0"/>
              </a:spcBef>
              <a:spcAft>
                <a:spcPts val="0"/>
              </a:spcAft>
              <a:buClr>
                <a:schemeClr val="accent2"/>
              </a:buClr>
              <a:buSzPts val="1600"/>
              <a:buFont typeface="Montserrat Light"/>
              <a:buChar char="○"/>
              <a:defRPr sz="1600" b="0" i="0" u="none" strike="noStrike" cap="none">
                <a:solidFill>
                  <a:schemeClr val="lt1"/>
                </a:solidFill>
                <a:latin typeface="Montserrat Light"/>
                <a:ea typeface="Montserrat Light"/>
                <a:cs typeface="Montserrat Light"/>
                <a:sym typeface="Montserrat Light"/>
              </a:defRPr>
            </a:lvl8pPr>
            <a:lvl9pPr marL="4114800" marR="0" lvl="8" indent="-330200" algn="l" rtl="0">
              <a:lnSpc>
                <a:spcPct val="115000"/>
              </a:lnSpc>
              <a:spcBef>
                <a:spcPts val="0"/>
              </a:spcBef>
              <a:spcAft>
                <a:spcPts val="0"/>
              </a:spcAft>
              <a:buClr>
                <a:schemeClr val="accent2"/>
              </a:buClr>
              <a:buSzPts val="1600"/>
              <a:buFont typeface="Montserrat Light"/>
              <a:buChar char="■"/>
              <a:defRPr sz="1600" b="0" i="0" u="none" strike="noStrike" cap="none">
                <a:solidFill>
                  <a:schemeClr val="lt1"/>
                </a:solidFill>
                <a:latin typeface="Montserrat Light"/>
                <a:ea typeface="Montserrat Light"/>
                <a:cs typeface="Montserrat Light"/>
                <a:sym typeface="Montserrat Light"/>
              </a:defRPr>
            </a:lvl9pPr>
          </a:lstStyle>
          <a:p>
            <a:endParaRPr/>
          </a:p>
        </p:txBody>
      </p:sp>
      <p:sp>
        <p:nvSpPr>
          <p:cNvPr id="562" name="Google Shape;562;p53"/>
          <p:cNvSpPr txBox="1">
            <a:spLocks noGrp="1"/>
          </p:cNvSpPr>
          <p:nvPr>
            <p:ph type="sldNum" idx="12"/>
          </p:nvPr>
        </p:nvSpPr>
        <p:spPr>
          <a:xfrm>
            <a:off x="8404384" y="4673651"/>
            <a:ext cx="548700" cy="3936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DM Serif Display"/>
                <a:ea typeface="DM Serif Display"/>
                <a:cs typeface="DM Serif Display"/>
                <a:sym typeface="DM Serif Display"/>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DM Serif Display"/>
                <a:ea typeface="DM Serif Display"/>
                <a:cs typeface="DM Serif Display"/>
                <a:sym typeface="DM Serif Display"/>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DM Serif Display"/>
                <a:ea typeface="DM Serif Display"/>
                <a:cs typeface="DM Serif Display"/>
                <a:sym typeface="DM Serif Display"/>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DM Serif Display"/>
                <a:ea typeface="DM Serif Display"/>
                <a:cs typeface="DM Serif Display"/>
                <a:sym typeface="DM Serif Display"/>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DM Serif Display"/>
                <a:ea typeface="DM Serif Display"/>
                <a:cs typeface="DM Serif Display"/>
                <a:sym typeface="DM Serif Display"/>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DM Serif Display"/>
                <a:ea typeface="DM Serif Display"/>
                <a:cs typeface="DM Serif Display"/>
                <a:sym typeface="DM Serif Display"/>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DM Serif Display"/>
                <a:ea typeface="DM Serif Display"/>
                <a:cs typeface="DM Serif Display"/>
                <a:sym typeface="DM Serif Display"/>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DM Serif Display"/>
                <a:ea typeface="DM Serif Display"/>
                <a:cs typeface="DM Serif Display"/>
                <a:sym typeface="DM Serif Display"/>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DM Serif Display"/>
                <a:ea typeface="DM Serif Display"/>
                <a:cs typeface="DM Serif Display"/>
                <a:sym typeface="DM Serif Display"/>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 id="2147483726" r:id="rId27"/>
    <p:sldLayoutId id="2147483727" r:id="rId28"/>
    <p:sldLayoutId id="2147483728" r:id="rId29"/>
    <p:sldLayoutId id="2147483729" r:id="rId30"/>
    <p:sldLayoutId id="2147483730" r:id="rId31"/>
    <p:sldLayoutId id="2147483731" r:id="rId32"/>
    <p:sldLayoutId id="2147483732" r:id="rId33"/>
    <p:sldLayoutId id="2147483733" r:id="rId34"/>
    <p:sldLayoutId id="2147483734" r:id="rId35"/>
    <p:sldLayoutId id="2147483735" r:id="rId36"/>
    <p:sldLayoutId id="2147483736" r:id="rId37"/>
    <p:sldLayoutId id="2147483737" r:id="rId38"/>
    <p:sldLayoutId id="2147483738" r:id="rId39"/>
    <p:sldLayoutId id="2147483739" r:id="rId40"/>
    <p:sldLayoutId id="2147483740" r:id="rId41"/>
    <p:sldLayoutId id="2147483741" r:id="rId42"/>
    <p:sldLayoutId id="2147483742" r:id="rId43"/>
    <p:sldLayoutId id="2147483743" r:id="rId44"/>
    <p:sldLayoutId id="2147483744" r:id="rId45"/>
    <p:sldLayoutId id="2147483745" r:id="rId46"/>
    <p:sldLayoutId id="2147483746" r:id="rId47"/>
    <p:sldLayoutId id="2147483747" r:id="rId48"/>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50.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50.xml"/><Relationship Id="rId5" Type="http://schemas.openxmlformats.org/officeDocument/2006/relationships/image" Target="../media/image11.jp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31"/>
        <p:cNvGrpSpPr/>
        <p:nvPr/>
      </p:nvGrpSpPr>
      <p:grpSpPr>
        <a:xfrm>
          <a:off x="0" y="0"/>
          <a:ext cx="0" cy="0"/>
          <a:chOff x="0" y="0"/>
          <a:chExt cx="0" cy="0"/>
        </a:xfrm>
      </p:grpSpPr>
      <p:sp>
        <p:nvSpPr>
          <p:cNvPr id="1032" name="Google Shape;1032;p104"/>
          <p:cNvSpPr txBox="1">
            <a:spLocks noGrp="1"/>
          </p:cNvSpPr>
          <p:nvPr>
            <p:ph type="ctrTitle"/>
          </p:nvPr>
        </p:nvSpPr>
        <p:spPr>
          <a:xfrm>
            <a:off x="355748" y="913350"/>
            <a:ext cx="6412500" cy="1693200"/>
          </a:xfrm>
          <a:prstGeom prst="rect">
            <a:avLst/>
          </a:prstGeom>
          <a:noFill/>
          <a:ln>
            <a:noFill/>
          </a:ln>
        </p:spPr>
        <p:txBody>
          <a:bodyPr spcFirstLastPara="1" wrap="square" lIns="0" tIns="0" rIns="0" bIns="0" anchor="b" anchorCtr="0">
            <a:spAutoFit/>
          </a:bodyPr>
          <a:lstStyle/>
          <a:p>
            <a:pPr marL="0" lvl="0" indent="0" algn="l" rtl="0">
              <a:lnSpc>
                <a:spcPct val="100000"/>
              </a:lnSpc>
              <a:spcBef>
                <a:spcPts val="0"/>
              </a:spcBef>
              <a:spcAft>
                <a:spcPts val="0"/>
              </a:spcAft>
              <a:buSzPts val="6000"/>
              <a:buNone/>
            </a:pPr>
            <a:r>
              <a:rPr lang="en-US" sz="5500"/>
              <a:t>Drug Impaired Driving</a:t>
            </a:r>
            <a:endParaRPr sz="5500"/>
          </a:p>
        </p:txBody>
      </p:sp>
      <p:sp>
        <p:nvSpPr>
          <p:cNvPr id="1033" name="Google Shape;1033;p104"/>
          <p:cNvSpPr txBox="1">
            <a:spLocks noGrp="1"/>
          </p:cNvSpPr>
          <p:nvPr>
            <p:ph type="body" idx="1"/>
          </p:nvPr>
        </p:nvSpPr>
        <p:spPr>
          <a:xfrm>
            <a:off x="7285366" y="2757337"/>
            <a:ext cx="1320900" cy="569400"/>
          </a:xfrm>
          <a:prstGeom prst="rect">
            <a:avLst/>
          </a:prstGeom>
          <a:noFill/>
          <a:ln>
            <a:noFill/>
          </a:ln>
        </p:spPr>
        <p:txBody>
          <a:bodyPr spcFirstLastPara="1" wrap="square" lIns="91425" tIns="45700" rIns="91425" bIns="91425" anchor="ctr" anchorCtr="0">
            <a:spAutoFit/>
          </a:bodyPr>
          <a:lstStyle/>
          <a:p>
            <a:pPr marL="127000" lvl="0" indent="0" algn="l" rtl="0">
              <a:lnSpc>
                <a:spcPct val="100000"/>
              </a:lnSpc>
              <a:spcBef>
                <a:spcPts val="0"/>
              </a:spcBef>
              <a:spcAft>
                <a:spcPts val="0"/>
              </a:spcAft>
              <a:buSzPts val="1400"/>
              <a:buFont typeface="Montserrat"/>
              <a:buNone/>
            </a:pPr>
            <a:r>
              <a:rPr lang="en-US" dirty="0">
                <a:solidFill>
                  <a:srgbClr val="7CA3E2"/>
                </a:solidFill>
              </a:rPr>
              <a:t>July</a:t>
            </a:r>
            <a:endParaRPr dirty="0">
              <a:solidFill>
                <a:srgbClr val="7CA3E2"/>
              </a:solidFill>
            </a:endParaRPr>
          </a:p>
          <a:p>
            <a:pPr marL="127000" lvl="0" indent="0" algn="l" rtl="0">
              <a:lnSpc>
                <a:spcPct val="100000"/>
              </a:lnSpc>
              <a:spcBef>
                <a:spcPts val="0"/>
              </a:spcBef>
              <a:spcAft>
                <a:spcPts val="0"/>
              </a:spcAft>
              <a:buSzPts val="1400"/>
              <a:buFont typeface="Montserrat"/>
              <a:buNone/>
            </a:pPr>
            <a:r>
              <a:rPr lang="en-US" dirty="0">
                <a:solidFill>
                  <a:srgbClr val="7CA3E2"/>
                </a:solidFill>
              </a:rPr>
              <a:t>2022</a:t>
            </a:r>
            <a:endParaRPr>
              <a:solidFill>
                <a:srgbClr val="7CA3E2"/>
              </a:solidFill>
            </a:endParaRPr>
          </a:p>
        </p:txBody>
      </p:sp>
      <p:sp>
        <p:nvSpPr>
          <p:cNvPr id="1034" name="Google Shape;1034;p104"/>
          <p:cNvSpPr txBox="1">
            <a:spLocks noGrp="1"/>
          </p:cNvSpPr>
          <p:nvPr>
            <p:ph type="body" idx="2"/>
          </p:nvPr>
        </p:nvSpPr>
        <p:spPr>
          <a:xfrm>
            <a:off x="190431" y="3373672"/>
            <a:ext cx="4927500" cy="1046100"/>
          </a:xfrm>
          <a:prstGeom prst="rect">
            <a:avLst/>
          </a:prstGeom>
          <a:noFill/>
          <a:ln>
            <a:noFill/>
          </a:ln>
        </p:spPr>
        <p:txBody>
          <a:bodyPr spcFirstLastPara="1" wrap="square" lIns="91425" tIns="45700" rIns="91425" bIns="45700" anchor="t" anchorCtr="0">
            <a:noAutofit/>
          </a:bodyPr>
          <a:lstStyle/>
          <a:p>
            <a:pPr marL="127000" lvl="0" indent="0" algn="l" rtl="0">
              <a:lnSpc>
                <a:spcPct val="100000"/>
              </a:lnSpc>
              <a:spcBef>
                <a:spcPts val="0"/>
              </a:spcBef>
              <a:spcAft>
                <a:spcPts val="0"/>
              </a:spcAft>
              <a:buSzPts val="2400"/>
              <a:buFont typeface="Montserrat"/>
              <a:buNone/>
            </a:pPr>
            <a:r>
              <a:rPr lang="en-US"/>
              <a:t>TV Concepts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1039" name="Google Shape;1039;p105"/>
          <p:cNvSpPr txBox="1">
            <a:spLocks noGrp="1"/>
          </p:cNvSpPr>
          <p:nvPr>
            <p:ph type="body" idx="1"/>
          </p:nvPr>
        </p:nvSpPr>
        <p:spPr>
          <a:xfrm>
            <a:off x="182404" y="110490"/>
            <a:ext cx="462600" cy="539700"/>
          </a:xfrm>
          <a:prstGeom prst="rect">
            <a:avLst/>
          </a:prstGeom>
          <a:noFill/>
          <a:ln>
            <a:noFill/>
          </a:ln>
        </p:spPr>
        <p:txBody>
          <a:bodyPr spcFirstLastPara="1" wrap="square" lIns="0" tIns="0" rIns="0" bIns="0" anchor="ctr" anchorCtr="0">
            <a:noAutofit/>
          </a:bodyPr>
          <a:lstStyle/>
          <a:p>
            <a:pPr marL="127000" lvl="0" indent="0" algn="l" rtl="0">
              <a:lnSpc>
                <a:spcPct val="115000"/>
              </a:lnSpc>
              <a:spcBef>
                <a:spcPts val="600"/>
              </a:spcBef>
              <a:spcAft>
                <a:spcPts val="0"/>
              </a:spcAft>
              <a:buSzPts val="1600"/>
              <a:buFont typeface="Montserrat Light"/>
              <a:buNone/>
            </a:pPr>
            <a:r>
              <a:rPr lang="en-US" dirty="0">
                <a:solidFill>
                  <a:schemeClr val="lt1"/>
                </a:solidFill>
                <a:latin typeface="Montserrat Light"/>
                <a:ea typeface="Montserrat Light"/>
                <a:cs typeface="Montserrat Light"/>
                <a:sym typeface="Montserrat Light"/>
              </a:rPr>
              <a:t>1</a:t>
            </a:r>
            <a:endParaRPr dirty="0">
              <a:solidFill>
                <a:schemeClr val="lt1"/>
              </a:solidFill>
              <a:latin typeface="Montserrat Light"/>
              <a:ea typeface="Montserrat Light"/>
              <a:cs typeface="Montserrat Light"/>
              <a:sym typeface="Montserrat Light"/>
            </a:endParaRPr>
          </a:p>
        </p:txBody>
      </p:sp>
      <p:sp>
        <p:nvSpPr>
          <p:cNvPr id="1040" name="Google Shape;1040;p105"/>
          <p:cNvSpPr txBox="1">
            <a:spLocks noGrp="1"/>
          </p:cNvSpPr>
          <p:nvPr>
            <p:ph type="body" idx="2"/>
          </p:nvPr>
        </p:nvSpPr>
        <p:spPr>
          <a:xfrm>
            <a:off x="768626" y="110490"/>
            <a:ext cx="7961700" cy="539700"/>
          </a:xfrm>
          <a:prstGeom prst="rect">
            <a:avLst/>
          </a:prstGeom>
          <a:noFill/>
          <a:ln>
            <a:noFill/>
          </a:ln>
        </p:spPr>
        <p:txBody>
          <a:bodyPr spcFirstLastPara="1" wrap="square" lIns="0" tIns="0" rIns="0" bIns="0" anchor="ctr" anchorCtr="0">
            <a:noAutofit/>
          </a:bodyPr>
          <a:lstStyle/>
          <a:p>
            <a:pPr marL="127000" lvl="0" indent="0" algn="l" rtl="0">
              <a:lnSpc>
                <a:spcPct val="115000"/>
              </a:lnSpc>
              <a:spcBef>
                <a:spcPts val="600"/>
              </a:spcBef>
              <a:spcAft>
                <a:spcPts val="0"/>
              </a:spcAft>
              <a:buSzPts val="1600"/>
              <a:buFont typeface="Montserrat"/>
              <a:buNone/>
            </a:pPr>
            <a:r>
              <a:rPr lang="en-US"/>
              <a:t>What’s The Difference?</a:t>
            </a:r>
            <a:endParaRPr>
              <a:solidFill>
                <a:srgbClr val="BDCFF0"/>
              </a:solidFill>
            </a:endParaRPr>
          </a:p>
        </p:txBody>
      </p:sp>
      <p:cxnSp>
        <p:nvCxnSpPr>
          <p:cNvPr id="1041" name="Google Shape;1041;p105"/>
          <p:cNvCxnSpPr/>
          <p:nvPr/>
        </p:nvCxnSpPr>
        <p:spPr>
          <a:xfrm rot="10800000">
            <a:off x="7150860" y="2258435"/>
            <a:ext cx="2700" cy="244800"/>
          </a:xfrm>
          <a:prstGeom prst="straightConnector1">
            <a:avLst/>
          </a:prstGeom>
          <a:noFill/>
          <a:ln w="9525" cap="flat" cmpd="sng">
            <a:solidFill>
              <a:schemeClr val="lt1"/>
            </a:solidFill>
            <a:prstDash val="solid"/>
            <a:round/>
            <a:headEnd type="none" w="sm" len="sm"/>
            <a:tailEnd type="triangle" w="med" len="med"/>
          </a:ln>
        </p:spPr>
      </p:cxnSp>
      <p:grpSp>
        <p:nvGrpSpPr>
          <p:cNvPr id="1042" name="Google Shape;1042;p105"/>
          <p:cNvGrpSpPr/>
          <p:nvPr/>
        </p:nvGrpSpPr>
        <p:grpSpPr>
          <a:xfrm>
            <a:off x="905192" y="536092"/>
            <a:ext cx="8010775" cy="338700"/>
            <a:chOff x="819500" y="650200"/>
            <a:chExt cx="8010775" cy="338700"/>
          </a:xfrm>
        </p:grpSpPr>
        <p:sp>
          <p:nvSpPr>
            <p:cNvPr id="1043" name="Google Shape;1043;p105"/>
            <p:cNvSpPr txBox="1"/>
            <p:nvPr/>
          </p:nvSpPr>
          <p:spPr>
            <a:xfrm>
              <a:off x="907275" y="650200"/>
              <a:ext cx="7923000" cy="338700"/>
            </a:xfrm>
            <a:prstGeom prst="rect">
              <a:avLst/>
            </a:prstGeom>
            <a:noFill/>
            <a:ln>
              <a:noFill/>
            </a:ln>
          </p:spPr>
          <p:txBody>
            <a:bodyPr spcFirstLastPara="1" wrap="square" lIns="91425" tIns="91425" rIns="91425" bIns="91425" anchor="t" anchorCtr="0">
              <a:spAutoFit/>
            </a:bodyPr>
            <a:lstStyle/>
            <a:p>
              <a:pPr marL="0" marR="50800" lvl="0" indent="0" algn="l" rtl="0">
                <a:spcBef>
                  <a:spcPts val="0"/>
                </a:spcBef>
                <a:spcAft>
                  <a:spcPts val="0"/>
                </a:spcAft>
                <a:buClr>
                  <a:srgbClr val="000000"/>
                </a:buClr>
                <a:buSzPts val="700"/>
                <a:buFont typeface="Arial"/>
                <a:buNone/>
              </a:pPr>
              <a:r>
                <a:rPr lang="en-US" sz="1000" dirty="0">
                  <a:solidFill>
                    <a:srgbClr val="7CA3E2"/>
                  </a:solidFill>
                  <a:highlight>
                    <a:schemeClr val="lt1"/>
                  </a:highlight>
                  <a:latin typeface="Montserrat Light"/>
                  <a:ea typeface="Montserrat Light"/>
                  <a:cs typeface="Montserrat Light"/>
                  <a:sym typeface="Montserrat Light"/>
                </a:rPr>
                <a:t>How is drunk driving different from driving high? It’s not.</a:t>
              </a:r>
              <a:endParaRPr sz="1000" i="1" dirty="0">
                <a:solidFill>
                  <a:srgbClr val="15325E"/>
                </a:solidFill>
                <a:highlight>
                  <a:srgbClr val="FFFFFF"/>
                </a:highlight>
                <a:latin typeface="Montserrat Light"/>
                <a:ea typeface="Montserrat Light"/>
                <a:cs typeface="Montserrat Light"/>
                <a:sym typeface="Montserrat Light"/>
              </a:endParaRPr>
            </a:p>
          </p:txBody>
        </p:sp>
        <p:sp>
          <p:nvSpPr>
            <p:cNvPr id="1044" name="Google Shape;1044;p105"/>
            <p:cNvSpPr/>
            <p:nvPr/>
          </p:nvSpPr>
          <p:spPr>
            <a:xfrm>
              <a:off x="819500" y="726450"/>
              <a:ext cx="124038" cy="186192"/>
            </a:xfrm>
            <a:prstGeom prst="lightningBolt">
              <a:avLst/>
            </a:prstGeom>
            <a:solidFill>
              <a:srgbClr val="FF8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5" name="Google Shape;1045;p105"/>
          <p:cNvSpPr txBox="1"/>
          <p:nvPr/>
        </p:nvSpPr>
        <p:spPr>
          <a:xfrm>
            <a:off x="645000" y="976825"/>
            <a:ext cx="3234600" cy="354000"/>
          </a:xfrm>
          <a:prstGeom prst="rect">
            <a:avLst/>
          </a:prstGeom>
          <a:noFill/>
          <a:ln>
            <a:noFill/>
          </a:ln>
        </p:spPr>
        <p:txBody>
          <a:bodyPr spcFirstLastPara="1" wrap="square" lIns="91425" tIns="91425" rIns="91425" bIns="91425" anchor="t" anchorCtr="0">
            <a:spAutoFit/>
          </a:bodyPr>
          <a:lstStyle/>
          <a:p>
            <a:pPr marL="127000" lvl="0" indent="0" algn="l" rtl="0">
              <a:lnSpc>
                <a:spcPct val="125454"/>
              </a:lnSpc>
              <a:spcBef>
                <a:spcPts val="600"/>
              </a:spcBef>
              <a:spcAft>
                <a:spcPts val="0"/>
              </a:spcAft>
              <a:buNone/>
            </a:pPr>
            <a:endParaRPr sz="1100">
              <a:solidFill>
                <a:schemeClr val="dk1"/>
              </a:solidFill>
              <a:latin typeface="Montserrat Light"/>
              <a:ea typeface="Montserrat Light"/>
              <a:cs typeface="Montserrat Light"/>
              <a:sym typeface="Montserrat Light"/>
            </a:endParaRPr>
          </a:p>
        </p:txBody>
      </p:sp>
      <p:sp>
        <p:nvSpPr>
          <p:cNvPr id="1046" name="Google Shape;1046;p105"/>
          <p:cNvSpPr txBox="1"/>
          <p:nvPr/>
        </p:nvSpPr>
        <p:spPr>
          <a:xfrm>
            <a:off x="905192" y="874792"/>
            <a:ext cx="4425604" cy="3908732"/>
          </a:xfrm>
          <a:prstGeom prst="rect">
            <a:avLst/>
          </a:prstGeom>
          <a:noFill/>
          <a:ln>
            <a:noFill/>
          </a:ln>
        </p:spPr>
        <p:txBody>
          <a:bodyPr spcFirstLastPara="1" wrap="square" lIns="91425" tIns="91425" rIns="91425" bIns="91425" anchor="t" anchorCtr="0">
            <a:spAutoFit/>
          </a:bodyPr>
          <a:lstStyle/>
          <a:p>
            <a:r>
              <a:rPr lang="en-US" sz="1100" dirty="0">
                <a:solidFill>
                  <a:schemeClr val="dk1"/>
                </a:solidFill>
                <a:latin typeface="Montserrat Light"/>
                <a:ea typeface="Montserrat Light"/>
                <a:cs typeface="Montserrat Light"/>
                <a:sym typeface="Montserrat Light"/>
              </a:rPr>
              <a:t>Open on a male driver getting pulled over by a law enforcement officer. We see the worried face of the driver in the rear view mirror glancing back at the LEO. His nervous hands gripping the wheel, adjusting his seat belt. He straightens in the seat and checks his eyes in the mirror.</a:t>
            </a:r>
            <a:endParaRPr sz="1100" dirty="0">
              <a:solidFill>
                <a:schemeClr val="dk1"/>
              </a:solidFill>
              <a:latin typeface="Montserrat Light"/>
              <a:ea typeface="Montserrat Light"/>
              <a:cs typeface="Montserrat Light"/>
              <a:sym typeface="Montserrat Light"/>
            </a:endParaRPr>
          </a:p>
          <a:p>
            <a:pPr marL="0" lvl="0" indent="0" algn="l">
              <a:spcBef>
                <a:spcPts val="0"/>
              </a:spcBef>
              <a:spcAft>
                <a:spcPts val="0"/>
              </a:spcAft>
              <a:buNone/>
            </a:pPr>
            <a:endParaRPr lang="en-US" sz="1100" dirty="0">
              <a:solidFill>
                <a:schemeClr val="dk1"/>
              </a:solidFill>
              <a:latin typeface="Montserrat Light"/>
              <a:ea typeface="Montserrat Light"/>
              <a:cs typeface="Montserrat Light"/>
            </a:endParaRPr>
          </a:p>
          <a:p>
            <a:r>
              <a:rPr lang="en-US" sz="1100" b="1" dirty="0">
                <a:solidFill>
                  <a:schemeClr val="dk1"/>
                </a:solidFill>
                <a:latin typeface="Montserrat"/>
              </a:rPr>
              <a:t>VO: Let’s discuss how driving high is different from driving drunk.</a:t>
            </a:r>
            <a:endParaRPr lang="en-US" dirty="0">
              <a:solidFill>
                <a:schemeClr val="dk1"/>
              </a:solidFill>
              <a:latin typeface="Montserrat"/>
            </a:endParaRPr>
          </a:p>
          <a:p>
            <a:endParaRPr lang="en-US" sz="1100" dirty="0">
              <a:solidFill>
                <a:schemeClr val="dk1"/>
              </a:solidFill>
              <a:latin typeface="Montserrat Light"/>
              <a:ea typeface="Montserrat"/>
              <a:cs typeface="Montserrat"/>
            </a:endParaRPr>
          </a:p>
          <a:p>
            <a:r>
              <a:rPr lang="en-US" sz="1100" dirty="0">
                <a:solidFill>
                  <a:schemeClr val="dk1"/>
                </a:solidFill>
                <a:latin typeface="Montserrat Light"/>
                <a:ea typeface="Montserrat"/>
                <a:cs typeface="Montserrat"/>
              </a:rPr>
              <a:t>The officer leaves the car and slowly walks up the road behind the car. She takes her time and the wait is unnerving. </a:t>
            </a:r>
            <a:endParaRPr lang="en-US" dirty="0">
              <a:solidFill>
                <a:schemeClr val="dk1"/>
              </a:solidFill>
            </a:endParaRPr>
          </a:p>
          <a:p>
            <a:endParaRPr lang="en-US" sz="1100" dirty="0">
              <a:solidFill>
                <a:schemeClr val="dk1"/>
              </a:solidFill>
              <a:latin typeface="Montserrat Light"/>
              <a:ea typeface="Montserrat"/>
              <a:cs typeface="Montserrat"/>
            </a:endParaRPr>
          </a:p>
          <a:p>
            <a:r>
              <a:rPr lang="en-US" sz="1100" dirty="0">
                <a:solidFill>
                  <a:schemeClr val="dk1"/>
                </a:solidFill>
                <a:latin typeface="Montserrat Light"/>
                <a:ea typeface="Montserrat"/>
                <a:cs typeface="Montserrat"/>
              </a:rPr>
              <a:t>Just as she reaches the driver's window she stops and looks straight into camera.</a:t>
            </a:r>
          </a:p>
          <a:p>
            <a:endParaRPr lang="en-US" sz="1100" dirty="0">
              <a:solidFill>
                <a:schemeClr val="dk1"/>
              </a:solidFill>
              <a:latin typeface="Montserrat Light"/>
              <a:ea typeface="Montserrat"/>
              <a:cs typeface="Montserrat"/>
              <a:sym typeface="Montserrat"/>
            </a:endParaRPr>
          </a:p>
          <a:p>
            <a:r>
              <a:rPr lang="en-US" sz="1100" b="1" dirty="0">
                <a:solidFill>
                  <a:schemeClr val="dk1"/>
                </a:solidFill>
                <a:latin typeface="Montserrat"/>
                <a:ea typeface="Montserrat"/>
                <a:cs typeface="Montserrat"/>
                <a:sym typeface="Montserrat"/>
              </a:rPr>
              <a:t>Law Enforcement Officer: It’s not.</a:t>
            </a:r>
            <a:endParaRPr sz="1100" b="1" dirty="0">
              <a:solidFill>
                <a:schemeClr val="dk1"/>
              </a:solidFill>
              <a:latin typeface="Montserrat"/>
              <a:ea typeface="Montserrat"/>
              <a:cs typeface="Montserrat"/>
              <a:sym typeface="Montserrat"/>
            </a:endParaRPr>
          </a:p>
          <a:p>
            <a:pPr marL="0" lvl="0" indent="0" algn="l" rtl="0">
              <a:spcBef>
                <a:spcPts val="0"/>
              </a:spcBef>
              <a:spcAft>
                <a:spcPts val="0"/>
              </a:spcAft>
              <a:buNone/>
            </a:pPr>
            <a:endParaRPr sz="1100" dirty="0">
              <a:solidFill>
                <a:schemeClr val="dk1"/>
              </a:solidFill>
              <a:latin typeface="Montserrat Light"/>
              <a:ea typeface="Montserrat Light"/>
              <a:cs typeface="Montserrat Light"/>
              <a:sym typeface="Montserrat Light"/>
            </a:endParaRPr>
          </a:p>
          <a:p>
            <a:r>
              <a:rPr lang="en-US" sz="1100" b="1" dirty="0">
                <a:solidFill>
                  <a:schemeClr val="dk1"/>
                </a:solidFill>
                <a:latin typeface="Montserrat"/>
                <a:ea typeface="Montserrat"/>
                <a:cs typeface="Montserrat"/>
                <a:sym typeface="Montserrat"/>
              </a:rPr>
              <a:t>VO: If you feel different you drive different. Drive high, get a DUI.</a:t>
            </a:r>
            <a:br>
              <a:rPr lang="en-US" sz="1100" b="1" dirty="0">
                <a:solidFill>
                  <a:schemeClr val="dk1"/>
                </a:solidFill>
                <a:latin typeface="Montserrat"/>
                <a:ea typeface="Montserrat"/>
                <a:cs typeface="Montserrat"/>
                <a:sym typeface="Montserrat"/>
              </a:rPr>
            </a:br>
            <a:r>
              <a:rPr lang="en-US" sz="1100" b="1" dirty="0">
                <a:solidFill>
                  <a:schemeClr val="dk1"/>
                </a:solidFill>
                <a:latin typeface="Montserrat"/>
                <a:ea typeface="Montserrat"/>
                <a:cs typeface="Montserrat"/>
                <a:sym typeface="Montserrat"/>
              </a:rPr>
              <a:t>LOGOS</a:t>
            </a:r>
            <a:endParaRPr sz="1100" b="1" dirty="0">
              <a:solidFill>
                <a:schemeClr val="dk1"/>
              </a:solidFill>
              <a:latin typeface="Montserrat"/>
              <a:ea typeface="Montserrat"/>
              <a:cs typeface="Montserrat"/>
              <a:sym typeface="Montserrat"/>
            </a:endParaRPr>
          </a:p>
          <a:p>
            <a:pPr marL="0" lvl="0" indent="0" algn="l" rtl="0">
              <a:spcBef>
                <a:spcPts val="0"/>
              </a:spcBef>
              <a:spcAft>
                <a:spcPts val="0"/>
              </a:spcAft>
              <a:buNone/>
            </a:pPr>
            <a:r>
              <a:rPr lang="en-US" sz="1100" b="1" dirty="0">
                <a:solidFill>
                  <a:schemeClr val="dk1"/>
                </a:solidFill>
                <a:latin typeface="Montserrat"/>
                <a:ea typeface="Montserrat"/>
                <a:cs typeface="Montserrat"/>
                <a:sym typeface="Montserrat"/>
              </a:rPr>
              <a:t>Paid For By NHTSA</a:t>
            </a:r>
            <a:endParaRPr sz="1100" b="1" dirty="0">
              <a:solidFill>
                <a:schemeClr val="dk1"/>
              </a:solidFill>
              <a:latin typeface="Montserrat"/>
              <a:ea typeface="Montserrat"/>
              <a:cs typeface="Montserrat"/>
              <a:sym typeface="Montserrat"/>
            </a:endParaRPr>
          </a:p>
        </p:txBody>
      </p:sp>
      <p:pic>
        <p:nvPicPr>
          <p:cNvPr id="2" name="Picture 2">
            <a:extLst>
              <a:ext uri="{FF2B5EF4-FFF2-40B4-BE49-F238E27FC236}">
                <a16:creationId xmlns:a16="http://schemas.microsoft.com/office/drawing/2014/main" id="{1D160DF4-172A-EDD1-0E98-DA3028348041}"/>
              </a:ext>
            </a:extLst>
          </p:cNvPr>
          <p:cNvPicPr>
            <a:picLocks noChangeAspect="1"/>
          </p:cNvPicPr>
          <p:nvPr/>
        </p:nvPicPr>
        <p:blipFill rotWithShape="1">
          <a:blip r:embed="rId3"/>
          <a:srcRect l="49242" b="335"/>
          <a:stretch/>
        </p:blipFill>
        <p:spPr>
          <a:xfrm>
            <a:off x="5331954" y="940112"/>
            <a:ext cx="3813463" cy="420933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pic>
        <p:nvPicPr>
          <p:cNvPr id="2" name="Picture 2">
            <a:extLst>
              <a:ext uri="{FF2B5EF4-FFF2-40B4-BE49-F238E27FC236}">
                <a16:creationId xmlns:a16="http://schemas.microsoft.com/office/drawing/2014/main" id="{4A73169A-E278-F676-6519-75057D8258CB}"/>
              </a:ext>
            </a:extLst>
          </p:cNvPr>
          <p:cNvPicPr>
            <a:picLocks noChangeAspect="1"/>
          </p:cNvPicPr>
          <p:nvPr/>
        </p:nvPicPr>
        <p:blipFill>
          <a:blip r:embed="rId3"/>
          <a:stretch>
            <a:fillRect/>
          </a:stretch>
        </p:blipFill>
        <p:spPr>
          <a:xfrm>
            <a:off x="5604479" y="2781329"/>
            <a:ext cx="3546133" cy="2362770"/>
          </a:xfrm>
          <a:prstGeom prst="rect">
            <a:avLst/>
          </a:prstGeom>
        </p:spPr>
      </p:pic>
      <p:sp>
        <p:nvSpPr>
          <p:cNvPr id="1052" name="Google Shape;1052;p106"/>
          <p:cNvSpPr txBox="1">
            <a:spLocks noGrp="1"/>
          </p:cNvSpPr>
          <p:nvPr>
            <p:ph type="body" idx="1"/>
          </p:nvPr>
        </p:nvSpPr>
        <p:spPr>
          <a:xfrm>
            <a:off x="151074" y="110500"/>
            <a:ext cx="659525" cy="539700"/>
          </a:xfrm>
          <a:prstGeom prst="rect">
            <a:avLst/>
          </a:prstGeom>
          <a:noFill/>
          <a:ln>
            <a:noFill/>
          </a:ln>
        </p:spPr>
        <p:txBody>
          <a:bodyPr spcFirstLastPara="1" wrap="square" lIns="0" tIns="0" rIns="0" bIns="0" anchor="ctr" anchorCtr="0">
            <a:noAutofit/>
          </a:bodyPr>
          <a:lstStyle/>
          <a:p>
            <a:pPr marL="127000" lvl="0" indent="0" rtl="0">
              <a:lnSpc>
                <a:spcPct val="115000"/>
              </a:lnSpc>
              <a:spcBef>
                <a:spcPts val="600"/>
              </a:spcBef>
              <a:spcAft>
                <a:spcPts val="0"/>
              </a:spcAft>
              <a:buSzPts val="1600"/>
              <a:buFont typeface="Montserrat Light"/>
              <a:buNone/>
            </a:pPr>
            <a:r>
              <a:rPr lang="en-US" dirty="0"/>
              <a:t>2</a:t>
            </a:r>
            <a:endParaRPr dirty="0">
              <a:solidFill>
                <a:schemeClr val="lt1"/>
              </a:solidFill>
              <a:latin typeface="Montserrat Light"/>
              <a:ea typeface="Montserrat Light"/>
              <a:cs typeface="Montserrat Light"/>
              <a:sym typeface="Montserrat Light"/>
            </a:endParaRPr>
          </a:p>
        </p:txBody>
      </p:sp>
      <p:sp>
        <p:nvSpPr>
          <p:cNvPr id="1053" name="Google Shape;1053;p106"/>
          <p:cNvSpPr txBox="1">
            <a:spLocks noGrp="1"/>
          </p:cNvSpPr>
          <p:nvPr>
            <p:ph type="body" idx="2"/>
          </p:nvPr>
        </p:nvSpPr>
        <p:spPr>
          <a:xfrm>
            <a:off x="768626" y="110490"/>
            <a:ext cx="7961700" cy="539700"/>
          </a:xfrm>
          <a:prstGeom prst="rect">
            <a:avLst/>
          </a:prstGeom>
          <a:noFill/>
          <a:ln>
            <a:noFill/>
          </a:ln>
        </p:spPr>
        <p:txBody>
          <a:bodyPr spcFirstLastPara="1" wrap="square" lIns="0" tIns="0" rIns="0" bIns="0" anchor="ctr" anchorCtr="0">
            <a:noAutofit/>
          </a:bodyPr>
          <a:lstStyle/>
          <a:p>
            <a:pPr marL="127000" lvl="0" indent="0" algn="l" rtl="0">
              <a:lnSpc>
                <a:spcPct val="115000"/>
              </a:lnSpc>
              <a:spcBef>
                <a:spcPts val="600"/>
              </a:spcBef>
              <a:spcAft>
                <a:spcPts val="0"/>
              </a:spcAft>
              <a:buSzPts val="1600"/>
              <a:buFont typeface="Montserrat"/>
              <a:buNone/>
            </a:pPr>
            <a:r>
              <a:rPr lang="en-US"/>
              <a:t>Play By Play </a:t>
            </a:r>
            <a:endParaRPr>
              <a:solidFill>
                <a:srgbClr val="BDCFF0"/>
              </a:solidFill>
            </a:endParaRPr>
          </a:p>
        </p:txBody>
      </p:sp>
      <p:cxnSp>
        <p:nvCxnSpPr>
          <p:cNvPr id="1054" name="Google Shape;1054;p106"/>
          <p:cNvCxnSpPr/>
          <p:nvPr/>
        </p:nvCxnSpPr>
        <p:spPr>
          <a:xfrm rot="10800000">
            <a:off x="7150860" y="2258435"/>
            <a:ext cx="2700" cy="244800"/>
          </a:xfrm>
          <a:prstGeom prst="straightConnector1">
            <a:avLst/>
          </a:prstGeom>
          <a:noFill/>
          <a:ln w="9525" cap="flat" cmpd="sng">
            <a:solidFill>
              <a:schemeClr val="lt1"/>
            </a:solidFill>
            <a:prstDash val="solid"/>
            <a:round/>
            <a:headEnd type="none" w="sm" len="sm"/>
            <a:tailEnd type="triangle" w="med" len="med"/>
          </a:ln>
        </p:spPr>
      </p:cxnSp>
      <p:grpSp>
        <p:nvGrpSpPr>
          <p:cNvPr id="1055" name="Google Shape;1055;p106"/>
          <p:cNvGrpSpPr/>
          <p:nvPr/>
        </p:nvGrpSpPr>
        <p:grpSpPr>
          <a:xfrm>
            <a:off x="926388" y="536082"/>
            <a:ext cx="8010775" cy="338700"/>
            <a:chOff x="819500" y="650200"/>
            <a:chExt cx="8010775" cy="338700"/>
          </a:xfrm>
        </p:grpSpPr>
        <p:sp>
          <p:nvSpPr>
            <p:cNvPr id="1056" name="Google Shape;1056;p106"/>
            <p:cNvSpPr txBox="1"/>
            <p:nvPr/>
          </p:nvSpPr>
          <p:spPr>
            <a:xfrm>
              <a:off x="907275" y="650200"/>
              <a:ext cx="7923000" cy="338700"/>
            </a:xfrm>
            <a:prstGeom prst="rect">
              <a:avLst/>
            </a:prstGeom>
            <a:noFill/>
            <a:ln>
              <a:noFill/>
            </a:ln>
          </p:spPr>
          <p:txBody>
            <a:bodyPr spcFirstLastPara="1" wrap="square" lIns="91425" tIns="91425" rIns="91425" bIns="91425" anchor="t" anchorCtr="0">
              <a:spAutoFit/>
            </a:bodyPr>
            <a:lstStyle/>
            <a:p>
              <a:pPr marL="0" marR="50800" lvl="0" indent="0" algn="l" rtl="0">
                <a:spcBef>
                  <a:spcPts val="0"/>
                </a:spcBef>
                <a:spcAft>
                  <a:spcPts val="0"/>
                </a:spcAft>
                <a:buClr>
                  <a:srgbClr val="000000"/>
                </a:buClr>
                <a:buSzPts val="700"/>
                <a:buFont typeface="Arial"/>
                <a:buNone/>
              </a:pPr>
              <a:r>
                <a:rPr lang="en-US" sz="1000" dirty="0">
                  <a:solidFill>
                    <a:srgbClr val="7CA3E2"/>
                  </a:solidFill>
                  <a:highlight>
                    <a:schemeClr val="lt1"/>
                  </a:highlight>
                  <a:latin typeface="Montserrat Light"/>
                  <a:ea typeface="Montserrat Light"/>
                  <a:cs typeface="Montserrat Light"/>
                  <a:sym typeface="Montserrat Light"/>
                </a:rPr>
                <a:t>Driving high gets you the same DUI.</a:t>
              </a:r>
              <a:endParaRPr sz="1000" i="1" dirty="0">
                <a:solidFill>
                  <a:srgbClr val="15325E"/>
                </a:solidFill>
                <a:highlight>
                  <a:srgbClr val="FFFFFF"/>
                </a:highlight>
                <a:latin typeface="Montserrat Light"/>
                <a:ea typeface="Montserrat Light"/>
                <a:cs typeface="Montserrat Light"/>
                <a:sym typeface="Montserrat Light"/>
              </a:endParaRPr>
            </a:p>
          </p:txBody>
        </p:sp>
        <p:sp>
          <p:nvSpPr>
            <p:cNvPr id="1057" name="Google Shape;1057;p106"/>
            <p:cNvSpPr/>
            <p:nvPr/>
          </p:nvSpPr>
          <p:spPr>
            <a:xfrm>
              <a:off x="819500" y="726450"/>
              <a:ext cx="124038" cy="186192"/>
            </a:xfrm>
            <a:prstGeom prst="lightningBolt">
              <a:avLst/>
            </a:prstGeom>
            <a:solidFill>
              <a:srgbClr val="FF8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8" name="Google Shape;1058;p106"/>
          <p:cNvSpPr txBox="1"/>
          <p:nvPr/>
        </p:nvSpPr>
        <p:spPr>
          <a:xfrm>
            <a:off x="895389" y="874774"/>
            <a:ext cx="4288861" cy="538606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600"/>
              </a:spcBef>
              <a:spcAft>
                <a:spcPts val="0"/>
              </a:spcAft>
              <a:buNone/>
            </a:pPr>
            <a:r>
              <a:rPr lang="en-US" sz="1000" dirty="0">
                <a:solidFill>
                  <a:schemeClr val="dk1"/>
                </a:solidFill>
                <a:latin typeface="Montserrat Light"/>
                <a:ea typeface="Montserrat Light"/>
                <a:cs typeface="Montserrat Light"/>
                <a:sym typeface="Montserrat Light"/>
              </a:rPr>
              <a:t>Open on two guys sitting on their apartment balcony. There is smoke in the air and the scene indicates they have been smoking weed. Law enforcement lights reflect off  camera.</a:t>
            </a:r>
            <a:endParaRPr sz="1000" dirty="0">
              <a:solidFill>
                <a:schemeClr val="dk1"/>
              </a:solidFill>
              <a:latin typeface="Montserrat Light"/>
              <a:ea typeface="Montserrat Light"/>
              <a:cs typeface="Montserrat Light"/>
              <a:sym typeface="Montserrat Light"/>
            </a:endParaRPr>
          </a:p>
          <a:p>
            <a:pPr marL="0" lvl="0" indent="0" algn="l" rtl="0">
              <a:lnSpc>
                <a:spcPct val="115000"/>
              </a:lnSpc>
              <a:spcBef>
                <a:spcPts val="600"/>
              </a:spcBef>
              <a:spcAft>
                <a:spcPts val="0"/>
              </a:spcAft>
              <a:buNone/>
            </a:pPr>
            <a:r>
              <a:rPr lang="en-US" sz="1000" dirty="0">
                <a:solidFill>
                  <a:schemeClr val="dk1"/>
                </a:solidFill>
                <a:latin typeface="Montserrat Light"/>
                <a:ea typeface="Montserrat Light"/>
                <a:cs typeface="Montserrat Light"/>
                <a:sym typeface="Montserrat Light"/>
              </a:rPr>
              <a:t>Guy 1: (Looking down on the street at a cop pulling over a car.</a:t>
            </a:r>
            <a:endParaRPr sz="1000" dirty="0">
              <a:solidFill>
                <a:schemeClr val="dk1"/>
              </a:solidFill>
              <a:latin typeface="Montserrat Light"/>
              <a:ea typeface="Montserrat Light"/>
              <a:cs typeface="Montserrat Light"/>
              <a:sym typeface="Montserrat Light"/>
            </a:endParaRPr>
          </a:p>
          <a:p>
            <a:pPr marL="0" lvl="0" indent="0" algn="l" rtl="0">
              <a:lnSpc>
                <a:spcPct val="115000"/>
              </a:lnSpc>
              <a:spcBef>
                <a:spcPts val="600"/>
              </a:spcBef>
              <a:spcAft>
                <a:spcPts val="0"/>
              </a:spcAft>
              <a:buNone/>
            </a:pPr>
            <a:r>
              <a:rPr lang="en-US" sz="1000" dirty="0">
                <a:solidFill>
                  <a:schemeClr val="dk1"/>
                </a:solidFill>
                <a:latin typeface="Montserrat Light"/>
                <a:ea typeface="Montserrat Light"/>
                <a:cs typeface="Montserrat Light"/>
                <a:sym typeface="Montserrat Light"/>
              </a:rPr>
              <a:t>Dude is that your neighbor they pulled over?</a:t>
            </a:r>
            <a:endParaRPr sz="1000" dirty="0">
              <a:solidFill>
                <a:schemeClr val="dk1"/>
              </a:solidFill>
              <a:latin typeface="Montserrat Light"/>
              <a:ea typeface="Montserrat Light"/>
              <a:cs typeface="Montserrat Light"/>
              <a:sym typeface="Montserrat Light"/>
            </a:endParaRPr>
          </a:p>
          <a:p>
            <a:pPr marL="0" lvl="0" indent="0" algn="l" rtl="0">
              <a:lnSpc>
                <a:spcPct val="115000"/>
              </a:lnSpc>
              <a:spcBef>
                <a:spcPts val="600"/>
              </a:spcBef>
              <a:spcAft>
                <a:spcPts val="0"/>
              </a:spcAft>
              <a:buNone/>
            </a:pPr>
            <a:r>
              <a:rPr lang="en-US" sz="1000" dirty="0">
                <a:solidFill>
                  <a:schemeClr val="dk1"/>
                </a:solidFill>
                <a:latin typeface="Montserrat Light"/>
                <a:ea typeface="Montserrat Light"/>
                <a:cs typeface="Montserrat Light"/>
                <a:sym typeface="Montserrat Light"/>
              </a:rPr>
              <a:t>Guy 2: Yeah, that’s not good. They have him out of  the car. Oh boy, they’re taking him in? Looks like a DUI.</a:t>
            </a:r>
            <a:endParaRPr sz="1000" dirty="0">
              <a:solidFill>
                <a:schemeClr val="dk1"/>
              </a:solidFill>
              <a:latin typeface="Montserrat Light"/>
              <a:ea typeface="Montserrat Light"/>
              <a:cs typeface="Montserrat Light"/>
              <a:sym typeface="Montserrat Light"/>
            </a:endParaRPr>
          </a:p>
          <a:p>
            <a:pPr marL="0" lvl="0" indent="0" algn="l" rtl="0">
              <a:lnSpc>
                <a:spcPct val="115000"/>
              </a:lnSpc>
              <a:spcBef>
                <a:spcPts val="600"/>
              </a:spcBef>
              <a:spcAft>
                <a:spcPts val="0"/>
              </a:spcAft>
              <a:buNone/>
            </a:pPr>
            <a:r>
              <a:rPr lang="en-US" sz="1000" dirty="0">
                <a:solidFill>
                  <a:schemeClr val="dk1"/>
                </a:solidFill>
                <a:latin typeface="Montserrat Light"/>
                <a:ea typeface="Montserrat Light"/>
                <a:cs typeface="Montserrat Light"/>
                <a:sym typeface="Montserrat Light"/>
              </a:rPr>
              <a:t>Guy 1: I thought he didn’t drink. </a:t>
            </a:r>
            <a:endParaRPr sz="1000" dirty="0">
              <a:solidFill>
                <a:schemeClr val="dk1"/>
              </a:solidFill>
              <a:latin typeface="Montserrat Light"/>
              <a:ea typeface="Montserrat Light"/>
              <a:cs typeface="Montserrat Light"/>
              <a:sym typeface="Montserrat Light"/>
            </a:endParaRPr>
          </a:p>
          <a:p>
            <a:pPr marL="0" lvl="0" indent="0" algn="l" rtl="0">
              <a:lnSpc>
                <a:spcPct val="115000"/>
              </a:lnSpc>
              <a:spcBef>
                <a:spcPts val="600"/>
              </a:spcBef>
              <a:spcAft>
                <a:spcPts val="0"/>
              </a:spcAft>
              <a:buNone/>
            </a:pPr>
            <a:r>
              <a:rPr lang="en-US" sz="1000" dirty="0">
                <a:solidFill>
                  <a:schemeClr val="dk1"/>
                </a:solidFill>
                <a:latin typeface="Montserrat Light"/>
                <a:ea typeface="Montserrat Light"/>
                <a:cs typeface="Montserrat Light"/>
                <a:sym typeface="Montserrat Light"/>
              </a:rPr>
              <a:t>Guy 2:  He doesn’t. </a:t>
            </a:r>
            <a:endParaRPr sz="1000" dirty="0">
              <a:solidFill>
                <a:schemeClr val="dk1"/>
              </a:solidFill>
              <a:latin typeface="Montserrat Light"/>
              <a:ea typeface="Montserrat Light"/>
              <a:cs typeface="Montserrat Light"/>
              <a:sym typeface="Montserrat Light"/>
            </a:endParaRPr>
          </a:p>
          <a:p>
            <a:pPr marL="0" lvl="0" indent="0" algn="l" rtl="0">
              <a:lnSpc>
                <a:spcPct val="115000"/>
              </a:lnSpc>
              <a:spcBef>
                <a:spcPts val="600"/>
              </a:spcBef>
              <a:spcAft>
                <a:spcPts val="0"/>
              </a:spcAft>
              <a:buNone/>
            </a:pPr>
            <a:endParaRPr sz="1000" dirty="0">
              <a:solidFill>
                <a:schemeClr val="dk1"/>
              </a:solidFill>
              <a:latin typeface="Montserrat Light"/>
              <a:ea typeface="Montserrat Light"/>
              <a:cs typeface="Montserrat Light"/>
              <a:sym typeface="Montserrat Light"/>
            </a:endParaRPr>
          </a:p>
          <a:p>
            <a:pPr>
              <a:lnSpc>
                <a:spcPct val="115000"/>
              </a:lnSpc>
              <a:spcBef>
                <a:spcPts val="600"/>
              </a:spcBef>
            </a:pPr>
            <a:r>
              <a:rPr lang="en-US" sz="1000" b="1" dirty="0">
                <a:solidFill>
                  <a:schemeClr val="dk1"/>
                </a:solidFill>
                <a:latin typeface="Montserrat"/>
                <a:ea typeface="Montserrat"/>
                <a:cs typeface="Montserrat"/>
                <a:sym typeface="Montserrat"/>
              </a:rPr>
              <a:t>VO:</a:t>
            </a:r>
            <a:br>
              <a:rPr lang="en-US" sz="1000" dirty="0">
                <a:solidFill>
                  <a:schemeClr val="dk1"/>
                </a:solidFill>
                <a:latin typeface="Montserrat Light"/>
                <a:ea typeface="Montserrat Light"/>
                <a:cs typeface="Montserrat Light"/>
                <a:sym typeface="Montserrat Light"/>
              </a:rPr>
            </a:br>
            <a:r>
              <a:rPr lang="en-US" sz="1000" b="1" dirty="0">
                <a:solidFill>
                  <a:schemeClr val="dk1"/>
                </a:solidFill>
                <a:latin typeface="Montserrat"/>
                <a:ea typeface="Montserrat"/>
                <a:cs typeface="Montserrat"/>
                <a:sym typeface="Montserrat"/>
              </a:rPr>
              <a:t>If you’re driving while under the influence of marijuana, remember, driving high gets you the same DUI.</a:t>
            </a:r>
            <a:endParaRPr sz="1000" b="1" dirty="0">
              <a:solidFill>
                <a:schemeClr val="dk1"/>
              </a:solidFill>
              <a:latin typeface="Montserrat"/>
              <a:ea typeface="Montserrat"/>
              <a:cs typeface="Montserrat"/>
              <a:sym typeface="Montserrat"/>
            </a:endParaRPr>
          </a:p>
          <a:p>
            <a:pPr marL="0" lvl="0" indent="0" algn="l" rtl="0">
              <a:lnSpc>
                <a:spcPct val="115000"/>
              </a:lnSpc>
              <a:spcBef>
                <a:spcPts val="600"/>
              </a:spcBef>
              <a:spcAft>
                <a:spcPts val="0"/>
              </a:spcAft>
              <a:buNone/>
            </a:pPr>
            <a:r>
              <a:rPr lang="en-US" sz="1000" b="1" dirty="0">
                <a:solidFill>
                  <a:schemeClr val="dk1"/>
                </a:solidFill>
                <a:latin typeface="Montserrat"/>
                <a:ea typeface="Montserrat"/>
                <a:cs typeface="Montserrat"/>
                <a:sym typeface="Montserrat"/>
              </a:rPr>
              <a:t>Card: </a:t>
            </a:r>
            <a:br>
              <a:rPr lang="en-US" sz="1000" b="1" dirty="0">
                <a:solidFill>
                  <a:schemeClr val="dk1"/>
                </a:solidFill>
                <a:latin typeface="Montserrat"/>
                <a:ea typeface="Montserrat"/>
                <a:cs typeface="Montserrat"/>
                <a:sym typeface="Montserrat"/>
              </a:rPr>
            </a:br>
            <a:r>
              <a:rPr lang="en-US" sz="1000" b="1" dirty="0">
                <a:solidFill>
                  <a:schemeClr val="dk1"/>
                </a:solidFill>
                <a:latin typeface="Montserrat"/>
                <a:ea typeface="Montserrat"/>
                <a:cs typeface="Montserrat"/>
                <a:sym typeface="Montserrat"/>
              </a:rPr>
              <a:t>If You Feel Different, You Drive Different. Drive High, Get A DUI.</a:t>
            </a:r>
            <a:endParaRPr sz="1000" b="1" dirty="0">
              <a:solidFill>
                <a:schemeClr val="dk1"/>
              </a:solidFill>
              <a:latin typeface="Montserrat"/>
              <a:ea typeface="Montserrat"/>
              <a:cs typeface="Montserrat"/>
              <a:sym typeface="Montserrat"/>
            </a:endParaRPr>
          </a:p>
          <a:p>
            <a:pPr marL="0" lvl="0" indent="0" algn="l" rtl="0">
              <a:lnSpc>
                <a:spcPct val="115000"/>
              </a:lnSpc>
              <a:spcBef>
                <a:spcPts val="600"/>
              </a:spcBef>
              <a:spcAft>
                <a:spcPts val="0"/>
              </a:spcAft>
              <a:buNone/>
            </a:pPr>
            <a:r>
              <a:rPr lang="en-US" sz="1000" b="1" dirty="0">
                <a:solidFill>
                  <a:schemeClr val="dk1"/>
                </a:solidFill>
                <a:latin typeface="Montserrat"/>
                <a:ea typeface="Montserrat"/>
                <a:cs typeface="Montserrat"/>
                <a:sym typeface="Montserrat"/>
              </a:rPr>
              <a:t>LOGOS</a:t>
            </a:r>
            <a:endParaRPr sz="1000" b="1" dirty="0">
              <a:solidFill>
                <a:schemeClr val="dk1"/>
              </a:solidFill>
              <a:latin typeface="Montserrat"/>
              <a:ea typeface="Montserrat"/>
              <a:cs typeface="Montserrat"/>
              <a:sym typeface="Montserrat"/>
            </a:endParaRPr>
          </a:p>
          <a:p>
            <a:pPr marL="0" lvl="0" indent="0" algn="l" rtl="0">
              <a:spcBef>
                <a:spcPts val="0"/>
              </a:spcBef>
              <a:spcAft>
                <a:spcPts val="0"/>
              </a:spcAft>
              <a:buNone/>
            </a:pPr>
            <a:r>
              <a:rPr lang="en-US" sz="1000" b="1" dirty="0">
                <a:solidFill>
                  <a:schemeClr val="dk1"/>
                </a:solidFill>
                <a:latin typeface="Montserrat"/>
                <a:ea typeface="Montserrat"/>
                <a:cs typeface="Montserrat"/>
                <a:sym typeface="Montserrat"/>
              </a:rPr>
              <a:t>Paid For By NHTSA</a:t>
            </a:r>
            <a:endParaRPr sz="1000" b="1" dirty="0">
              <a:solidFill>
                <a:schemeClr val="dk1"/>
              </a:solidFill>
              <a:latin typeface="Montserrat"/>
              <a:ea typeface="Montserrat"/>
              <a:cs typeface="Montserrat"/>
              <a:sym typeface="Montserrat"/>
            </a:endParaRPr>
          </a:p>
          <a:p>
            <a:pPr marL="0" lvl="0" indent="0" algn="l" rtl="0">
              <a:lnSpc>
                <a:spcPct val="115000"/>
              </a:lnSpc>
              <a:spcBef>
                <a:spcPts val="600"/>
              </a:spcBef>
              <a:spcAft>
                <a:spcPts val="0"/>
              </a:spcAft>
              <a:buNone/>
            </a:pPr>
            <a:endParaRPr sz="1000" dirty="0">
              <a:solidFill>
                <a:schemeClr val="dk1"/>
              </a:solidFill>
              <a:latin typeface="Montserrat Light"/>
              <a:ea typeface="Montserrat Light"/>
              <a:cs typeface="Montserrat Light"/>
              <a:sym typeface="Montserrat Light"/>
            </a:endParaRPr>
          </a:p>
          <a:p>
            <a:pPr marL="0" lvl="0" indent="0" algn="l" rtl="0">
              <a:lnSpc>
                <a:spcPct val="115000"/>
              </a:lnSpc>
              <a:spcBef>
                <a:spcPts val="600"/>
              </a:spcBef>
              <a:spcAft>
                <a:spcPts val="0"/>
              </a:spcAft>
              <a:buNone/>
            </a:pPr>
            <a:endParaRPr sz="1000" dirty="0">
              <a:solidFill>
                <a:schemeClr val="dk1"/>
              </a:solidFill>
              <a:latin typeface="Montserrat Light"/>
              <a:ea typeface="Montserrat Light"/>
              <a:cs typeface="Montserrat Light"/>
              <a:sym typeface="Montserrat Light"/>
            </a:endParaRPr>
          </a:p>
          <a:p>
            <a:pPr marL="0" lvl="0" indent="0" algn="l" rtl="0">
              <a:lnSpc>
                <a:spcPct val="115000"/>
              </a:lnSpc>
              <a:spcBef>
                <a:spcPts val="600"/>
              </a:spcBef>
              <a:spcAft>
                <a:spcPts val="0"/>
              </a:spcAft>
              <a:buNone/>
            </a:pPr>
            <a:endParaRPr sz="1000" dirty="0">
              <a:solidFill>
                <a:schemeClr val="dk1"/>
              </a:solidFill>
              <a:latin typeface="Montserrat Light"/>
              <a:ea typeface="Montserrat Light"/>
              <a:cs typeface="Montserrat Light"/>
              <a:sym typeface="Montserrat Light"/>
            </a:endParaRPr>
          </a:p>
          <a:p>
            <a:pPr marL="0" lvl="0" indent="0" algn="l" rtl="0">
              <a:lnSpc>
                <a:spcPct val="115000"/>
              </a:lnSpc>
              <a:spcBef>
                <a:spcPts val="600"/>
              </a:spcBef>
              <a:spcAft>
                <a:spcPts val="0"/>
              </a:spcAft>
              <a:buNone/>
            </a:pPr>
            <a:endParaRPr sz="1000" dirty="0">
              <a:solidFill>
                <a:schemeClr val="dk1"/>
              </a:solidFill>
              <a:latin typeface="Montserrat Light"/>
              <a:ea typeface="Montserrat Light"/>
              <a:cs typeface="Montserrat Light"/>
              <a:sym typeface="Montserrat Light"/>
            </a:endParaRPr>
          </a:p>
          <a:p>
            <a:pPr marL="0" lvl="0" indent="0" algn="l" rtl="0">
              <a:lnSpc>
                <a:spcPct val="115000"/>
              </a:lnSpc>
              <a:spcBef>
                <a:spcPts val="600"/>
              </a:spcBef>
              <a:spcAft>
                <a:spcPts val="0"/>
              </a:spcAft>
              <a:buNone/>
            </a:pPr>
            <a:endParaRPr sz="1000" dirty="0">
              <a:solidFill>
                <a:schemeClr val="dk1"/>
              </a:solidFill>
              <a:latin typeface="Montserrat Light"/>
              <a:ea typeface="Montserrat Light"/>
              <a:cs typeface="Montserrat Light"/>
              <a:sym typeface="Montserrat Light"/>
            </a:endParaRPr>
          </a:p>
        </p:txBody>
      </p:sp>
      <p:pic>
        <p:nvPicPr>
          <p:cNvPr id="1060" name="Google Shape;1060;p106"/>
          <p:cNvPicPr preferRelativeResize="0"/>
          <p:nvPr/>
        </p:nvPicPr>
        <p:blipFill rotWithShape="1">
          <a:blip r:embed="rId4">
            <a:alphaModFix/>
          </a:blip>
          <a:srcRect t="14893"/>
          <a:stretch/>
        </p:blipFill>
        <p:spPr>
          <a:xfrm>
            <a:off x="5605979" y="744671"/>
            <a:ext cx="3861908" cy="216596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01"/>
        <p:cNvGrpSpPr/>
        <p:nvPr/>
      </p:nvGrpSpPr>
      <p:grpSpPr>
        <a:xfrm>
          <a:off x="0" y="0"/>
          <a:ext cx="0" cy="0"/>
          <a:chOff x="0" y="0"/>
          <a:chExt cx="0" cy="0"/>
        </a:xfrm>
      </p:grpSpPr>
      <p:sp>
        <p:nvSpPr>
          <p:cNvPr id="1102" name="Google Shape;1102;p110"/>
          <p:cNvSpPr txBox="1">
            <a:spLocks noGrp="1"/>
          </p:cNvSpPr>
          <p:nvPr>
            <p:ph type="body" idx="1"/>
          </p:nvPr>
        </p:nvSpPr>
        <p:spPr>
          <a:xfrm>
            <a:off x="-1798" y="110490"/>
            <a:ext cx="642076" cy="539748"/>
          </a:xfrm>
          <a:prstGeom prst="rect">
            <a:avLst/>
          </a:prstGeom>
          <a:noFill/>
          <a:ln>
            <a:noFill/>
          </a:ln>
        </p:spPr>
        <p:txBody>
          <a:bodyPr spcFirstLastPara="1" wrap="square" lIns="0" tIns="0" rIns="0" bIns="0" anchor="ctr" anchorCtr="0">
            <a:noAutofit/>
          </a:bodyPr>
          <a:lstStyle/>
          <a:p>
            <a:pPr marL="127000" lvl="0" indent="0" algn="ctr">
              <a:lnSpc>
                <a:spcPct val="114999"/>
              </a:lnSpc>
              <a:spcBef>
                <a:spcPts val="600"/>
              </a:spcBef>
              <a:spcAft>
                <a:spcPts val="0"/>
              </a:spcAft>
              <a:buNone/>
            </a:pPr>
            <a:r>
              <a:rPr lang="en-US" dirty="0"/>
              <a:t>3</a:t>
            </a:r>
          </a:p>
        </p:txBody>
      </p:sp>
      <p:sp>
        <p:nvSpPr>
          <p:cNvPr id="1103" name="Google Shape;1103;p110"/>
          <p:cNvSpPr txBox="1">
            <a:spLocks noGrp="1"/>
          </p:cNvSpPr>
          <p:nvPr>
            <p:ph type="body" idx="2"/>
          </p:nvPr>
        </p:nvSpPr>
        <p:spPr>
          <a:xfrm>
            <a:off x="764858" y="177265"/>
            <a:ext cx="7961671" cy="539747"/>
          </a:xfrm>
          <a:prstGeom prst="rect">
            <a:avLst/>
          </a:prstGeom>
          <a:noFill/>
          <a:ln>
            <a:noFill/>
          </a:ln>
        </p:spPr>
        <p:txBody>
          <a:bodyPr spcFirstLastPara="1" wrap="square" lIns="0" tIns="0" rIns="0" bIns="0" anchor="ctr" anchorCtr="0">
            <a:noAutofit/>
          </a:bodyPr>
          <a:lstStyle/>
          <a:p>
            <a:pPr marL="127000" lvl="0" indent="0" algn="l" rtl="0">
              <a:lnSpc>
                <a:spcPct val="115000"/>
              </a:lnSpc>
              <a:spcBef>
                <a:spcPts val="600"/>
              </a:spcBef>
              <a:spcAft>
                <a:spcPts val="0"/>
              </a:spcAft>
              <a:buSzPts val="1600"/>
              <a:buFont typeface="Montserrat"/>
              <a:buNone/>
            </a:pPr>
            <a:r>
              <a:rPr lang="en-US"/>
              <a:t>In Wonderland</a:t>
            </a:r>
            <a:endParaRPr>
              <a:solidFill>
                <a:srgbClr val="BDCFF0"/>
              </a:solidFill>
            </a:endParaRPr>
          </a:p>
        </p:txBody>
      </p:sp>
      <p:cxnSp>
        <p:nvCxnSpPr>
          <p:cNvPr id="1104" name="Google Shape;1104;p110"/>
          <p:cNvCxnSpPr/>
          <p:nvPr/>
        </p:nvCxnSpPr>
        <p:spPr>
          <a:xfrm rot="10800000">
            <a:off x="7150860" y="2258435"/>
            <a:ext cx="2700" cy="244800"/>
          </a:xfrm>
          <a:prstGeom prst="straightConnector1">
            <a:avLst/>
          </a:prstGeom>
          <a:noFill/>
          <a:ln w="9525" cap="flat" cmpd="sng">
            <a:solidFill>
              <a:schemeClr val="lt1"/>
            </a:solidFill>
            <a:prstDash val="solid"/>
            <a:round/>
            <a:headEnd type="none" w="sm" len="sm"/>
            <a:tailEnd type="triangle" w="med" len="med"/>
          </a:ln>
        </p:spPr>
      </p:cxnSp>
      <p:grpSp>
        <p:nvGrpSpPr>
          <p:cNvPr id="1105" name="Google Shape;1105;p110"/>
          <p:cNvGrpSpPr/>
          <p:nvPr/>
        </p:nvGrpSpPr>
        <p:grpSpPr>
          <a:xfrm>
            <a:off x="810725" y="536100"/>
            <a:ext cx="8010775" cy="338700"/>
            <a:chOff x="819500" y="650200"/>
            <a:chExt cx="8010775" cy="338700"/>
          </a:xfrm>
        </p:grpSpPr>
        <p:sp>
          <p:nvSpPr>
            <p:cNvPr id="1106" name="Google Shape;1106;p110"/>
            <p:cNvSpPr txBox="1"/>
            <p:nvPr/>
          </p:nvSpPr>
          <p:spPr>
            <a:xfrm>
              <a:off x="907275" y="650200"/>
              <a:ext cx="7923000" cy="338700"/>
            </a:xfrm>
            <a:prstGeom prst="rect">
              <a:avLst/>
            </a:prstGeom>
            <a:noFill/>
            <a:ln>
              <a:noFill/>
            </a:ln>
          </p:spPr>
          <p:txBody>
            <a:bodyPr spcFirstLastPara="1" wrap="square" lIns="91425" tIns="91425" rIns="91425" bIns="91425" anchor="t" anchorCtr="0">
              <a:spAutoFit/>
            </a:bodyPr>
            <a:lstStyle/>
            <a:p>
              <a:pPr marL="0" marR="50800" lvl="0" indent="0" algn="l" rtl="0">
                <a:spcBef>
                  <a:spcPts val="0"/>
                </a:spcBef>
                <a:spcAft>
                  <a:spcPts val="0"/>
                </a:spcAft>
                <a:buClr>
                  <a:srgbClr val="000000"/>
                </a:buClr>
                <a:buSzPts val="700"/>
                <a:buFont typeface="Arial"/>
                <a:buNone/>
              </a:pPr>
              <a:r>
                <a:rPr lang="en-US" sz="1000" dirty="0">
                  <a:solidFill>
                    <a:srgbClr val="7CA3E2"/>
                  </a:solidFill>
                  <a:highlight>
                    <a:schemeClr val="lt1"/>
                  </a:highlight>
                  <a:latin typeface="Montserrat Light"/>
                  <a:ea typeface="Montserrat Light"/>
                  <a:cs typeface="Montserrat Light"/>
                  <a:sym typeface="Montserrat Light"/>
                </a:rPr>
                <a:t>Don’t go down the rabbit hole of driving high</a:t>
              </a:r>
              <a:endParaRPr sz="1000" i="1" dirty="0">
                <a:solidFill>
                  <a:srgbClr val="15325E"/>
                </a:solidFill>
                <a:highlight>
                  <a:srgbClr val="FFFFFF"/>
                </a:highlight>
                <a:latin typeface="Montserrat Light"/>
                <a:ea typeface="Montserrat Light"/>
                <a:cs typeface="Montserrat Light"/>
                <a:sym typeface="Montserrat Light"/>
              </a:endParaRPr>
            </a:p>
          </p:txBody>
        </p:sp>
        <p:sp>
          <p:nvSpPr>
            <p:cNvPr id="1107" name="Google Shape;1107;p110"/>
            <p:cNvSpPr/>
            <p:nvPr/>
          </p:nvSpPr>
          <p:spPr>
            <a:xfrm>
              <a:off x="819500" y="726450"/>
              <a:ext cx="124038" cy="186192"/>
            </a:xfrm>
            <a:prstGeom prst="lightningBolt">
              <a:avLst/>
            </a:prstGeom>
            <a:solidFill>
              <a:srgbClr val="FF8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8" name="Google Shape;1108;p110"/>
          <p:cNvSpPr txBox="1"/>
          <p:nvPr/>
        </p:nvSpPr>
        <p:spPr>
          <a:xfrm>
            <a:off x="764858" y="823270"/>
            <a:ext cx="4907973" cy="3979549"/>
          </a:xfrm>
          <a:prstGeom prst="rect">
            <a:avLst/>
          </a:prstGeom>
          <a:noFill/>
          <a:ln>
            <a:noFill/>
          </a:ln>
        </p:spPr>
        <p:txBody>
          <a:bodyPr spcFirstLastPara="1" wrap="square" lIns="91425" tIns="91425" rIns="91425" bIns="91425" numCol="2" spcCol="182880" anchor="t" anchorCtr="0">
            <a:noAutofit/>
          </a:bodyPr>
          <a:lstStyle/>
          <a:p>
            <a:pPr fontAlgn="base"/>
            <a:r>
              <a:rPr lang="en-US" sz="900" dirty="0">
                <a:solidFill>
                  <a:schemeClr val="tx1"/>
                </a:solidFill>
                <a:latin typeface="Montserrat Light" pitchFamily="2" charset="77"/>
              </a:rPr>
              <a:t>Open on a man sitting in a chair staring at the TV.  He appears high. There’s a remote and his keys on the coffee table. He picks up the keys.​</a:t>
            </a:r>
          </a:p>
          <a:p>
            <a:pPr fontAlgn="base"/>
            <a:endParaRPr lang="en-US" sz="900" dirty="0">
              <a:solidFill>
                <a:schemeClr val="tx1"/>
              </a:solidFill>
              <a:latin typeface="Montserrat Light" pitchFamily="2" charset="77"/>
            </a:endParaRPr>
          </a:p>
          <a:p>
            <a:pPr fontAlgn="base"/>
            <a:r>
              <a:rPr lang="en-US" sz="900" b="1" dirty="0">
                <a:solidFill>
                  <a:schemeClr val="tx1"/>
                </a:solidFill>
                <a:latin typeface="Montserrat" panose="02000505000000020004" pitchFamily="2" charset="77"/>
              </a:rPr>
              <a:t>Man (to someone off camera): Man, I'm baked, I'm </a:t>
            </a:r>
            <a:r>
              <a:rPr lang="en-US" sz="900" b="1" dirty="0" err="1">
                <a:solidFill>
                  <a:schemeClr val="tx1"/>
                </a:solidFill>
                <a:latin typeface="Montserrat" panose="02000505000000020004" pitchFamily="2" charset="77"/>
              </a:rPr>
              <a:t>gonna</a:t>
            </a:r>
            <a:r>
              <a:rPr lang="en-US" sz="900" b="1" dirty="0">
                <a:solidFill>
                  <a:schemeClr val="tx1"/>
                </a:solidFill>
                <a:latin typeface="Montserrat" panose="02000505000000020004" pitchFamily="2" charset="77"/>
              </a:rPr>
              <a:t> run out for snacks …in a minute. ​</a:t>
            </a:r>
          </a:p>
          <a:p>
            <a:pPr fontAlgn="base"/>
            <a:endParaRPr lang="en-US" sz="900" dirty="0">
              <a:solidFill>
                <a:schemeClr val="tx1"/>
              </a:solidFill>
              <a:latin typeface="Montserrat Light" pitchFamily="2" charset="77"/>
            </a:endParaRPr>
          </a:p>
          <a:p>
            <a:pPr fontAlgn="base"/>
            <a:r>
              <a:rPr lang="en-US" sz="900" dirty="0">
                <a:solidFill>
                  <a:schemeClr val="tx1"/>
                </a:solidFill>
                <a:latin typeface="Montserrat Light" pitchFamily="2" charset="77"/>
              </a:rPr>
              <a:t>As he sits down and as he leans back, the sofa swallows him up and begins to tumble over backwards. The couch becomes the driver’s seat of his car. </a:t>
            </a:r>
          </a:p>
          <a:p>
            <a:pPr fontAlgn="base"/>
            <a:endParaRPr lang="en-US" sz="900" dirty="0">
              <a:solidFill>
                <a:schemeClr val="tx1"/>
              </a:solidFill>
              <a:latin typeface="Montserrat Light" pitchFamily="2" charset="77"/>
            </a:endParaRPr>
          </a:p>
          <a:p>
            <a:pPr fontAlgn="base"/>
            <a:r>
              <a:rPr lang="en-US" sz="900" dirty="0">
                <a:solidFill>
                  <a:schemeClr val="tx1"/>
                </a:solidFill>
                <a:latin typeface="Montserrat Light" pitchFamily="2" charset="77"/>
              </a:rPr>
              <a:t>The car begins to tumble through a void. He appears to be driving as the car is falling through the sky. He looks confused.​</a:t>
            </a:r>
            <a:br>
              <a:rPr lang="en-US" sz="900" dirty="0">
                <a:solidFill>
                  <a:schemeClr val="tx1"/>
                </a:solidFill>
                <a:latin typeface="Montserrat Light" pitchFamily="2" charset="77"/>
              </a:rPr>
            </a:br>
            <a:r>
              <a:rPr lang="en-US" sz="900" dirty="0">
                <a:solidFill>
                  <a:schemeClr val="tx1"/>
                </a:solidFill>
                <a:latin typeface="Montserrat Light" pitchFamily="2" charset="77"/>
              </a:rPr>
              <a:t>​</a:t>
            </a:r>
            <a:br>
              <a:rPr lang="en-US" sz="900" dirty="0">
                <a:solidFill>
                  <a:schemeClr val="tx1"/>
                </a:solidFill>
                <a:latin typeface="Montserrat Light" pitchFamily="2" charset="77"/>
              </a:rPr>
            </a:br>
            <a:r>
              <a:rPr lang="en-US" sz="900" b="1" dirty="0">
                <a:solidFill>
                  <a:schemeClr val="tx1"/>
                </a:solidFill>
                <a:latin typeface="Montserrat" panose="02000505000000020004" pitchFamily="2" charset="77"/>
              </a:rPr>
              <a:t>A Cheshire cat floats by hands him a teacup: You should not be driving!​</a:t>
            </a:r>
          </a:p>
          <a:p>
            <a:pPr fontAlgn="base"/>
            <a:r>
              <a:rPr lang="en-US" sz="900" b="1" dirty="0">
                <a:solidFill>
                  <a:schemeClr val="tx1"/>
                </a:solidFill>
                <a:latin typeface="Montserrat" panose="02000505000000020004" pitchFamily="2" charset="77"/>
              </a:rPr>
              <a:t>The car lands on the ground with a thump. ​</a:t>
            </a:r>
            <a:br>
              <a:rPr lang="en-US" sz="900" dirty="0">
                <a:solidFill>
                  <a:schemeClr val="tx1"/>
                </a:solidFill>
                <a:latin typeface="Montserrat Light" pitchFamily="2" charset="77"/>
              </a:rPr>
            </a:br>
            <a:endParaRPr lang="en-US" sz="900" dirty="0">
              <a:solidFill>
                <a:schemeClr val="tx1"/>
              </a:solidFill>
              <a:latin typeface="Montserrat Light" pitchFamily="2" charset="77"/>
            </a:endParaRPr>
          </a:p>
          <a:p>
            <a:pPr fontAlgn="base"/>
            <a:r>
              <a:rPr lang="en-US" sz="900" b="1" dirty="0">
                <a:solidFill>
                  <a:schemeClr val="tx1"/>
                </a:solidFill>
                <a:latin typeface="Montserrat" panose="02000505000000020004" pitchFamily="2" charset="77"/>
              </a:rPr>
              <a:t>A rabbit pops his head it the window: Oh dear oh dear. Are you stoned?  </a:t>
            </a:r>
            <a:r>
              <a:rPr lang="en-US" sz="900" dirty="0">
                <a:solidFill>
                  <a:schemeClr val="tx1"/>
                </a:solidFill>
                <a:latin typeface="Montserrat Light" pitchFamily="2" charset="77"/>
              </a:rPr>
              <a:t>​</a:t>
            </a:r>
          </a:p>
          <a:p>
            <a:pPr fontAlgn="base"/>
            <a:r>
              <a:rPr lang="en-US" sz="900" dirty="0">
                <a:solidFill>
                  <a:schemeClr val="tx1"/>
                </a:solidFill>
                <a:latin typeface="Montserrat Light" pitchFamily="2" charset="77"/>
              </a:rPr>
              <a:t> </a:t>
            </a:r>
          </a:p>
          <a:p>
            <a:pPr fontAlgn="base"/>
            <a:r>
              <a:rPr lang="en-US" sz="900" b="1" dirty="0">
                <a:solidFill>
                  <a:schemeClr val="tx1"/>
                </a:solidFill>
                <a:latin typeface="Montserrat" panose="02000505000000020004" pitchFamily="2" charset="77"/>
              </a:rPr>
              <a:t>Cut to the Queen: Gone with his license!​</a:t>
            </a:r>
          </a:p>
          <a:p>
            <a:pPr fontAlgn="base"/>
            <a:r>
              <a:rPr lang="en-US" sz="900" dirty="0">
                <a:solidFill>
                  <a:schemeClr val="tx1"/>
                </a:solidFill>
                <a:latin typeface="Montserrat Light" pitchFamily="2" charset="77"/>
              </a:rPr>
              <a:t>​</a:t>
            </a:r>
            <a:br>
              <a:rPr lang="en-US" sz="900" dirty="0">
                <a:solidFill>
                  <a:schemeClr val="tx1"/>
                </a:solidFill>
                <a:latin typeface="Montserrat Light" pitchFamily="2" charset="77"/>
              </a:rPr>
            </a:br>
            <a:r>
              <a:rPr lang="en-US" sz="900" b="1" dirty="0">
                <a:solidFill>
                  <a:schemeClr val="tx1"/>
                </a:solidFill>
                <a:latin typeface="Montserrat" panose="02000505000000020004" pitchFamily="2" charset="77"/>
              </a:rPr>
              <a:t>A deck of cards come marching out: Up with his insurance! ​</a:t>
            </a:r>
          </a:p>
          <a:p>
            <a:pPr fontAlgn="base"/>
            <a:br>
              <a:rPr lang="en-US" sz="900" dirty="0">
                <a:solidFill>
                  <a:schemeClr val="tx1"/>
                </a:solidFill>
                <a:latin typeface="Montserrat Light" pitchFamily="2" charset="77"/>
              </a:rPr>
            </a:br>
            <a:r>
              <a:rPr lang="en-US" sz="900" dirty="0">
                <a:solidFill>
                  <a:schemeClr val="tx1"/>
                </a:solidFill>
                <a:latin typeface="Montserrat Light" pitchFamily="2" charset="77"/>
              </a:rPr>
              <a:t>Little law enforcement cars with lights on behind them.​ The man looks around startled. ​</a:t>
            </a:r>
          </a:p>
          <a:p>
            <a:pPr fontAlgn="base"/>
            <a:r>
              <a:rPr lang="en-US" sz="900" dirty="0">
                <a:solidFill>
                  <a:schemeClr val="tx1"/>
                </a:solidFill>
                <a:latin typeface="Montserrat Light" pitchFamily="2" charset="77"/>
              </a:rPr>
              <a:t> </a:t>
            </a:r>
          </a:p>
          <a:p>
            <a:pPr fontAlgn="base"/>
            <a:r>
              <a:rPr lang="en-US" sz="900" b="1" dirty="0">
                <a:solidFill>
                  <a:schemeClr val="tx1"/>
                </a:solidFill>
                <a:latin typeface="Montserrat" panose="02000505000000020004" pitchFamily="2" charset="77"/>
              </a:rPr>
              <a:t>The Mad Hatter steps in holding the car keys:  You might want be getting back home.</a:t>
            </a:r>
          </a:p>
          <a:p>
            <a:pPr fontAlgn="base"/>
            <a:br>
              <a:rPr lang="en-US" sz="900" dirty="0">
                <a:solidFill>
                  <a:schemeClr val="tx1"/>
                </a:solidFill>
                <a:latin typeface="Montserrat Light" pitchFamily="2" charset="77"/>
              </a:rPr>
            </a:br>
            <a:r>
              <a:rPr lang="en-US" sz="900" dirty="0">
                <a:solidFill>
                  <a:schemeClr val="tx1"/>
                </a:solidFill>
                <a:latin typeface="Montserrat Light" pitchFamily="2" charset="77"/>
              </a:rPr>
              <a:t>The keys turn into the remote.​ The Mad Hatter hands him the TV remote.​</a:t>
            </a:r>
          </a:p>
          <a:p>
            <a:pPr fontAlgn="base"/>
            <a:endParaRPr lang="en-US" sz="900" dirty="0">
              <a:solidFill>
                <a:schemeClr val="tx1"/>
              </a:solidFill>
              <a:latin typeface="Montserrat Light" pitchFamily="2" charset="77"/>
            </a:endParaRPr>
          </a:p>
          <a:p>
            <a:pPr fontAlgn="base"/>
            <a:r>
              <a:rPr lang="en-US" sz="900" dirty="0">
                <a:solidFill>
                  <a:schemeClr val="tx1"/>
                </a:solidFill>
                <a:latin typeface="Montserrat Light" pitchFamily="2" charset="77"/>
              </a:rPr>
              <a:t>Cut to the man back in his living room with the remote in his hand, looking confused. There’s now a teacup on his coffee table, along with the keys ​</a:t>
            </a:r>
            <a:br>
              <a:rPr lang="en-US" sz="900" dirty="0">
                <a:solidFill>
                  <a:schemeClr val="tx1"/>
                </a:solidFill>
                <a:latin typeface="Montserrat Light" pitchFamily="2" charset="77"/>
              </a:rPr>
            </a:br>
            <a:r>
              <a:rPr lang="en-US" sz="900" dirty="0">
                <a:solidFill>
                  <a:schemeClr val="tx1"/>
                </a:solidFill>
                <a:latin typeface="Montserrat Light" pitchFamily="2" charset="77"/>
              </a:rPr>
              <a:t>​</a:t>
            </a:r>
          </a:p>
          <a:p>
            <a:pPr fontAlgn="base"/>
            <a:r>
              <a:rPr lang="en-US" sz="900" b="1" dirty="0">
                <a:solidFill>
                  <a:schemeClr val="tx1"/>
                </a:solidFill>
                <a:latin typeface="Montserrat" panose="02000505000000020004" pitchFamily="2" charset="77"/>
              </a:rPr>
              <a:t>A DUI is a DUI.</a:t>
            </a:r>
            <a:br>
              <a:rPr lang="en-US" sz="900" dirty="0">
                <a:solidFill>
                  <a:schemeClr val="tx1"/>
                </a:solidFill>
                <a:latin typeface="Montserrat Light" pitchFamily="2" charset="77"/>
              </a:rPr>
            </a:br>
            <a:endParaRPr lang="en-US" sz="900" dirty="0">
              <a:solidFill>
                <a:schemeClr val="tx1"/>
              </a:solidFill>
              <a:latin typeface="Montserrat Light" pitchFamily="2" charset="77"/>
            </a:endParaRPr>
          </a:p>
          <a:p>
            <a:pPr fontAlgn="base"/>
            <a:r>
              <a:rPr lang="en-US" sz="900" b="1" dirty="0">
                <a:solidFill>
                  <a:schemeClr val="tx1"/>
                </a:solidFill>
                <a:latin typeface="Montserrat" panose="02000505000000020004" pitchFamily="2" charset="77"/>
              </a:rPr>
              <a:t>If you Feel Different, You Drive Different. Drive High, Get A DUI.​</a:t>
            </a:r>
          </a:p>
          <a:p>
            <a:pPr fontAlgn="base"/>
            <a:r>
              <a:rPr lang="en-US" sz="900" b="1" dirty="0">
                <a:solidFill>
                  <a:schemeClr val="tx1"/>
                </a:solidFill>
                <a:latin typeface="Montserrat" panose="02000505000000020004" pitchFamily="2" charset="77"/>
              </a:rPr>
              <a:t>LOGOS​</a:t>
            </a:r>
            <a:br>
              <a:rPr lang="en-US" sz="900" b="1" dirty="0">
                <a:solidFill>
                  <a:schemeClr val="tx1"/>
                </a:solidFill>
                <a:latin typeface="Montserrat" panose="02000505000000020004" pitchFamily="2" charset="77"/>
              </a:rPr>
            </a:br>
            <a:r>
              <a:rPr lang="en-US" sz="900" b="1" dirty="0">
                <a:solidFill>
                  <a:schemeClr val="tx1"/>
                </a:solidFill>
                <a:latin typeface="Montserrat" panose="02000505000000020004" pitchFamily="2" charset="77"/>
              </a:rPr>
              <a:t>Paid For By NHTSA​</a:t>
            </a:r>
          </a:p>
        </p:txBody>
      </p:sp>
      <p:grpSp>
        <p:nvGrpSpPr>
          <p:cNvPr id="3" name="Group 2">
            <a:extLst>
              <a:ext uri="{FF2B5EF4-FFF2-40B4-BE49-F238E27FC236}">
                <a16:creationId xmlns:a16="http://schemas.microsoft.com/office/drawing/2014/main" id="{2216D1A8-BF6C-3ED2-C2C6-EEE422F9269B}"/>
              </a:ext>
            </a:extLst>
          </p:cNvPr>
          <p:cNvGrpSpPr/>
          <p:nvPr/>
        </p:nvGrpSpPr>
        <p:grpSpPr>
          <a:xfrm>
            <a:off x="5852061" y="314997"/>
            <a:ext cx="3291937" cy="2866309"/>
            <a:chOff x="6035197" y="314999"/>
            <a:chExt cx="3108802" cy="2706852"/>
          </a:xfrm>
        </p:grpSpPr>
        <p:pic>
          <p:nvPicPr>
            <p:cNvPr id="1109" name="Google Shape;1109;p110"/>
            <p:cNvPicPr preferRelativeResize="0"/>
            <p:nvPr/>
          </p:nvPicPr>
          <p:blipFill rotWithShape="1">
            <a:blip r:embed="rId3">
              <a:alphaModFix/>
            </a:blip>
            <a:srcRect t="18819" b="37698"/>
            <a:stretch/>
          </p:blipFill>
          <p:spPr>
            <a:xfrm>
              <a:off x="6035200" y="2071750"/>
              <a:ext cx="1523475" cy="950099"/>
            </a:xfrm>
            <a:prstGeom prst="rect">
              <a:avLst/>
            </a:prstGeom>
            <a:noFill/>
            <a:ln>
              <a:noFill/>
            </a:ln>
          </p:spPr>
        </p:pic>
        <p:pic>
          <p:nvPicPr>
            <p:cNvPr id="1110" name="Google Shape;1110;p110"/>
            <p:cNvPicPr preferRelativeResize="0"/>
            <p:nvPr/>
          </p:nvPicPr>
          <p:blipFill rotWithShape="1">
            <a:blip r:embed="rId4">
              <a:alphaModFix/>
            </a:blip>
            <a:srcRect l="1893"/>
            <a:stretch/>
          </p:blipFill>
          <p:spPr>
            <a:xfrm>
              <a:off x="6035197" y="314999"/>
              <a:ext cx="3108800" cy="1764971"/>
            </a:xfrm>
            <a:prstGeom prst="rect">
              <a:avLst/>
            </a:prstGeom>
            <a:noFill/>
            <a:ln>
              <a:noFill/>
            </a:ln>
          </p:spPr>
        </p:pic>
        <p:pic>
          <p:nvPicPr>
            <p:cNvPr id="1112" name="Google Shape;1112;p110"/>
            <p:cNvPicPr preferRelativeResize="0"/>
            <p:nvPr/>
          </p:nvPicPr>
          <p:blipFill rotWithShape="1">
            <a:blip r:embed="rId5">
              <a:alphaModFix/>
            </a:blip>
            <a:srcRect l="3781" t="6724" r="3771" b="14348"/>
            <a:stretch/>
          </p:blipFill>
          <p:spPr>
            <a:xfrm>
              <a:off x="7558693" y="2071741"/>
              <a:ext cx="1585306" cy="950110"/>
            </a:xfrm>
            <a:prstGeom prst="rect">
              <a:avLst/>
            </a:prstGeom>
            <a:noFill/>
            <a:ln>
              <a:noFill/>
            </a:ln>
          </p:spPr>
        </p:pic>
      </p:grpSp>
      <p:pic>
        <p:nvPicPr>
          <p:cNvPr id="2" name="Picture 1">
            <a:extLst>
              <a:ext uri="{FF2B5EF4-FFF2-40B4-BE49-F238E27FC236}">
                <a16:creationId xmlns:a16="http://schemas.microsoft.com/office/drawing/2014/main" id="{76A5D69C-8FF5-FBFE-10F6-3BF7B3AE5887}"/>
              </a:ext>
            </a:extLst>
          </p:cNvPr>
          <p:cNvPicPr>
            <a:picLocks noChangeAspect="1"/>
          </p:cNvPicPr>
          <p:nvPr/>
        </p:nvPicPr>
        <p:blipFill rotWithShape="1">
          <a:blip r:embed="rId6"/>
          <a:srcRect l="13588" t="2382" r="8677" b="4499"/>
          <a:stretch/>
        </p:blipFill>
        <p:spPr>
          <a:xfrm>
            <a:off x="5852064" y="3181306"/>
            <a:ext cx="3291935" cy="182527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1039" name="Google Shape;1039;p10"/>
          <p:cNvSpPr txBox="1">
            <a:spLocks noGrp="1"/>
          </p:cNvSpPr>
          <p:nvPr>
            <p:ph type="body" idx="1"/>
          </p:nvPr>
        </p:nvSpPr>
        <p:spPr>
          <a:xfrm>
            <a:off x="182404" y="110490"/>
            <a:ext cx="462600" cy="539700"/>
          </a:xfrm>
          <a:prstGeom prst="rect">
            <a:avLst/>
          </a:prstGeom>
          <a:noFill/>
          <a:ln>
            <a:noFill/>
          </a:ln>
        </p:spPr>
        <p:txBody>
          <a:bodyPr spcFirstLastPara="1" wrap="square" lIns="0" tIns="0" rIns="0" bIns="0" anchor="ctr" anchorCtr="0">
            <a:noAutofit/>
          </a:bodyPr>
          <a:lstStyle/>
          <a:p>
            <a:pPr marL="0" lvl="0" indent="0" algn="l" rtl="0">
              <a:lnSpc>
                <a:spcPct val="115000"/>
              </a:lnSpc>
              <a:spcBef>
                <a:spcPts val="600"/>
              </a:spcBef>
              <a:spcAft>
                <a:spcPts val="0"/>
              </a:spcAft>
              <a:buSzPts val="1600"/>
              <a:buNone/>
            </a:pPr>
            <a:r>
              <a:rPr lang="en-US" dirty="0"/>
              <a:t>4</a:t>
            </a:r>
            <a:endParaRPr dirty="0"/>
          </a:p>
        </p:txBody>
      </p:sp>
      <p:sp>
        <p:nvSpPr>
          <p:cNvPr id="1040" name="Google Shape;1040;p10"/>
          <p:cNvSpPr txBox="1">
            <a:spLocks noGrp="1"/>
          </p:cNvSpPr>
          <p:nvPr>
            <p:ph type="body" idx="2"/>
          </p:nvPr>
        </p:nvSpPr>
        <p:spPr>
          <a:xfrm>
            <a:off x="830151" y="110490"/>
            <a:ext cx="7961700" cy="539700"/>
          </a:xfrm>
          <a:prstGeom prst="rect">
            <a:avLst/>
          </a:prstGeom>
          <a:noFill/>
          <a:ln>
            <a:noFill/>
          </a:ln>
        </p:spPr>
        <p:txBody>
          <a:bodyPr spcFirstLastPara="1" wrap="square" lIns="0" tIns="0" rIns="0" bIns="0" anchor="ctr" anchorCtr="0">
            <a:noAutofit/>
          </a:bodyPr>
          <a:lstStyle/>
          <a:p>
            <a:pPr marL="0" lvl="0" indent="0" algn="l" rtl="0">
              <a:lnSpc>
                <a:spcPct val="115000"/>
              </a:lnSpc>
              <a:spcBef>
                <a:spcPts val="600"/>
              </a:spcBef>
              <a:spcAft>
                <a:spcPts val="0"/>
              </a:spcAft>
              <a:buSzPts val="1600"/>
              <a:buNone/>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I Can Tell</a:t>
            </a:r>
            <a:endParaRPr dirty="0">
              <a:solidFill>
                <a:schemeClr val="dk2"/>
              </a:solidFill>
            </a:endParaRPr>
          </a:p>
        </p:txBody>
      </p:sp>
      <p:sp>
        <p:nvSpPr>
          <p:cNvPr id="1041" name="Google Shape;1041;p10"/>
          <p:cNvSpPr txBox="1">
            <a:spLocks noGrp="1"/>
          </p:cNvSpPr>
          <p:nvPr>
            <p:ph type="body" idx="5"/>
          </p:nvPr>
        </p:nvSpPr>
        <p:spPr>
          <a:xfrm>
            <a:off x="568800" y="951050"/>
            <a:ext cx="5761500" cy="39441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1600"/>
              <a:buNone/>
            </a:pPr>
            <a:r>
              <a:rPr lang="en-US" sz="700" dirty="0">
                <a:solidFill>
                  <a:schemeClr val="dk1"/>
                </a:solidFill>
              </a:rPr>
              <a:t>From the young man's POV, we see him checking his eyes in the rearview mirror of his car. His eyes are bloodshot. We then see the young man walk up to a door and see a young woman by the front door of her apartment. It's obvious they're going out. She looks at the young man, annoyed, and tells him:</a:t>
            </a:r>
            <a:endParaRPr sz="700" dirty="0">
              <a:solidFill>
                <a:schemeClr val="dk1"/>
              </a:solidFill>
              <a:latin typeface="Montserrat Light"/>
              <a:ea typeface="Montserrat Light"/>
              <a:cs typeface="Montserrat Light"/>
              <a:sym typeface="Montserrat Light"/>
            </a:endParaRPr>
          </a:p>
          <a:p>
            <a:pPr marL="0" lvl="0" indent="0" algn="l" rtl="0">
              <a:lnSpc>
                <a:spcPct val="115000"/>
              </a:lnSpc>
              <a:spcBef>
                <a:spcPts val="0"/>
              </a:spcBef>
              <a:spcAft>
                <a:spcPts val="0"/>
              </a:spcAft>
              <a:buSzPts val="1600"/>
              <a:buNone/>
            </a:pPr>
            <a:endParaRPr sz="500" dirty="0">
              <a:solidFill>
                <a:schemeClr val="dk1"/>
              </a:solidFill>
              <a:latin typeface="Montserrat Light"/>
              <a:ea typeface="Montserrat Light"/>
              <a:cs typeface="Montserrat Light"/>
              <a:sym typeface="Montserrat Light"/>
            </a:endParaRPr>
          </a:p>
          <a:p>
            <a:pPr marL="0" lvl="0" indent="0" algn="l" rtl="0">
              <a:lnSpc>
                <a:spcPct val="115000"/>
              </a:lnSpc>
              <a:spcBef>
                <a:spcPts val="0"/>
              </a:spcBef>
              <a:spcAft>
                <a:spcPts val="0"/>
              </a:spcAft>
              <a:buSzPts val="1600"/>
              <a:buNone/>
            </a:pPr>
            <a:r>
              <a:rPr lang="en-US" sz="800" b="1" dirty="0">
                <a:solidFill>
                  <a:schemeClr val="dk1"/>
                </a:solidFill>
                <a:latin typeface="Montserrat"/>
                <a:ea typeface="Montserrat"/>
                <a:cs typeface="Montserrat"/>
                <a:sym typeface="Montserrat"/>
              </a:rPr>
              <a:t>Young woman: I can tell.</a:t>
            </a:r>
            <a:endParaRPr sz="800" i="1" dirty="0">
              <a:solidFill>
                <a:schemeClr val="accent5"/>
              </a:solidFill>
              <a:latin typeface="Montserrat Medium"/>
              <a:ea typeface="Montserrat Medium"/>
              <a:cs typeface="Montserrat Medium"/>
              <a:sym typeface="Montserrat Medium"/>
            </a:endParaRPr>
          </a:p>
          <a:p>
            <a:pPr marL="0" lvl="0" indent="0" algn="l" rtl="0">
              <a:lnSpc>
                <a:spcPct val="115000"/>
              </a:lnSpc>
              <a:spcBef>
                <a:spcPts val="0"/>
              </a:spcBef>
              <a:spcAft>
                <a:spcPts val="0"/>
              </a:spcAft>
              <a:buSzPts val="1600"/>
              <a:buNone/>
            </a:pPr>
            <a:endParaRPr sz="400" dirty="0">
              <a:solidFill>
                <a:schemeClr val="dk1"/>
              </a:solidFill>
              <a:latin typeface="Montserrat Light"/>
              <a:ea typeface="Montserrat Light"/>
              <a:cs typeface="Montserrat Light"/>
              <a:sym typeface="Montserrat Light"/>
            </a:endParaRPr>
          </a:p>
          <a:p>
            <a:pPr marL="0" lvl="0" indent="0" algn="l" rtl="0">
              <a:lnSpc>
                <a:spcPct val="115000"/>
              </a:lnSpc>
              <a:spcBef>
                <a:spcPts val="0"/>
              </a:spcBef>
              <a:spcAft>
                <a:spcPts val="0"/>
              </a:spcAft>
              <a:buSzPts val="1600"/>
              <a:buNone/>
            </a:pPr>
            <a:r>
              <a:rPr lang="en-US" sz="700" dirty="0">
                <a:solidFill>
                  <a:schemeClr val="dk1"/>
                </a:solidFill>
              </a:rPr>
              <a:t>From the young man's POV, we see him entering a home through the back kitchen door. He says hi to his mom. She immediately notices there's something off.</a:t>
            </a:r>
            <a:endParaRPr sz="700" dirty="0">
              <a:solidFill>
                <a:schemeClr val="dk1"/>
              </a:solidFill>
              <a:latin typeface="Montserrat Light"/>
              <a:ea typeface="Montserrat Light"/>
              <a:cs typeface="Montserrat Light"/>
              <a:sym typeface="Montserrat Light"/>
            </a:endParaRPr>
          </a:p>
          <a:p>
            <a:pPr marL="0" lvl="0" indent="0" algn="l" rtl="0">
              <a:lnSpc>
                <a:spcPct val="115000"/>
              </a:lnSpc>
              <a:spcBef>
                <a:spcPts val="0"/>
              </a:spcBef>
              <a:spcAft>
                <a:spcPts val="0"/>
              </a:spcAft>
              <a:buSzPts val="1600"/>
              <a:buNone/>
            </a:pPr>
            <a:endParaRPr sz="300" b="1" dirty="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SzPts val="1600"/>
              <a:buNone/>
            </a:pPr>
            <a:r>
              <a:rPr lang="en-US" sz="800" b="1" dirty="0">
                <a:solidFill>
                  <a:schemeClr val="dk1"/>
                </a:solidFill>
                <a:latin typeface="Montserrat"/>
                <a:ea typeface="Montserrat"/>
                <a:cs typeface="Montserrat"/>
                <a:sym typeface="Montserrat"/>
              </a:rPr>
              <a:t>Young man: Hi, mom.</a:t>
            </a:r>
            <a:endParaRPr sz="800" i="1" dirty="0">
              <a:solidFill>
                <a:schemeClr val="accent5"/>
              </a:solidFill>
              <a:latin typeface="Montserrat Medium"/>
              <a:ea typeface="Montserrat Medium"/>
              <a:cs typeface="Montserrat Medium"/>
              <a:sym typeface="Montserrat Medium"/>
            </a:endParaRPr>
          </a:p>
          <a:p>
            <a:pPr marL="0" lvl="0" indent="0" algn="l" rtl="0">
              <a:lnSpc>
                <a:spcPct val="115000"/>
              </a:lnSpc>
              <a:spcBef>
                <a:spcPts val="0"/>
              </a:spcBef>
              <a:spcAft>
                <a:spcPts val="0"/>
              </a:spcAft>
              <a:buSzPts val="1600"/>
              <a:buNone/>
            </a:pPr>
            <a:r>
              <a:rPr lang="en-US" sz="800" b="1" dirty="0">
                <a:solidFill>
                  <a:schemeClr val="dk1"/>
                </a:solidFill>
                <a:latin typeface="Montserrat"/>
                <a:ea typeface="Montserrat"/>
                <a:cs typeface="Montserrat"/>
                <a:sym typeface="Montserrat"/>
              </a:rPr>
              <a:t>Mom: I can tell.</a:t>
            </a:r>
          </a:p>
          <a:p>
            <a:pPr marL="0" lvl="0" indent="0" algn="l" rtl="0">
              <a:lnSpc>
                <a:spcPct val="115000"/>
              </a:lnSpc>
              <a:spcBef>
                <a:spcPts val="0"/>
              </a:spcBef>
              <a:spcAft>
                <a:spcPts val="0"/>
              </a:spcAft>
              <a:buSzPts val="1600"/>
              <a:buNone/>
            </a:pPr>
            <a:endParaRPr sz="800" i="1" dirty="0">
              <a:solidFill>
                <a:schemeClr val="accent5"/>
              </a:solidFill>
              <a:latin typeface="Montserrat Medium"/>
              <a:ea typeface="Montserrat Medium"/>
              <a:cs typeface="Montserrat Medium"/>
              <a:sym typeface="Montserrat Medium"/>
            </a:endParaRPr>
          </a:p>
          <a:p>
            <a:pPr marL="0" lvl="0" indent="0" algn="l" rtl="0">
              <a:lnSpc>
                <a:spcPct val="115000"/>
              </a:lnSpc>
              <a:spcBef>
                <a:spcPts val="0"/>
              </a:spcBef>
              <a:spcAft>
                <a:spcPts val="0"/>
              </a:spcAft>
              <a:buSzPts val="1600"/>
              <a:buNone/>
            </a:pPr>
            <a:endParaRPr sz="300" dirty="0">
              <a:solidFill>
                <a:schemeClr val="dk1"/>
              </a:solidFill>
              <a:latin typeface="Montserrat Light"/>
              <a:ea typeface="Montserrat Light"/>
              <a:cs typeface="Montserrat Light"/>
              <a:sym typeface="Montserrat Light"/>
            </a:endParaRPr>
          </a:p>
          <a:p>
            <a:pPr marL="0" lvl="0" indent="0" algn="l" rtl="0">
              <a:lnSpc>
                <a:spcPct val="115000"/>
              </a:lnSpc>
              <a:spcBef>
                <a:spcPts val="0"/>
              </a:spcBef>
              <a:spcAft>
                <a:spcPts val="0"/>
              </a:spcAft>
              <a:buNone/>
            </a:pPr>
            <a:r>
              <a:rPr lang="en-US" sz="700" dirty="0">
                <a:solidFill>
                  <a:srgbClr val="15325E"/>
                </a:solidFill>
                <a:latin typeface="Montserrat"/>
                <a:ea typeface="Montserrat"/>
                <a:cs typeface="Montserrat"/>
                <a:sym typeface="Montserrat"/>
              </a:rPr>
              <a:t>From the young man’s POV,  we see him arriving at a backyard </a:t>
            </a:r>
            <a:r>
              <a:rPr lang="en-US" sz="700" dirty="0">
                <a:latin typeface="Montserrat"/>
                <a:ea typeface="Montserrat"/>
                <a:cs typeface="Montserrat"/>
                <a:sym typeface="Montserrat"/>
              </a:rPr>
              <a:t>BBQ</a:t>
            </a:r>
            <a:r>
              <a:rPr lang="en-US" sz="700" dirty="0">
                <a:solidFill>
                  <a:srgbClr val="15325E"/>
                </a:solidFill>
                <a:latin typeface="Montserrat"/>
                <a:ea typeface="Montserrat"/>
                <a:cs typeface="Montserrat"/>
                <a:sym typeface="Montserrat"/>
              </a:rPr>
              <a:t>.  One of the older men</a:t>
            </a:r>
            <a:r>
              <a:rPr lang="en-US" sz="700" dirty="0">
                <a:latin typeface="Montserrat"/>
                <a:ea typeface="Montserrat"/>
                <a:cs typeface="Montserrat"/>
                <a:sym typeface="Montserrat"/>
              </a:rPr>
              <a:t> </a:t>
            </a:r>
            <a:r>
              <a:rPr lang="en-US" sz="700" dirty="0">
                <a:solidFill>
                  <a:srgbClr val="15325E"/>
                </a:solidFill>
                <a:latin typeface="Montserrat"/>
                <a:ea typeface="Montserrat"/>
                <a:cs typeface="Montserrat"/>
                <a:sym typeface="Montserrat"/>
              </a:rPr>
              <a:t>approaches him and whispers.</a:t>
            </a:r>
            <a:endParaRPr sz="700" dirty="0">
              <a:solidFill>
                <a:srgbClr val="15325E"/>
              </a:solidFill>
              <a:latin typeface="Montserrat"/>
              <a:ea typeface="Montserrat"/>
              <a:cs typeface="Montserrat"/>
              <a:sym typeface="Montserrat"/>
            </a:endParaRPr>
          </a:p>
          <a:p>
            <a:pPr marL="0" lvl="0" indent="0" algn="l" rtl="0">
              <a:spcBef>
                <a:spcPts val="0"/>
              </a:spcBef>
              <a:spcAft>
                <a:spcPts val="0"/>
              </a:spcAft>
              <a:buNone/>
            </a:pPr>
            <a:r>
              <a:rPr lang="en-US" sz="800" b="1" dirty="0">
                <a:solidFill>
                  <a:srgbClr val="15325E"/>
                </a:solidFill>
                <a:latin typeface="Montserrat"/>
                <a:ea typeface="Montserrat"/>
                <a:cs typeface="Montserrat"/>
                <a:sym typeface="Montserrat"/>
              </a:rPr>
              <a:t>Man: </a:t>
            </a:r>
            <a:r>
              <a:rPr lang="en-US" sz="800" b="1" dirty="0">
                <a:latin typeface="Montserrat"/>
                <a:ea typeface="Montserrat"/>
                <a:cs typeface="Montserrat"/>
                <a:sym typeface="Montserrat"/>
              </a:rPr>
              <a:t>I can tell</a:t>
            </a:r>
            <a:r>
              <a:rPr lang="en-US" sz="800" b="1" dirty="0">
                <a:solidFill>
                  <a:srgbClr val="15325E"/>
                </a:solidFill>
                <a:latin typeface="Montserrat"/>
                <a:ea typeface="Montserrat"/>
                <a:cs typeface="Montserrat"/>
                <a:sym typeface="Montserrat"/>
              </a:rPr>
              <a:t>.</a:t>
            </a:r>
            <a:endParaRPr sz="800" b="1" dirty="0">
              <a:solidFill>
                <a:srgbClr val="15325E"/>
              </a:solidFill>
              <a:latin typeface="Montserrat"/>
              <a:ea typeface="Montserrat"/>
              <a:cs typeface="Montserrat"/>
              <a:sym typeface="Montserrat"/>
            </a:endParaRPr>
          </a:p>
          <a:p>
            <a:pPr marL="0" lvl="0" indent="0" algn="l" rtl="0">
              <a:lnSpc>
                <a:spcPct val="115000"/>
              </a:lnSpc>
              <a:spcBef>
                <a:spcPts val="0"/>
              </a:spcBef>
              <a:spcAft>
                <a:spcPts val="0"/>
              </a:spcAft>
              <a:buSzPts val="1600"/>
              <a:buNone/>
            </a:pPr>
            <a:endParaRPr sz="400" i="1" dirty="0">
              <a:solidFill>
                <a:srgbClr val="CC5900"/>
              </a:solidFill>
              <a:latin typeface="Arial"/>
              <a:ea typeface="Arial"/>
              <a:cs typeface="Arial"/>
              <a:sym typeface="Arial"/>
            </a:endParaRPr>
          </a:p>
          <a:p>
            <a:pPr marL="0" lvl="0" indent="0" algn="l" rtl="0">
              <a:lnSpc>
                <a:spcPct val="115000"/>
              </a:lnSpc>
              <a:spcBef>
                <a:spcPts val="0"/>
              </a:spcBef>
              <a:spcAft>
                <a:spcPts val="0"/>
              </a:spcAft>
              <a:buSzPts val="1600"/>
              <a:buNone/>
            </a:pPr>
            <a:r>
              <a:rPr lang="en-US" sz="800" dirty="0">
                <a:solidFill>
                  <a:schemeClr val="dk1"/>
                </a:solidFill>
                <a:latin typeface="Montserrat Light"/>
                <a:ea typeface="Montserrat Light"/>
                <a:cs typeface="Montserrat Light"/>
                <a:sym typeface="Montserrat Light"/>
              </a:rPr>
              <a:t>Finally, from the young man’s POV,  we see that he has been stopped by a law enforcement officer. </a:t>
            </a:r>
            <a:endParaRPr dirty="0"/>
          </a:p>
          <a:p>
            <a:pPr marL="0" lvl="0" indent="0" algn="l" rtl="0">
              <a:lnSpc>
                <a:spcPct val="115000"/>
              </a:lnSpc>
              <a:spcBef>
                <a:spcPts val="0"/>
              </a:spcBef>
              <a:spcAft>
                <a:spcPts val="0"/>
              </a:spcAft>
              <a:buSzPts val="1600"/>
              <a:buNone/>
            </a:pPr>
            <a:endParaRPr sz="400" dirty="0">
              <a:solidFill>
                <a:schemeClr val="dk1"/>
              </a:solidFill>
              <a:latin typeface="Montserrat Light"/>
              <a:ea typeface="Montserrat Light"/>
              <a:cs typeface="Montserrat Light"/>
              <a:sym typeface="Montserrat Light"/>
            </a:endParaRPr>
          </a:p>
          <a:p>
            <a:pPr marL="0" lvl="0" indent="0" algn="l" rtl="0">
              <a:lnSpc>
                <a:spcPct val="115000"/>
              </a:lnSpc>
              <a:spcBef>
                <a:spcPts val="0"/>
              </a:spcBef>
              <a:spcAft>
                <a:spcPts val="0"/>
              </a:spcAft>
              <a:buSzPts val="1600"/>
              <a:buNone/>
            </a:pPr>
            <a:r>
              <a:rPr lang="en-US" sz="800" dirty="0">
                <a:solidFill>
                  <a:schemeClr val="dk1"/>
                </a:solidFill>
                <a:latin typeface="Montserrat Light"/>
                <a:ea typeface="Montserrat Light"/>
                <a:cs typeface="Montserrat Light"/>
                <a:sym typeface="Montserrat Light"/>
              </a:rPr>
              <a:t>We hear a VO.</a:t>
            </a:r>
            <a:endParaRPr dirty="0"/>
          </a:p>
          <a:p>
            <a:pPr marL="0" lvl="0" indent="0" algn="l" rtl="0">
              <a:lnSpc>
                <a:spcPct val="115000"/>
              </a:lnSpc>
              <a:spcBef>
                <a:spcPts val="0"/>
              </a:spcBef>
              <a:spcAft>
                <a:spcPts val="0"/>
              </a:spcAft>
              <a:buSzPts val="1600"/>
              <a:buNone/>
            </a:pPr>
            <a:endParaRPr sz="400" dirty="0">
              <a:solidFill>
                <a:schemeClr val="dk1"/>
              </a:solidFill>
              <a:latin typeface="Montserrat Light"/>
              <a:ea typeface="Montserrat Light"/>
              <a:cs typeface="Montserrat Light"/>
              <a:sym typeface="Montserrat Light"/>
            </a:endParaRPr>
          </a:p>
          <a:p>
            <a:pPr marL="0" lvl="0" indent="0" algn="l" rtl="0">
              <a:lnSpc>
                <a:spcPct val="115000"/>
              </a:lnSpc>
              <a:spcBef>
                <a:spcPts val="0"/>
              </a:spcBef>
              <a:spcAft>
                <a:spcPts val="0"/>
              </a:spcAft>
              <a:buClr>
                <a:srgbClr val="000000"/>
              </a:buClr>
              <a:buSzPts val="1600"/>
              <a:buFont typeface="Arial"/>
              <a:buNone/>
            </a:pPr>
            <a:r>
              <a:rPr lang="en-US" sz="800" b="1" dirty="0">
                <a:solidFill>
                  <a:schemeClr val="dk1"/>
                </a:solidFill>
                <a:latin typeface="Montserrat"/>
                <a:ea typeface="Montserrat"/>
                <a:cs typeface="Montserrat"/>
                <a:sym typeface="Montserrat"/>
              </a:rPr>
              <a:t>VO: If you think no one can tell you’re driving high, you’re wrong.</a:t>
            </a:r>
            <a:endParaRPr sz="800" i="1" dirty="0">
              <a:solidFill>
                <a:schemeClr val="accent5"/>
              </a:solidFill>
              <a:latin typeface="Montserrat Medium"/>
              <a:ea typeface="Montserrat Medium"/>
              <a:cs typeface="Montserrat Medium"/>
              <a:sym typeface="Montserrat Medium"/>
            </a:endParaRPr>
          </a:p>
          <a:p>
            <a:pPr marL="457200" lvl="0" indent="457200" algn="l" rtl="0">
              <a:lnSpc>
                <a:spcPct val="115000"/>
              </a:lnSpc>
              <a:spcBef>
                <a:spcPts val="0"/>
              </a:spcBef>
              <a:spcAft>
                <a:spcPts val="0"/>
              </a:spcAft>
              <a:buSzPts val="1600"/>
              <a:buNone/>
            </a:pPr>
            <a:endParaRPr sz="400" dirty="0">
              <a:solidFill>
                <a:schemeClr val="dk1"/>
              </a:solidFill>
              <a:latin typeface="Montserrat Light"/>
              <a:ea typeface="Montserrat Light"/>
              <a:cs typeface="Montserrat Light"/>
              <a:sym typeface="Montserrat Light"/>
            </a:endParaRPr>
          </a:p>
          <a:p>
            <a:pPr marL="0" lvl="0" indent="0" algn="l" rtl="0">
              <a:lnSpc>
                <a:spcPct val="115000"/>
              </a:lnSpc>
              <a:spcBef>
                <a:spcPts val="0"/>
              </a:spcBef>
              <a:spcAft>
                <a:spcPts val="0"/>
              </a:spcAft>
              <a:buSzPts val="1600"/>
              <a:buNone/>
            </a:pPr>
            <a:r>
              <a:rPr lang="en-US" sz="700" dirty="0">
                <a:solidFill>
                  <a:schemeClr val="dk1"/>
                </a:solidFill>
                <a:latin typeface="Montserrat Light"/>
                <a:ea typeface="Montserrat Light"/>
                <a:cs typeface="Montserrat Light"/>
                <a:sym typeface="Montserrat Light"/>
              </a:rPr>
              <a:t>The officer looks at the young man straight in the eye and tells him:</a:t>
            </a:r>
            <a:endParaRPr sz="700" dirty="0">
              <a:solidFill>
                <a:schemeClr val="dk1"/>
              </a:solidFill>
              <a:latin typeface="Montserrat Light"/>
              <a:ea typeface="Montserrat Light"/>
              <a:cs typeface="Montserrat Light"/>
              <a:sym typeface="Montserrat Light"/>
            </a:endParaRPr>
          </a:p>
          <a:p>
            <a:pPr marL="457200" lvl="0" indent="457200" algn="l" rtl="0">
              <a:lnSpc>
                <a:spcPct val="115000"/>
              </a:lnSpc>
              <a:spcBef>
                <a:spcPts val="0"/>
              </a:spcBef>
              <a:spcAft>
                <a:spcPts val="0"/>
              </a:spcAft>
              <a:buSzPts val="1600"/>
              <a:buNone/>
            </a:pPr>
            <a:endParaRPr sz="400" dirty="0">
              <a:solidFill>
                <a:schemeClr val="dk1"/>
              </a:solidFill>
              <a:latin typeface="Montserrat Light"/>
              <a:ea typeface="Montserrat Light"/>
              <a:cs typeface="Montserrat Light"/>
              <a:sym typeface="Montserrat Light"/>
            </a:endParaRPr>
          </a:p>
          <a:p>
            <a:pPr marL="0" lvl="0" indent="0" algn="l" rtl="0">
              <a:lnSpc>
                <a:spcPct val="115000"/>
              </a:lnSpc>
              <a:spcBef>
                <a:spcPts val="0"/>
              </a:spcBef>
              <a:spcAft>
                <a:spcPts val="0"/>
              </a:spcAft>
              <a:buSzPts val="1600"/>
              <a:buNone/>
            </a:pPr>
            <a:r>
              <a:rPr lang="en-US" sz="800" b="1" dirty="0">
                <a:solidFill>
                  <a:schemeClr val="dk1"/>
                </a:solidFill>
                <a:latin typeface="Montserrat"/>
                <a:ea typeface="Montserrat"/>
                <a:cs typeface="Montserrat"/>
                <a:sym typeface="Montserrat"/>
              </a:rPr>
              <a:t>Officer: I can tell.</a:t>
            </a:r>
            <a:br>
              <a:rPr lang="en-US" sz="800" b="1" dirty="0">
                <a:solidFill>
                  <a:schemeClr val="dk1"/>
                </a:solidFill>
                <a:latin typeface="Montserrat"/>
                <a:ea typeface="Montserrat"/>
                <a:cs typeface="Montserrat"/>
                <a:sym typeface="Montserrat"/>
              </a:rPr>
            </a:br>
            <a:endParaRPr sz="500" dirty="0">
              <a:solidFill>
                <a:schemeClr val="dk1"/>
              </a:solidFill>
              <a:latin typeface="Montserrat Light"/>
              <a:ea typeface="Montserrat Light"/>
              <a:cs typeface="Montserrat Light"/>
              <a:sym typeface="Montserrat Light"/>
            </a:endParaRPr>
          </a:p>
          <a:p>
            <a:pPr marL="0" lvl="0" indent="0" algn="l" rtl="0">
              <a:lnSpc>
                <a:spcPct val="115000"/>
              </a:lnSpc>
              <a:spcBef>
                <a:spcPts val="0"/>
              </a:spcBef>
              <a:spcAft>
                <a:spcPts val="0"/>
              </a:spcAft>
              <a:buSzPts val="1600"/>
              <a:buNone/>
            </a:pPr>
            <a:r>
              <a:rPr lang="en-US" sz="800" b="1" dirty="0">
                <a:solidFill>
                  <a:schemeClr val="dk1"/>
                </a:solidFill>
                <a:latin typeface="Montserrat"/>
                <a:ea typeface="Montserrat"/>
                <a:cs typeface="Montserrat"/>
                <a:sym typeface="Montserrat"/>
              </a:rPr>
              <a:t>SUPER: If you feel different, you drive different. Drive High, Get a DUI. </a:t>
            </a:r>
            <a:br>
              <a:rPr lang="en-US" sz="800" b="1" dirty="0">
                <a:latin typeface="Montserrat"/>
                <a:ea typeface="Montserrat"/>
                <a:cs typeface="Montserrat"/>
                <a:sym typeface="Montserrat"/>
              </a:rPr>
            </a:br>
            <a:br>
              <a:rPr lang="en-US" sz="800" b="1" dirty="0">
                <a:latin typeface="Montserrat"/>
                <a:ea typeface="Montserrat"/>
                <a:cs typeface="Montserrat"/>
                <a:sym typeface="Montserrat"/>
              </a:rPr>
            </a:br>
            <a:endParaRPr sz="200" b="1" dirty="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SzPts val="1600"/>
              <a:buNone/>
            </a:pPr>
            <a:r>
              <a:rPr lang="en-US" sz="600" b="1" dirty="0">
                <a:solidFill>
                  <a:schemeClr val="dk1"/>
                </a:solidFill>
                <a:latin typeface="Montserrat"/>
                <a:ea typeface="Montserrat"/>
                <a:cs typeface="Montserrat"/>
                <a:sym typeface="Montserrat"/>
              </a:rPr>
              <a:t>LOGOS</a:t>
            </a:r>
            <a:br>
              <a:rPr lang="en-US" sz="600" b="1" dirty="0">
                <a:solidFill>
                  <a:schemeClr val="dk1"/>
                </a:solidFill>
                <a:latin typeface="Montserrat"/>
                <a:ea typeface="Montserrat"/>
                <a:cs typeface="Montserrat"/>
                <a:sym typeface="Montserrat"/>
              </a:rPr>
            </a:br>
            <a:r>
              <a:rPr lang="en-US" sz="600" b="1" dirty="0">
                <a:solidFill>
                  <a:schemeClr val="dk1"/>
                </a:solidFill>
                <a:latin typeface="Montserrat"/>
                <a:ea typeface="Montserrat"/>
                <a:cs typeface="Montserrat"/>
                <a:sym typeface="Montserrat"/>
              </a:rPr>
              <a:t>Paid for by NHTSA</a:t>
            </a:r>
            <a:br>
              <a:rPr lang="en-US" sz="600" b="1" dirty="0">
                <a:solidFill>
                  <a:schemeClr val="dk1"/>
                </a:solidFill>
                <a:latin typeface="Montserrat"/>
                <a:ea typeface="Montserrat"/>
                <a:cs typeface="Montserrat"/>
                <a:sym typeface="Montserrat"/>
              </a:rPr>
            </a:br>
            <a:endParaRPr sz="600" dirty="0">
              <a:solidFill>
                <a:schemeClr val="dk1"/>
              </a:solidFill>
              <a:latin typeface="Montserrat Light"/>
              <a:ea typeface="Montserrat Light"/>
              <a:cs typeface="Montserrat Light"/>
              <a:sym typeface="Montserrat Light"/>
            </a:endParaRPr>
          </a:p>
        </p:txBody>
      </p:sp>
      <p:sp>
        <p:nvSpPr>
          <p:cNvPr id="1042" name="Google Shape;1042;p10"/>
          <p:cNvSpPr/>
          <p:nvPr/>
        </p:nvSpPr>
        <p:spPr>
          <a:xfrm>
            <a:off x="810725" y="612350"/>
            <a:ext cx="124038" cy="186192"/>
          </a:xfrm>
          <a:prstGeom prst="lightningBolt">
            <a:avLst/>
          </a:prstGeom>
          <a:solidFill>
            <a:srgbClr val="FF8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3" name="Google Shape;1043;p10"/>
          <p:cNvSpPr txBox="1"/>
          <p:nvPr/>
        </p:nvSpPr>
        <p:spPr>
          <a:xfrm>
            <a:off x="898500" y="536100"/>
            <a:ext cx="7923000" cy="338700"/>
          </a:xfrm>
          <a:prstGeom prst="rect">
            <a:avLst/>
          </a:prstGeom>
          <a:noFill/>
          <a:ln>
            <a:noFill/>
          </a:ln>
        </p:spPr>
        <p:txBody>
          <a:bodyPr spcFirstLastPara="1" wrap="square" lIns="91425" tIns="91425" rIns="91425" bIns="91425" anchor="t" anchorCtr="0">
            <a:spAutoFit/>
          </a:bodyPr>
          <a:lstStyle/>
          <a:p>
            <a:pPr marL="0" marR="50800" lvl="0" indent="0" algn="l" rtl="0">
              <a:lnSpc>
                <a:spcPct val="100000"/>
              </a:lnSpc>
              <a:spcBef>
                <a:spcPts val="0"/>
              </a:spcBef>
              <a:spcAft>
                <a:spcPts val="0"/>
              </a:spcAft>
              <a:buClr>
                <a:srgbClr val="000000"/>
              </a:buClr>
              <a:buSzPts val="700"/>
              <a:buFont typeface="Arial"/>
              <a:buNone/>
            </a:pPr>
            <a:r>
              <a:rPr lang="en-US" sz="1000" b="0" i="0" u="none" strike="noStrike" cap="none" dirty="0">
                <a:solidFill>
                  <a:srgbClr val="7CA3E2"/>
                </a:solidFill>
                <a:highlight>
                  <a:schemeClr val="lt1"/>
                </a:highlight>
                <a:latin typeface="Montserrat Light"/>
                <a:ea typeface="Montserrat Light"/>
                <a:cs typeface="Montserrat Light"/>
                <a:sym typeface="Montserrat Light"/>
              </a:rPr>
              <a:t>If everyone around you can tell, officers can tell.</a:t>
            </a:r>
            <a:endParaRPr sz="1000" b="0" i="1" u="none" strike="noStrike" cap="none" dirty="0">
              <a:solidFill>
                <a:srgbClr val="15325E"/>
              </a:solidFill>
              <a:highlight>
                <a:srgbClr val="FFFFFF"/>
              </a:highlight>
              <a:latin typeface="Montserrat Light"/>
              <a:ea typeface="Montserrat Light"/>
              <a:cs typeface="Montserrat Light"/>
              <a:sym typeface="Montserrat Light"/>
            </a:endParaRPr>
          </a:p>
        </p:txBody>
      </p:sp>
      <p:pic>
        <p:nvPicPr>
          <p:cNvPr id="1044" name="Google Shape;1044;p10"/>
          <p:cNvPicPr preferRelativeResize="0"/>
          <p:nvPr/>
        </p:nvPicPr>
        <p:blipFill rotWithShape="1">
          <a:blip r:embed="rId3">
            <a:alphaModFix/>
          </a:blip>
          <a:srcRect l="4970" t="4620" b="4611"/>
          <a:stretch/>
        </p:blipFill>
        <p:spPr>
          <a:xfrm>
            <a:off x="6406425" y="3398217"/>
            <a:ext cx="2737574" cy="1744533"/>
          </a:xfrm>
          <a:prstGeom prst="rect">
            <a:avLst/>
          </a:prstGeom>
          <a:noFill/>
          <a:ln>
            <a:noFill/>
          </a:ln>
        </p:spPr>
      </p:pic>
      <p:pic>
        <p:nvPicPr>
          <p:cNvPr id="1045" name="Google Shape;1045;p10"/>
          <p:cNvPicPr preferRelativeResize="0"/>
          <p:nvPr/>
        </p:nvPicPr>
        <p:blipFill>
          <a:blip r:embed="rId4">
            <a:alphaModFix/>
          </a:blip>
          <a:stretch>
            <a:fillRect/>
          </a:stretch>
        </p:blipFill>
        <p:spPr>
          <a:xfrm>
            <a:off x="6406425" y="1575711"/>
            <a:ext cx="2737574" cy="1822524"/>
          </a:xfrm>
          <a:prstGeom prst="rect">
            <a:avLst/>
          </a:prstGeom>
          <a:noFill/>
          <a:ln>
            <a:noFill/>
          </a:ln>
        </p:spPr>
      </p:pic>
      <p:pic>
        <p:nvPicPr>
          <p:cNvPr id="1046" name="Google Shape;1046;p10"/>
          <p:cNvPicPr preferRelativeResize="0"/>
          <p:nvPr/>
        </p:nvPicPr>
        <p:blipFill rotWithShape="1">
          <a:blip r:embed="rId5">
            <a:alphaModFix/>
          </a:blip>
          <a:srcRect t="13763"/>
          <a:stretch/>
        </p:blipFill>
        <p:spPr>
          <a:xfrm>
            <a:off x="6406425" y="725"/>
            <a:ext cx="2737574" cy="1574970"/>
          </a:xfrm>
          <a:prstGeom prst="rect">
            <a:avLst/>
          </a:prstGeom>
          <a:noFill/>
          <a:ln>
            <a:noFill/>
          </a:ln>
        </p:spPr>
      </p:pic>
    </p:spTree>
  </p:cSld>
  <p:clrMapOvr>
    <a:masterClrMapping/>
  </p:clrMapOvr>
</p:sld>
</file>

<file path=ppt/theme/theme1.xml><?xml version="1.0" encoding="utf-8"?>
<a:theme xmlns:a="http://schemas.openxmlformats.org/drawingml/2006/main" name="ST1">
  <a:themeElements>
    <a:clrScheme name="ST1 1">
      <a:dk1>
        <a:srgbClr val="15325E"/>
      </a:dk1>
      <a:lt1>
        <a:srgbClr val="FFFFFF"/>
      </a:lt1>
      <a:dk2>
        <a:srgbClr val="BED2F1"/>
      </a:dk2>
      <a:lt2>
        <a:srgbClr val="E6E6EC"/>
      </a:lt2>
      <a:accent1>
        <a:srgbClr val="11191F"/>
      </a:accent1>
      <a:accent2>
        <a:srgbClr val="525666"/>
      </a:accent2>
      <a:accent3>
        <a:srgbClr val="757B96"/>
      </a:accent3>
      <a:accent4>
        <a:srgbClr val="9CA1B6"/>
      </a:accent4>
      <a:accent5>
        <a:srgbClr val="CC5900"/>
      </a:accent5>
      <a:accent6>
        <a:srgbClr val="FF8800"/>
      </a:accent6>
      <a:hlink>
        <a:srgbClr val="FFFFFF"/>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Mutius template">
  <a:themeElements>
    <a:clrScheme name="ST1 1">
      <a:dk1>
        <a:srgbClr val="15325E"/>
      </a:dk1>
      <a:lt1>
        <a:srgbClr val="FFFFFF"/>
      </a:lt1>
      <a:dk2>
        <a:srgbClr val="BED2F1"/>
      </a:dk2>
      <a:lt2>
        <a:srgbClr val="E6E6EC"/>
      </a:lt2>
      <a:accent1>
        <a:srgbClr val="11191F"/>
      </a:accent1>
      <a:accent2>
        <a:srgbClr val="525666"/>
      </a:accent2>
      <a:accent3>
        <a:srgbClr val="757B96"/>
      </a:accent3>
      <a:accent4>
        <a:srgbClr val="9CA1B6"/>
      </a:accent4>
      <a:accent5>
        <a:srgbClr val="CC5900"/>
      </a:accent5>
      <a:accent6>
        <a:srgbClr val="FF8800"/>
      </a:accent6>
      <a:hlink>
        <a:srgbClr val="FFFFFF"/>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291</TotalTime>
  <Words>903</Words>
  <Application>Microsoft Macintosh PowerPoint</Application>
  <PresentationFormat>On-screen Show (16:9)</PresentationFormat>
  <Paragraphs>87</Paragraphs>
  <Slides>5</Slides>
  <Notes>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vt:i4>
      </vt:variant>
    </vt:vector>
  </HeadingPairs>
  <TitlesOfParts>
    <vt:vector size="13" baseType="lpstr">
      <vt:lpstr>Arial</vt:lpstr>
      <vt:lpstr>Montserrat Thin</vt:lpstr>
      <vt:lpstr>Montserrat Light</vt:lpstr>
      <vt:lpstr>Montserrat Medium</vt:lpstr>
      <vt:lpstr>DM Serif Display</vt:lpstr>
      <vt:lpstr>Montserrat</vt:lpstr>
      <vt:lpstr>ST1</vt:lpstr>
      <vt:lpstr>1_Mutius template</vt:lpstr>
      <vt:lpstr>Drug Impaired Driving</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Drug Impaired Driving</dc:title>
  <dc:creator>Files, Charles (NHTSA)</dc:creator>
  <cp:lastModifiedBy>Anna Albert</cp:lastModifiedBy>
  <cp:revision>146</cp:revision>
  <dcterms:modified xsi:type="dcterms:W3CDTF">2022-07-15T01:01:19Z</dcterms:modified>
</cp:coreProperties>
</file>