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49" r:id="rId1"/>
    <p:sldMasterId id="2147483750" r:id="rId2"/>
  </p:sldMasterIdLst>
  <p:notesMasterIdLst>
    <p:notesMasterId r:id="rId8"/>
  </p:notesMasterIdLst>
  <p:sldIdLst>
    <p:sldId id="256" r:id="rId3"/>
    <p:sldId id="280" r:id="rId4"/>
    <p:sldId id="277" r:id="rId5"/>
    <p:sldId id="278" r:id="rId6"/>
    <p:sldId id="279" r:id="rId7"/>
  </p:sldIdLst>
  <p:sldSz cx="9144000" cy="5143500" type="screen16x9"/>
  <p:notesSz cx="6858000" cy="9144000"/>
  <p:embeddedFontLst>
    <p:embeddedFont>
      <p:font typeface="DM Serif Display" pitchFamily="2" charset="0"/>
      <p:regular r:id="rId9"/>
      <p:italic r:id="rId10"/>
    </p:embeddedFont>
    <p:embeddedFont>
      <p:font typeface="Montserrat" pitchFamily="2" charset="77"/>
      <p:regular r:id="rId11"/>
      <p:bold r:id="rId12"/>
      <p:italic r:id="rId13"/>
      <p:boldItalic r:id="rId14"/>
    </p:embeddedFont>
    <p:embeddedFont>
      <p:font typeface="Montserrat Light" pitchFamily="2" charset="77"/>
      <p:regular r:id="rId15"/>
      <p:bold r:id="rId16"/>
      <p:italic r:id="rId17"/>
      <p:boldItalic r:id="rId18"/>
    </p:embeddedFont>
    <p:embeddedFont>
      <p:font typeface="Montserrat Medium" pitchFamily="2" charset="77"/>
      <p:regular r:id="rId19"/>
      <p:italic r:id="rId20"/>
    </p:embeddedFont>
    <p:embeddedFont>
      <p:font typeface="Montserrat Thin" pitchFamily="2" charset="77"/>
      <p:regular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es, Charles (NHTSA)" initials="FC(" lastIdx="10" clrIdx="0">
    <p:extLst>
      <p:ext uri="{19B8F6BF-5375-455C-9EA6-DF929625EA0E}">
        <p15:presenceInfo xmlns:p15="http://schemas.microsoft.com/office/powerpoint/2012/main" userId="S::charles.files@ad.dot.gov::48ca7fdb-0f3f-4c19-8834-7a5d184b045f" providerId="AD"/>
      </p:ext>
    </p:extLst>
  </p:cmAuthor>
  <p:cmAuthor id="2" name="Frank, Christine (NHTSA)" initials="FC(" lastIdx="14" clrIdx="1">
    <p:extLst>
      <p:ext uri="{19B8F6BF-5375-455C-9EA6-DF929625EA0E}">
        <p15:presenceInfo xmlns:p15="http://schemas.microsoft.com/office/powerpoint/2012/main" userId="S::christine.frank@ad.dot.gov::6f6bab18-4876-440c-9554-037a2f5ba8e4" providerId="AD"/>
      </p:ext>
    </p:extLst>
  </p:cmAuthor>
  <p:cmAuthor id="3" name="Hong, Kil-Jae (NHTSA)" initials="HK(" lastIdx="10" clrIdx="2">
    <p:extLst>
      <p:ext uri="{19B8F6BF-5375-455C-9EA6-DF929625EA0E}">
        <p15:presenceInfo xmlns:p15="http://schemas.microsoft.com/office/powerpoint/2012/main" userId="S::kil-jae.hong@ad.dot.gov::601f6986-7d4a-4a59-ac62-d689ff8eebfc" providerId="AD"/>
      </p:ext>
    </p:extLst>
  </p:cmAuthor>
  <p:cmAuthor id="4" name="Anna Albert" initials="AA" lastIdx="9" clrIdx="3">
    <p:extLst>
      <p:ext uri="{19B8F6BF-5375-455C-9EA6-DF929625EA0E}">
        <p15:presenceInfo xmlns:p15="http://schemas.microsoft.com/office/powerpoint/2012/main" userId="S::aalbert@stratacomm.net::aed295e6-cf4a-4f40-af21-083efdcad763" providerId="AD"/>
      </p:ext>
    </p:extLst>
  </p:cmAuthor>
  <p:cmAuthor id="5" name="Anna Albert" initials="AA [2]" lastIdx="4" clrIdx="4">
    <p:extLst>
      <p:ext uri="{19B8F6BF-5375-455C-9EA6-DF929625EA0E}">
        <p15:presenceInfo xmlns:p15="http://schemas.microsoft.com/office/powerpoint/2012/main" userId="U30Y6TT+xAII/n3PFRTWE72pYoyHOvK5/2CvU75SQx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p:restoredTop sz="85016"/>
  </p:normalViewPr>
  <p:slideViewPr>
    <p:cSldViewPr snapToGrid="0" snapToObjects="1">
      <p:cViewPr varScale="1">
        <p:scale>
          <a:sx n="123" d="100"/>
          <a:sy n="123" d="100"/>
        </p:scale>
        <p:origin x="1352" y="184"/>
      </p:cViewPr>
      <p:guideLst/>
    </p:cSldViewPr>
  </p:slideViewPr>
  <p:notesTextViewPr>
    <p:cViewPr>
      <p:scale>
        <a:sx n="1" d="1"/>
        <a:sy n="1" d="1"/>
      </p:scale>
      <p:origin x="0" y="0"/>
    </p:cViewPr>
  </p:notesTextViewPr>
  <p:sorterViewPr>
    <p:cViewPr>
      <p:scale>
        <a:sx n="100" d="100"/>
        <a:sy n="100" d="100"/>
      </p:scale>
      <p:origin x="0" y="-17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commentAuthors" Target="commentAuthor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Montserrat"/>
                <a:ea typeface="Montserrat"/>
                <a:cs typeface="Montserrat"/>
                <a:sym typeface="Montserrat"/>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030" name="Google Shape;10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7" name="Google Shape;10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solidFill>
                <a:srgbClr val="222222"/>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51034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 name="Google Shape;10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1" name="Google Shape;10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solidFill>
                <a:srgbClr val="222222"/>
              </a:solidFill>
              <a:highlight>
                <a:srgbClr val="FFFFFF"/>
              </a:highlight>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4" name="Google Shape;10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solidFill>
                <a:srgbClr val="222222"/>
              </a:solidFill>
              <a:highlight>
                <a:srgbClr val="FFFFFF"/>
              </a:highligh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6"/>
        <p:cNvGrpSpPr/>
        <p:nvPr/>
      </p:nvGrpSpPr>
      <p:grpSpPr>
        <a:xfrm>
          <a:off x="0" y="0"/>
          <a:ext cx="0" cy="0"/>
          <a:chOff x="0" y="0"/>
          <a:chExt cx="0" cy="0"/>
        </a:xfrm>
      </p:grpSpPr>
      <p:sp>
        <p:nvSpPr>
          <p:cNvPr id="7" name="Google Shape;7;p2"/>
          <p:cNvSpPr/>
          <p:nvPr/>
        </p:nvSpPr>
        <p:spPr>
          <a:xfrm>
            <a:off x="-924562" y="3183040"/>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8" name="Google Shape;8;p2"/>
          <p:cNvSpPr/>
          <p:nvPr/>
        </p:nvSpPr>
        <p:spPr>
          <a:xfrm rot="10800000" flipH="1">
            <a:off x="-924561" y="-996376"/>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 name="Google Shape;9;p2"/>
          <p:cNvSpPr/>
          <p:nvPr/>
        </p:nvSpPr>
        <p:spPr>
          <a:xfrm>
            <a:off x="-924562" y="3183040"/>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0" name="Google Shape;10;p2"/>
          <p:cNvSpPr/>
          <p:nvPr/>
        </p:nvSpPr>
        <p:spPr>
          <a:xfrm rot="10800000" flipH="1">
            <a:off x="-924561" y="-996376"/>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1" name="Google Shape;11;p2"/>
          <p:cNvSpPr txBox="1">
            <a:spLocks noGrp="1"/>
          </p:cNvSpPr>
          <p:nvPr>
            <p:ph type="ctrTitle"/>
          </p:nvPr>
        </p:nvSpPr>
        <p:spPr>
          <a:xfrm>
            <a:off x="355756" y="1929019"/>
            <a:ext cx="5110324" cy="830997"/>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6000"/>
              <a:buFont typeface="Arial"/>
              <a:buNone/>
              <a:defRPr sz="6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endParaRPr/>
          </a:p>
        </p:txBody>
      </p:sp>
      <p:pic>
        <p:nvPicPr>
          <p:cNvPr id="12" name="Google Shape;12;p2" descr="A close up of a sign&#10;&#10;Description automatically generated"/>
          <p:cNvPicPr preferRelativeResize="0"/>
          <p:nvPr/>
        </p:nvPicPr>
        <p:blipFill rotWithShape="1">
          <a:blip r:embed="rId2">
            <a:alphaModFix/>
          </a:blip>
          <a:srcRect b="35574"/>
          <a:stretch/>
        </p:blipFill>
        <p:spPr>
          <a:xfrm>
            <a:off x="6992220" y="294884"/>
            <a:ext cx="1920236" cy="751596"/>
          </a:xfrm>
          <a:prstGeom prst="rect">
            <a:avLst/>
          </a:prstGeom>
          <a:noFill/>
          <a:ln>
            <a:noFill/>
          </a:ln>
        </p:spPr>
      </p:pic>
      <p:cxnSp>
        <p:nvCxnSpPr>
          <p:cNvPr id="13" name="Google Shape;13;p2"/>
          <p:cNvCxnSpPr/>
          <p:nvPr/>
        </p:nvCxnSpPr>
        <p:spPr>
          <a:xfrm>
            <a:off x="-426720" y="3042031"/>
            <a:ext cx="7579360" cy="0"/>
          </a:xfrm>
          <a:prstGeom prst="straightConnector1">
            <a:avLst/>
          </a:prstGeom>
          <a:noFill/>
          <a:ln w="31750" cap="flat" cmpd="sng">
            <a:solidFill>
              <a:srgbClr val="5B8DDB"/>
            </a:solidFill>
            <a:prstDash val="solid"/>
            <a:round/>
            <a:headEnd type="none" w="sm" len="sm"/>
            <a:tailEnd type="none" w="sm" len="sm"/>
          </a:ln>
        </p:spPr>
      </p:cxnSp>
      <p:sp>
        <p:nvSpPr>
          <p:cNvPr id="14" name="Google Shape;14;p2"/>
          <p:cNvSpPr txBox="1">
            <a:spLocks noGrp="1"/>
          </p:cNvSpPr>
          <p:nvPr>
            <p:ph type="body" idx="1"/>
          </p:nvPr>
        </p:nvSpPr>
        <p:spPr>
          <a:xfrm>
            <a:off x="7285366" y="2711171"/>
            <a:ext cx="1320800" cy="661720"/>
          </a:xfrm>
          <a:prstGeom prst="rect">
            <a:avLst/>
          </a:prstGeom>
          <a:noFill/>
          <a:ln>
            <a:noFill/>
          </a:ln>
        </p:spPr>
        <p:txBody>
          <a:bodyPr spcFirstLastPara="1" wrap="square" lIns="91425" tIns="45700" rIns="91425" bIns="91425" anchor="ctr" anchorCtr="0">
            <a:sp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444444"/>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2"/>
          <p:cNvSpPr txBox="1">
            <a:spLocks noGrp="1"/>
          </p:cNvSpPr>
          <p:nvPr>
            <p:ph type="body" idx="2"/>
          </p:nvPr>
        </p:nvSpPr>
        <p:spPr>
          <a:xfrm>
            <a:off x="355756" y="3382822"/>
            <a:ext cx="4927600" cy="10461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6" name="Google Shape;16;p2" descr="A close up of a sign&#10;&#10;Description automatically generated"/>
          <p:cNvPicPr preferRelativeResize="0"/>
          <p:nvPr/>
        </p:nvPicPr>
        <p:blipFill rotWithShape="1">
          <a:blip r:embed="rId2">
            <a:alphaModFix/>
          </a:blip>
          <a:srcRect b="35574"/>
          <a:stretch/>
        </p:blipFill>
        <p:spPr>
          <a:xfrm>
            <a:off x="6992220" y="294884"/>
            <a:ext cx="1920236" cy="751596"/>
          </a:xfrm>
          <a:prstGeom prst="rect">
            <a:avLst/>
          </a:prstGeom>
          <a:noFill/>
          <a:ln>
            <a:noFill/>
          </a:ln>
        </p:spPr>
      </p:pic>
      <p:cxnSp>
        <p:nvCxnSpPr>
          <p:cNvPr id="17" name="Google Shape;17;p2"/>
          <p:cNvCxnSpPr/>
          <p:nvPr/>
        </p:nvCxnSpPr>
        <p:spPr>
          <a:xfrm>
            <a:off x="-426720" y="3042031"/>
            <a:ext cx="7579360" cy="0"/>
          </a:xfrm>
          <a:prstGeom prst="straightConnector1">
            <a:avLst/>
          </a:prstGeom>
          <a:noFill/>
          <a:ln w="31750" cap="flat" cmpd="sng">
            <a:solidFill>
              <a:srgbClr val="5B8DD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Dark 1">
  <p:cSld name="1_Blank - Dark 1 3">
    <p:spTree>
      <p:nvGrpSpPr>
        <p:cNvPr id="1" name="Shape 142"/>
        <p:cNvGrpSpPr/>
        <p:nvPr/>
      </p:nvGrpSpPr>
      <p:grpSpPr>
        <a:xfrm>
          <a:off x="0" y="0"/>
          <a:ext cx="0" cy="0"/>
          <a:chOff x="0" y="0"/>
          <a:chExt cx="0" cy="0"/>
        </a:xfrm>
      </p:grpSpPr>
      <p:sp>
        <p:nvSpPr>
          <p:cNvPr id="143" name="Google Shape;143;p12"/>
          <p:cNvSpPr txBox="1">
            <a:spLocks noGrp="1"/>
          </p:cNvSpPr>
          <p:nvPr>
            <p:ph type="body" idx="1"/>
          </p:nvPr>
        </p:nvSpPr>
        <p:spPr>
          <a:xfrm>
            <a:off x="571500"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4" name="Google Shape;144;p12"/>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45" name="Google Shape;145;p12"/>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46" name="Google Shape;146;p12"/>
          <p:cNvSpPr txBox="1">
            <a:spLocks noGrp="1"/>
          </p:cNvSpPr>
          <p:nvPr>
            <p:ph type="body" idx="2"/>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Google Shape;147;p12"/>
          <p:cNvSpPr txBox="1">
            <a:spLocks noGrp="1"/>
          </p:cNvSpPr>
          <p:nvPr>
            <p:ph type="body" idx="3"/>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8" name="Google Shape;148;p12"/>
          <p:cNvSpPr txBox="1">
            <a:spLocks noGrp="1"/>
          </p:cNvSpPr>
          <p:nvPr>
            <p:ph type="body" idx="4"/>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rgbClr val="ADC6ED"/>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9" name="Google Shape;149;p12"/>
          <p:cNvSpPr>
            <a:spLocks noGrp="1"/>
          </p:cNvSpPr>
          <p:nvPr>
            <p:ph type="pic" idx="5"/>
          </p:nvPr>
        </p:nvSpPr>
        <p:spPr>
          <a:xfrm>
            <a:off x="2608049" y="1620203"/>
            <a:ext cx="1904529" cy="1903094"/>
          </a:xfrm>
          <a:prstGeom prst="rect">
            <a:avLst/>
          </a:prstGeom>
          <a:noFill/>
          <a:ln w="9525" cap="flat" cmpd="sng">
            <a:solidFill>
              <a:schemeClr val="lt2"/>
            </a:solidFill>
            <a:prstDash val="solid"/>
            <a:round/>
            <a:headEnd type="none" w="sm" len="sm"/>
            <a:tailEnd type="none" w="sm" len="sm"/>
          </a:ln>
        </p:spPr>
      </p:sp>
      <p:sp>
        <p:nvSpPr>
          <p:cNvPr id="150" name="Google Shape;150;p12"/>
          <p:cNvSpPr>
            <a:spLocks noGrp="1"/>
          </p:cNvSpPr>
          <p:nvPr>
            <p:ph type="pic" idx="6"/>
          </p:nvPr>
        </p:nvSpPr>
        <p:spPr>
          <a:xfrm>
            <a:off x="571341" y="1620203"/>
            <a:ext cx="1904529" cy="1903094"/>
          </a:xfrm>
          <a:prstGeom prst="rect">
            <a:avLst/>
          </a:prstGeom>
          <a:noFill/>
          <a:ln w="9525" cap="flat" cmpd="sng">
            <a:solidFill>
              <a:schemeClr val="lt2"/>
            </a:solidFill>
            <a:prstDash val="solid"/>
            <a:round/>
            <a:headEnd type="none" w="sm" len="sm"/>
            <a:tailEnd type="none" w="sm" len="sm"/>
          </a:ln>
        </p:spPr>
      </p:sp>
      <p:sp>
        <p:nvSpPr>
          <p:cNvPr id="151" name="Google Shape;151;p12"/>
          <p:cNvSpPr>
            <a:spLocks noGrp="1"/>
          </p:cNvSpPr>
          <p:nvPr>
            <p:ph type="pic" idx="7"/>
          </p:nvPr>
        </p:nvSpPr>
        <p:spPr>
          <a:xfrm>
            <a:off x="4644757" y="1620203"/>
            <a:ext cx="1904529" cy="1903094"/>
          </a:xfrm>
          <a:prstGeom prst="rect">
            <a:avLst/>
          </a:prstGeom>
          <a:noFill/>
          <a:ln w="9525" cap="flat" cmpd="sng">
            <a:solidFill>
              <a:schemeClr val="lt2"/>
            </a:solidFill>
            <a:prstDash val="solid"/>
            <a:round/>
            <a:headEnd type="none" w="sm" len="sm"/>
            <a:tailEnd type="none" w="sm" len="sm"/>
          </a:ln>
        </p:spPr>
      </p:sp>
      <p:sp>
        <p:nvSpPr>
          <p:cNvPr id="152" name="Google Shape;152;p12"/>
          <p:cNvSpPr>
            <a:spLocks noGrp="1"/>
          </p:cNvSpPr>
          <p:nvPr>
            <p:ph type="pic" idx="8"/>
          </p:nvPr>
        </p:nvSpPr>
        <p:spPr>
          <a:xfrm>
            <a:off x="6681464" y="1620203"/>
            <a:ext cx="1904529" cy="1903094"/>
          </a:xfrm>
          <a:prstGeom prst="rect">
            <a:avLst/>
          </a:prstGeom>
          <a:noFill/>
          <a:ln w="9525" cap="flat" cmpd="sng">
            <a:solidFill>
              <a:schemeClr val="lt2"/>
            </a:solidFill>
            <a:prstDash val="solid"/>
            <a:round/>
            <a:headEnd type="none" w="sm" len="sm"/>
            <a:tailEnd type="none" w="sm" len="sm"/>
          </a:ln>
        </p:spPr>
      </p:sp>
      <p:sp>
        <p:nvSpPr>
          <p:cNvPr id="153" name="Google Shape;153;p12"/>
          <p:cNvSpPr/>
          <p:nvPr/>
        </p:nvSpPr>
        <p:spPr>
          <a:xfrm rot="5400000">
            <a:off x="571341"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54" name="Google Shape;154;p12"/>
          <p:cNvSpPr txBox="1">
            <a:spLocks noGrp="1"/>
          </p:cNvSpPr>
          <p:nvPr>
            <p:ph type="body" idx="9"/>
          </p:nvPr>
        </p:nvSpPr>
        <p:spPr>
          <a:xfrm>
            <a:off x="2608208" y="3638823"/>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5" name="Google Shape;155;p12"/>
          <p:cNvSpPr/>
          <p:nvPr/>
        </p:nvSpPr>
        <p:spPr>
          <a:xfrm rot="5400000">
            <a:off x="2608049" y="3639474"/>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56" name="Google Shape;156;p12"/>
          <p:cNvSpPr txBox="1">
            <a:spLocks noGrp="1"/>
          </p:cNvSpPr>
          <p:nvPr>
            <p:ph type="body" idx="13"/>
          </p:nvPr>
        </p:nvSpPr>
        <p:spPr>
          <a:xfrm>
            <a:off x="4644916"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Google Shape;157;p12"/>
          <p:cNvSpPr/>
          <p:nvPr/>
        </p:nvSpPr>
        <p:spPr>
          <a:xfrm rot="5400000">
            <a:off x="4644757"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58" name="Google Shape;158;p12"/>
          <p:cNvSpPr txBox="1">
            <a:spLocks noGrp="1"/>
          </p:cNvSpPr>
          <p:nvPr>
            <p:ph type="body" idx="14"/>
          </p:nvPr>
        </p:nvSpPr>
        <p:spPr>
          <a:xfrm>
            <a:off x="6681623"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9" name="Google Shape;159;p12"/>
          <p:cNvSpPr/>
          <p:nvPr/>
        </p:nvSpPr>
        <p:spPr>
          <a:xfrm rot="5400000">
            <a:off x="6681464"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60" name="Google Shape;160;p12"/>
          <p:cNvSpPr/>
          <p:nvPr/>
        </p:nvSpPr>
        <p:spPr>
          <a:xfrm rot="5400000">
            <a:off x="571341"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61" name="Google Shape;161;p12"/>
          <p:cNvSpPr/>
          <p:nvPr/>
        </p:nvSpPr>
        <p:spPr>
          <a:xfrm rot="5400000">
            <a:off x="2608049" y="3639474"/>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62" name="Google Shape;162;p12"/>
          <p:cNvSpPr/>
          <p:nvPr/>
        </p:nvSpPr>
        <p:spPr>
          <a:xfrm rot="5400000">
            <a:off x="4644757"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63" name="Google Shape;163;p12"/>
          <p:cNvSpPr/>
          <p:nvPr/>
        </p:nvSpPr>
        <p:spPr>
          <a:xfrm rot="5400000">
            <a:off x="6681464"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Dark 1">
  <p:cSld name="1_Blank - Dark 1 4">
    <p:spTree>
      <p:nvGrpSpPr>
        <p:cNvPr id="1" name="Shape 164"/>
        <p:cNvGrpSpPr/>
        <p:nvPr/>
      </p:nvGrpSpPr>
      <p:grpSpPr>
        <a:xfrm>
          <a:off x="0" y="0"/>
          <a:ext cx="0" cy="0"/>
          <a:chOff x="0" y="0"/>
          <a:chExt cx="0" cy="0"/>
        </a:xfrm>
      </p:grpSpPr>
      <p:sp>
        <p:nvSpPr>
          <p:cNvPr id="165" name="Google Shape;165;p13"/>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66" name="Google Shape;166;p13"/>
          <p:cNvSpPr txBox="1">
            <a:spLocks noGrp="1"/>
          </p:cNvSpPr>
          <p:nvPr>
            <p:ph type="body" idx="1"/>
          </p:nvPr>
        </p:nvSpPr>
        <p:spPr>
          <a:xfrm>
            <a:off x="571500"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Google Shape;167;p13"/>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68" name="Google Shape;168;p13"/>
          <p:cNvSpPr txBox="1">
            <a:spLocks noGrp="1"/>
          </p:cNvSpPr>
          <p:nvPr>
            <p:ph type="body" idx="2"/>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Google Shape;169;p13"/>
          <p:cNvSpPr txBox="1">
            <a:spLocks noGrp="1"/>
          </p:cNvSpPr>
          <p:nvPr>
            <p:ph type="body" idx="3"/>
          </p:nvPr>
        </p:nvSpPr>
        <p:spPr>
          <a:xfrm>
            <a:off x="1389062" y="110490"/>
            <a:ext cx="7196931"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0" name="Google Shape;170;p13"/>
          <p:cNvSpPr>
            <a:spLocks noGrp="1"/>
          </p:cNvSpPr>
          <p:nvPr>
            <p:ph type="pic" idx="4"/>
          </p:nvPr>
        </p:nvSpPr>
        <p:spPr>
          <a:xfrm>
            <a:off x="2608049" y="1620203"/>
            <a:ext cx="1904529" cy="1903094"/>
          </a:xfrm>
          <a:prstGeom prst="rect">
            <a:avLst/>
          </a:prstGeom>
          <a:noFill/>
          <a:ln w="9525" cap="flat" cmpd="sng">
            <a:solidFill>
              <a:schemeClr val="lt2"/>
            </a:solidFill>
            <a:prstDash val="solid"/>
            <a:round/>
            <a:headEnd type="none" w="sm" len="sm"/>
            <a:tailEnd type="none" w="sm" len="sm"/>
          </a:ln>
        </p:spPr>
      </p:sp>
      <p:sp>
        <p:nvSpPr>
          <p:cNvPr id="171" name="Google Shape;171;p13"/>
          <p:cNvSpPr>
            <a:spLocks noGrp="1"/>
          </p:cNvSpPr>
          <p:nvPr>
            <p:ph type="pic" idx="5"/>
          </p:nvPr>
        </p:nvSpPr>
        <p:spPr>
          <a:xfrm>
            <a:off x="571341" y="1620203"/>
            <a:ext cx="1904529" cy="1903094"/>
          </a:xfrm>
          <a:prstGeom prst="rect">
            <a:avLst/>
          </a:prstGeom>
          <a:noFill/>
          <a:ln w="9525" cap="flat" cmpd="sng">
            <a:solidFill>
              <a:schemeClr val="lt2"/>
            </a:solidFill>
            <a:prstDash val="solid"/>
            <a:round/>
            <a:headEnd type="none" w="sm" len="sm"/>
            <a:tailEnd type="none" w="sm" len="sm"/>
          </a:ln>
        </p:spPr>
      </p:sp>
      <p:sp>
        <p:nvSpPr>
          <p:cNvPr id="172" name="Google Shape;172;p13"/>
          <p:cNvSpPr>
            <a:spLocks noGrp="1"/>
          </p:cNvSpPr>
          <p:nvPr>
            <p:ph type="pic" idx="6"/>
          </p:nvPr>
        </p:nvSpPr>
        <p:spPr>
          <a:xfrm>
            <a:off x="4644757" y="1620203"/>
            <a:ext cx="1904529" cy="1903094"/>
          </a:xfrm>
          <a:prstGeom prst="rect">
            <a:avLst/>
          </a:prstGeom>
          <a:noFill/>
          <a:ln w="9525" cap="flat" cmpd="sng">
            <a:solidFill>
              <a:schemeClr val="lt2"/>
            </a:solidFill>
            <a:prstDash val="solid"/>
            <a:round/>
            <a:headEnd type="none" w="sm" len="sm"/>
            <a:tailEnd type="none" w="sm" len="sm"/>
          </a:ln>
        </p:spPr>
      </p:sp>
      <p:sp>
        <p:nvSpPr>
          <p:cNvPr id="173" name="Google Shape;173;p13"/>
          <p:cNvSpPr>
            <a:spLocks noGrp="1"/>
          </p:cNvSpPr>
          <p:nvPr>
            <p:ph type="pic" idx="7"/>
          </p:nvPr>
        </p:nvSpPr>
        <p:spPr>
          <a:xfrm>
            <a:off x="6681464" y="1620203"/>
            <a:ext cx="1904529" cy="1903094"/>
          </a:xfrm>
          <a:prstGeom prst="rect">
            <a:avLst/>
          </a:prstGeom>
          <a:noFill/>
          <a:ln w="9525" cap="flat" cmpd="sng">
            <a:solidFill>
              <a:schemeClr val="lt2"/>
            </a:solidFill>
            <a:prstDash val="solid"/>
            <a:round/>
            <a:headEnd type="none" w="sm" len="sm"/>
            <a:tailEnd type="none" w="sm" len="sm"/>
          </a:ln>
        </p:spPr>
      </p:sp>
      <p:sp>
        <p:nvSpPr>
          <p:cNvPr id="174" name="Google Shape;174;p13"/>
          <p:cNvSpPr/>
          <p:nvPr/>
        </p:nvSpPr>
        <p:spPr>
          <a:xfrm rot="5400000">
            <a:off x="571341"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75" name="Google Shape;175;p13"/>
          <p:cNvSpPr txBox="1">
            <a:spLocks noGrp="1"/>
          </p:cNvSpPr>
          <p:nvPr>
            <p:ph type="body" idx="8"/>
          </p:nvPr>
        </p:nvSpPr>
        <p:spPr>
          <a:xfrm>
            <a:off x="2608208" y="3638823"/>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6" name="Google Shape;176;p13"/>
          <p:cNvSpPr/>
          <p:nvPr/>
        </p:nvSpPr>
        <p:spPr>
          <a:xfrm rot="5400000">
            <a:off x="2608049" y="3639474"/>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77" name="Google Shape;177;p13"/>
          <p:cNvSpPr txBox="1">
            <a:spLocks noGrp="1"/>
          </p:cNvSpPr>
          <p:nvPr>
            <p:ph type="body" idx="9"/>
          </p:nvPr>
        </p:nvSpPr>
        <p:spPr>
          <a:xfrm>
            <a:off x="4644916"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8" name="Google Shape;178;p13"/>
          <p:cNvSpPr/>
          <p:nvPr/>
        </p:nvSpPr>
        <p:spPr>
          <a:xfrm rot="5400000">
            <a:off x="4644757"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79" name="Google Shape;179;p13"/>
          <p:cNvSpPr txBox="1">
            <a:spLocks noGrp="1"/>
          </p:cNvSpPr>
          <p:nvPr>
            <p:ph type="body" idx="13"/>
          </p:nvPr>
        </p:nvSpPr>
        <p:spPr>
          <a:xfrm>
            <a:off x="6681623"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0" name="Google Shape;180;p13"/>
          <p:cNvSpPr/>
          <p:nvPr/>
        </p:nvSpPr>
        <p:spPr>
          <a:xfrm rot="5400000">
            <a:off x="6681464"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81" name="Google Shape;181;p13"/>
          <p:cNvSpPr/>
          <p:nvPr/>
        </p:nvSpPr>
        <p:spPr>
          <a:xfrm rot="5400000">
            <a:off x="571341"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82" name="Google Shape;182;p13"/>
          <p:cNvSpPr/>
          <p:nvPr/>
        </p:nvSpPr>
        <p:spPr>
          <a:xfrm rot="5400000">
            <a:off x="2608049" y="3639474"/>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83" name="Google Shape;183;p13"/>
          <p:cNvSpPr/>
          <p:nvPr/>
        </p:nvSpPr>
        <p:spPr>
          <a:xfrm rot="5400000">
            <a:off x="4644757"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84" name="Google Shape;184;p13"/>
          <p:cNvSpPr/>
          <p:nvPr/>
        </p:nvSpPr>
        <p:spPr>
          <a:xfrm rot="5400000">
            <a:off x="6681464"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Dark 1">
  <p:cSld name="1_Blank - Dark 1 5">
    <p:spTree>
      <p:nvGrpSpPr>
        <p:cNvPr id="1" name="Shape 185"/>
        <p:cNvGrpSpPr/>
        <p:nvPr/>
      </p:nvGrpSpPr>
      <p:grpSpPr>
        <a:xfrm>
          <a:off x="0" y="0"/>
          <a:ext cx="0" cy="0"/>
          <a:chOff x="0" y="0"/>
          <a:chExt cx="0" cy="0"/>
        </a:xfrm>
      </p:grpSpPr>
      <p:sp>
        <p:nvSpPr>
          <p:cNvPr id="186" name="Google Shape;186;p14"/>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87" name="Google Shape;187;p14"/>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88" name="Google Shape;188;p14"/>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9" name="Google Shape;189;p14"/>
          <p:cNvSpPr txBox="1">
            <a:spLocks noGrp="1"/>
          </p:cNvSpPr>
          <p:nvPr>
            <p:ph type="body" idx="2"/>
          </p:nvPr>
        </p:nvSpPr>
        <p:spPr>
          <a:xfrm>
            <a:off x="1389062" y="110490"/>
            <a:ext cx="7341235"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0" name="Google Shape;190;p14"/>
          <p:cNvSpPr>
            <a:spLocks noGrp="1"/>
          </p:cNvSpPr>
          <p:nvPr>
            <p:ph type="pic" idx="3"/>
          </p:nvPr>
        </p:nvSpPr>
        <p:spPr>
          <a:xfrm>
            <a:off x="1389062" y="1158874"/>
            <a:ext cx="3619071" cy="3619071"/>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Dark 1">
  <p:cSld name="1_Blank - Dark 1 6">
    <p:spTree>
      <p:nvGrpSpPr>
        <p:cNvPr id="1" name="Shape 191"/>
        <p:cNvGrpSpPr/>
        <p:nvPr/>
      </p:nvGrpSpPr>
      <p:grpSpPr>
        <a:xfrm>
          <a:off x="0" y="0"/>
          <a:ext cx="0" cy="0"/>
          <a:chOff x="0" y="0"/>
          <a:chExt cx="0" cy="0"/>
        </a:xfrm>
      </p:grpSpPr>
      <p:sp>
        <p:nvSpPr>
          <p:cNvPr id="192" name="Google Shape;192;p15"/>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93" name="Google Shape;193;p15"/>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94" name="Google Shape;194;p15"/>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5" name="Google Shape;195;p15"/>
          <p:cNvSpPr txBox="1">
            <a:spLocks noGrp="1"/>
          </p:cNvSpPr>
          <p:nvPr>
            <p:ph type="body" idx="2"/>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6" name="Google Shape;196;p15"/>
          <p:cNvSpPr txBox="1">
            <a:spLocks noGrp="1"/>
          </p:cNvSpPr>
          <p:nvPr>
            <p:ph type="body" idx="3"/>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rgbClr val="ADC6ED"/>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7" name="Google Shape;197;p15"/>
          <p:cNvSpPr>
            <a:spLocks noGrp="1"/>
          </p:cNvSpPr>
          <p:nvPr>
            <p:ph type="pic" idx="4"/>
          </p:nvPr>
        </p:nvSpPr>
        <p:spPr>
          <a:xfrm>
            <a:off x="1389062" y="1158874"/>
            <a:ext cx="3619071" cy="3619071"/>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1">
  <p:cSld name="1_Blank - Dark 1 8">
    <p:spTree>
      <p:nvGrpSpPr>
        <p:cNvPr id="1" name="Shape 204"/>
        <p:cNvGrpSpPr/>
        <p:nvPr/>
      </p:nvGrpSpPr>
      <p:grpSpPr>
        <a:xfrm>
          <a:off x="0" y="0"/>
          <a:ext cx="0" cy="0"/>
          <a:chOff x="0" y="0"/>
          <a:chExt cx="0" cy="0"/>
        </a:xfrm>
      </p:grpSpPr>
      <p:sp>
        <p:nvSpPr>
          <p:cNvPr id="205" name="Google Shape;205;p17"/>
          <p:cNvSpPr/>
          <p:nvPr/>
        </p:nvSpPr>
        <p:spPr>
          <a:xfrm rot="5400000">
            <a:off x="-132080" y="-91442"/>
            <a:ext cx="1298271" cy="1298271"/>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06" name="Google Shape;206;p17"/>
          <p:cNvSpPr/>
          <p:nvPr/>
        </p:nvSpPr>
        <p:spPr>
          <a:xfrm rot="5400000">
            <a:off x="-132080" y="-91442"/>
            <a:ext cx="1298271" cy="1298271"/>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07" name="Google Shape;207;p17"/>
          <p:cNvSpPr txBox="1">
            <a:spLocks noGrp="1"/>
          </p:cNvSpPr>
          <p:nvPr>
            <p:ph type="body" idx="1"/>
          </p:nvPr>
        </p:nvSpPr>
        <p:spPr>
          <a:xfrm>
            <a:off x="182404" y="110490"/>
            <a:ext cx="462597" cy="53974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8" name="Google Shape;208;p17"/>
          <p:cNvSpPr txBox="1">
            <a:spLocks noGrp="1"/>
          </p:cNvSpPr>
          <p:nvPr>
            <p:ph type="body" idx="2"/>
          </p:nvPr>
        </p:nvSpPr>
        <p:spPr>
          <a:xfrm>
            <a:off x="768626" y="110490"/>
            <a:ext cx="7961671" cy="53974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9" name="Google Shape;209;p17"/>
          <p:cNvSpPr txBox="1">
            <a:spLocks noGrp="1"/>
          </p:cNvSpPr>
          <p:nvPr>
            <p:ph type="body" idx="3"/>
          </p:nvPr>
        </p:nvSpPr>
        <p:spPr>
          <a:xfrm>
            <a:off x="768350" y="852171"/>
            <a:ext cx="4303272" cy="39674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600"/>
              </a:spcBef>
              <a:spcAft>
                <a:spcPts val="0"/>
              </a:spcAft>
              <a:buClr>
                <a:schemeClr val="dk2"/>
              </a:buClr>
              <a:buSzPts val="160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0" name="Google Shape;210;p17"/>
          <p:cNvSpPr>
            <a:spLocks noGrp="1"/>
          </p:cNvSpPr>
          <p:nvPr>
            <p:ph type="pic" idx="4"/>
          </p:nvPr>
        </p:nvSpPr>
        <p:spPr>
          <a:xfrm flipH="1">
            <a:off x="5293212" y="0"/>
            <a:ext cx="4303273" cy="5363852"/>
          </a:xfrm>
          <a:prstGeom prst="snip1Rect">
            <a:avLst>
              <a:gd name="adj" fmla="val 16667"/>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 Dark 1">
  <p:cSld name="1_Blank - Dark 1 9">
    <p:spTree>
      <p:nvGrpSpPr>
        <p:cNvPr id="1" name="Shape 211"/>
        <p:cNvGrpSpPr/>
        <p:nvPr/>
      </p:nvGrpSpPr>
      <p:grpSpPr>
        <a:xfrm>
          <a:off x="0" y="0"/>
          <a:ext cx="0" cy="0"/>
          <a:chOff x="0" y="0"/>
          <a:chExt cx="0" cy="0"/>
        </a:xfrm>
      </p:grpSpPr>
      <p:sp>
        <p:nvSpPr>
          <p:cNvPr id="212" name="Google Shape;212;p18"/>
          <p:cNvSpPr>
            <a:spLocks noGrp="1"/>
          </p:cNvSpPr>
          <p:nvPr>
            <p:ph type="pic" idx="2"/>
          </p:nvPr>
        </p:nvSpPr>
        <p:spPr>
          <a:xfrm>
            <a:off x="2139696" y="-91443"/>
            <a:ext cx="2926080" cy="2571750"/>
          </a:xfrm>
          <a:prstGeom prst="rect">
            <a:avLst/>
          </a:prstGeom>
          <a:solidFill>
            <a:srgbClr val="F2F2F2"/>
          </a:solidFill>
          <a:ln>
            <a:noFill/>
          </a:ln>
        </p:spPr>
      </p:sp>
      <p:sp>
        <p:nvSpPr>
          <p:cNvPr id="213" name="Google Shape;213;p18"/>
          <p:cNvSpPr>
            <a:spLocks noGrp="1"/>
          </p:cNvSpPr>
          <p:nvPr>
            <p:ph type="pic" idx="3"/>
          </p:nvPr>
        </p:nvSpPr>
        <p:spPr>
          <a:xfrm flipH="1">
            <a:off x="2139694" y="2571417"/>
            <a:ext cx="2926080" cy="2782128"/>
          </a:xfrm>
          <a:prstGeom prst="snip1Rect">
            <a:avLst>
              <a:gd name="adj" fmla="val 16667"/>
            </a:avLst>
          </a:prstGeom>
          <a:solidFill>
            <a:srgbClr val="F2F2F2"/>
          </a:solidFill>
          <a:ln>
            <a:noFill/>
          </a:ln>
        </p:spPr>
      </p:sp>
      <p:sp>
        <p:nvSpPr>
          <p:cNvPr id="214" name="Google Shape;214;p18"/>
          <p:cNvSpPr/>
          <p:nvPr/>
        </p:nvSpPr>
        <p:spPr>
          <a:xfrm rot="5400000">
            <a:off x="5400664" y="1653974"/>
            <a:ext cx="183840" cy="18384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15" name="Google Shape;215;p18"/>
          <p:cNvSpPr txBox="1">
            <a:spLocks noGrp="1"/>
          </p:cNvSpPr>
          <p:nvPr>
            <p:ph type="body" idx="1"/>
          </p:nvPr>
        </p:nvSpPr>
        <p:spPr>
          <a:xfrm>
            <a:off x="5487122" y="1424436"/>
            <a:ext cx="712764" cy="119613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5400"/>
              <a:buFont typeface="Arial"/>
              <a:buNone/>
              <a:defRPr sz="5400" b="0" i="0" u="none" strike="noStrike" cap="none">
                <a:solidFill>
                  <a:srgbClr val="ADC6ED"/>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6" name="Google Shape;216;p18"/>
          <p:cNvSpPr txBox="1">
            <a:spLocks noGrp="1"/>
          </p:cNvSpPr>
          <p:nvPr>
            <p:ph type="body" idx="4"/>
          </p:nvPr>
        </p:nvSpPr>
        <p:spPr>
          <a:xfrm>
            <a:off x="6005813" y="1745894"/>
            <a:ext cx="2658681" cy="73441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000"/>
              <a:buFont typeface="Arial"/>
              <a:buNone/>
              <a:defRPr sz="20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7" name="Google Shape;217;p18"/>
          <p:cNvSpPr txBox="1">
            <a:spLocks noGrp="1"/>
          </p:cNvSpPr>
          <p:nvPr>
            <p:ph type="body" idx="5"/>
          </p:nvPr>
        </p:nvSpPr>
        <p:spPr>
          <a:xfrm>
            <a:off x="6005813" y="2663195"/>
            <a:ext cx="2658681" cy="18993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8" name="Google Shape;218;p18"/>
          <p:cNvSpPr>
            <a:spLocks noGrp="1"/>
          </p:cNvSpPr>
          <p:nvPr>
            <p:ph type="body" idx="6"/>
          </p:nvPr>
        </p:nvSpPr>
        <p:spPr>
          <a:xfrm flipH="1">
            <a:off x="216777" y="2571417"/>
            <a:ext cx="1663574" cy="2308427"/>
          </a:xfrm>
          <a:prstGeom prst="snip1Rect">
            <a:avLst>
              <a:gd name="adj" fmla="val 16667"/>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9" name="Google Shape;219;p18"/>
          <p:cNvSpPr/>
          <p:nvPr/>
        </p:nvSpPr>
        <p:spPr>
          <a:xfrm rot="5400000">
            <a:off x="320673" y="2701162"/>
            <a:ext cx="131248" cy="131248"/>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20" name="Google Shape;220;p18"/>
          <p:cNvSpPr>
            <a:spLocks noGrp="1"/>
          </p:cNvSpPr>
          <p:nvPr>
            <p:ph type="body" idx="7"/>
          </p:nvPr>
        </p:nvSpPr>
        <p:spPr>
          <a:xfrm flipH="1">
            <a:off x="216775" y="171880"/>
            <a:ext cx="1663574" cy="2308427"/>
          </a:xfrm>
          <a:prstGeom prst="snip1Rect">
            <a:avLst>
              <a:gd name="adj" fmla="val 16667"/>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1" name="Google Shape;221;p18"/>
          <p:cNvSpPr/>
          <p:nvPr/>
        </p:nvSpPr>
        <p:spPr>
          <a:xfrm rot="5400000">
            <a:off x="320671" y="301625"/>
            <a:ext cx="131248" cy="131248"/>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22" name="Google Shape;222;p18"/>
          <p:cNvSpPr/>
          <p:nvPr/>
        </p:nvSpPr>
        <p:spPr>
          <a:xfrm rot="5400000">
            <a:off x="5400664" y="1653974"/>
            <a:ext cx="183840" cy="18384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23" name="Google Shape;223;p18"/>
          <p:cNvSpPr/>
          <p:nvPr/>
        </p:nvSpPr>
        <p:spPr>
          <a:xfrm rot="5400000">
            <a:off x="320673" y="2701162"/>
            <a:ext cx="131248" cy="131248"/>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24" name="Google Shape;224;p18"/>
          <p:cNvSpPr/>
          <p:nvPr/>
        </p:nvSpPr>
        <p:spPr>
          <a:xfrm rot="5400000">
            <a:off x="320671" y="301625"/>
            <a:ext cx="131248" cy="131248"/>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Dark 1">
  <p:cSld name="1_Blank - Dark 1 10">
    <p:spTree>
      <p:nvGrpSpPr>
        <p:cNvPr id="1" name="Shape 225"/>
        <p:cNvGrpSpPr/>
        <p:nvPr/>
      </p:nvGrpSpPr>
      <p:grpSpPr>
        <a:xfrm>
          <a:off x="0" y="0"/>
          <a:ext cx="0" cy="0"/>
          <a:chOff x="0" y="0"/>
          <a:chExt cx="0" cy="0"/>
        </a:xfrm>
      </p:grpSpPr>
      <p:sp>
        <p:nvSpPr>
          <p:cNvPr id="226" name="Google Shape;226;p19"/>
          <p:cNvSpPr>
            <a:spLocks noGrp="1"/>
          </p:cNvSpPr>
          <p:nvPr>
            <p:ph type="pic" idx="2"/>
          </p:nvPr>
        </p:nvSpPr>
        <p:spPr>
          <a:xfrm flipH="1">
            <a:off x="0" y="430772"/>
            <a:ext cx="4747302" cy="4867092"/>
          </a:xfrm>
          <a:prstGeom prst="snip1Rect">
            <a:avLst>
              <a:gd name="adj" fmla="val 16667"/>
            </a:avLst>
          </a:prstGeom>
          <a:solidFill>
            <a:srgbClr val="F2F2F2"/>
          </a:solidFill>
          <a:ln>
            <a:noFill/>
          </a:ln>
        </p:spPr>
      </p:sp>
      <p:sp>
        <p:nvSpPr>
          <p:cNvPr id="227" name="Google Shape;227;p19"/>
          <p:cNvSpPr/>
          <p:nvPr/>
        </p:nvSpPr>
        <p:spPr>
          <a:xfrm rot="5400000">
            <a:off x="4872763" y="430772"/>
            <a:ext cx="183840" cy="18384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28" name="Google Shape;228;p19"/>
          <p:cNvSpPr txBox="1">
            <a:spLocks noGrp="1"/>
          </p:cNvSpPr>
          <p:nvPr>
            <p:ph type="body" idx="1"/>
          </p:nvPr>
        </p:nvSpPr>
        <p:spPr>
          <a:xfrm>
            <a:off x="4959221" y="201234"/>
            <a:ext cx="712764" cy="119613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5400"/>
              <a:buFont typeface="Arial"/>
              <a:buNone/>
              <a:defRPr sz="5400" b="0" i="0" u="none" strike="noStrike" cap="none">
                <a:solidFill>
                  <a:srgbClr val="ADC6ED"/>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9" name="Google Shape;229;p19"/>
          <p:cNvSpPr txBox="1">
            <a:spLocks noGrp="1"/>
          </p:cNvSpPr>
          <p:nvPr>
            <p:ph type="body" idx="3"/>
          </p:nvPr>
        </p:nvSpPr>
        <p:spPr>
          <a:xfrm>
            <a:off x="5477912" y="522692"/>
            <a:ext cx="3355003" cy="73441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000"/>
              <a:buFont typeface="Arial"/>
              <a:buNone/>
              <a:defRPr sz="20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0" name="Google Shape;230;p19"/>
          <p:cNvSpPr txBox="1">
            <a:spLocks noGrp="1"/>
          </p:cNvSpPr>
          <p:nvPr>
            <p:ph type="body" idx="4"/>
          </p:nvPr>
        </p:nvSpPr>
        <p:spPr>
          <a:xfrm>
            <a:off x="5477912" y="1439993"/>
            <a:ext cx="3355003" cy="12580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1" name="Google Shape;231;p19"/>
          <p:cNvSpPr txBox="1">
            <a:spLocks noGrp="1"/>
          </p:cNvSpPr>
          <p:nvPr>
            <p:ph type="body" idx="5"/>
          </p:nvPr>
        </p:nvSpPr>
        <p:spPr>
          <a:xfrm flipH="1">
            <a:off x="5477909" y="2989438"/>
            <a:ext cx="1611048" cy="18559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2" name="Google Shape;232;p19"/>
          <p:cNvSpPr/>
          <p:nvPr/>
        </p:nvSpPr>
        <p:spPr>
          <a:xfrm rot="5400000">
            <a:off x="5477910" y="2989438"/>
            <a:ext cx="131248" cy="131248"/>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33" name="Google Shape;233;p19"/>
          <p:cNvSpPr/>
          <p:nvPr/>
        </p:nvSpPr>
        <p:spPr>
          <a:xfrm rot="5400000">
            <a:off x="4872763" y="430772"/>
            <a:ext cx="183840" cy="18384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34" name="Google Shape;234;p19"/>
          <p:cNvSpPr/>
          <p:nvPr/>
        </p:nvSpPr>
        <p:spPr>
          <a:xfrm rot="5400000">
            <a:off x="5477910" y="2989438"/>
            <a:ext cx="131248" cy="131248"/>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Dark 1">
  <p:cSld name="1_Blank - Dark 1 11">
    <p:spTree>
      <p:nvGrpSpPr>
        <p:cNvPr id="1" name="Shape 235"/>
        <p:cNvGrpSpPr/>
        <p:nvPr/>
      </p:nvGrpSpPr>
      <p:grpSpPr>
        <a:xfrm>
          <a:off x="0" y="0"/>
          <a:ext cx="0" cy="0"/>
          <a:chOff x="0" y="0"/>
          <a:chExt cx="0" cy="0"/>
        </a:xfrm>
      </p:grpSpPr>
      <p:sp>
        <p:nvSpPr>
          <p:cNvPr id="236" name="Google Shape;236;p20"/>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37" name="Google Shape;237;p20"/>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38" name="Google Shape;238;p20"/>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9" name="Google Shape;239;p20"/>
          <p:cNvSpPr txBox="1">
            <a:spLocks noGrp="1"/>
          </p:cNvSpPr>
          <p:nvPr>
            <p:ph type="body" idx="2"/>
          </p:nvPr>
        </p:nvSpPr>
        <p:spPr>
          <a:xfrm>
            <a:off x="1389062" y="110490"/>
            <a:ext cx="7341235"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0" name="Google Shape;240;p20"/>
          <p:cNvSpPr>
            <a:spLocks noGrp="1"/>
          </p:cNvSpPr>
          <p:nvPr>
            <p:ph type="pic" idx="3"/>
          </p:nvPr>
        </p:nvSpPr>
        <p:spPr>
          <a:xfrm>
            <a:off x="5111226" y="1217297"/>
            <a:ext cx="3619071" cy="3619071"/>
          </a:xfrm>
          <a:prstGeom prst="rect">
            <a:avLst/>
          </a:prstGeom>
          <a:noFill/>
          <a:ln>
            <a:noFill/>
          </a:ln>
        </p:spPr>
      </p:sp>
      <p:sp>
        <p:nvSpPr>
          <p:cNvPr id="241" name="Google Shape;241;p20"/>
          <p:cNvSpPr/>
          <p:nvPr/>
        </p:nvSpPr>
        <p:spPr>
          <a:xfrm flipH="1">
            <a:off x="1001881" y="1217297"/>
            <a:ext cx="3380647" cy="4137298"/>
          </a:xfrm>
          <a:prstGeom prst="snip1Rect">
            <a:avLst>
              <a:gd name="adj" fmla="val 16667"/>
            </a:avLst>
          </a:prstGeom>
          <a:solidFill>
            <a:schemeClr val="lt2">
              <a:alpha val="34117"/>
            </a:schemeClr>
          </a:solidFill>
          <a:ln>
            <a:noFill/>
          </a:ln>
        </p:spPr>
        <p:txBody>
          <a:bodyPr spcFirstLastPara="1" wrap="square" lIns="274300"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5325E"/>
                </a:solidFill>
                <a:latin typeface="Montserrat"/>
                <a:ea typeface="Montserrat"/>
                <a:cs typeface="Montserrat"/>
                <a:sym typeface="Montserrat"/>
              </a:rPr>
              <a:t>English Adaptation</a:t>
            </a:r>
            <a:endParaRPr sz="1400" b="0" i="0" u="none" strike="noStrike" cap="none">
              <a:solidFill>
                <a:srgbClr val="000000"/>
              </a:solidFill>
              <a:latin typeface="Arial"/>
              <a:ea typeface="Arial"/>
              <a:cs typeface="Arial"/>
              <a:sym typeface="Arial"/>
            </a:endParaRPr>
          </a:p>
        </p:txBody>
      </p:sp>
      <p:sp>
        <p:nvSpPr>
          <p:cNvPr id="242" name="Google Shape;242;p20"/>
          <p:cNvSpPr txBox="1">
            <a:spLocks noGrp="1"/>
          </p:cNvSpPr>
          <p:nvPr>
            <p:ph type="body" idx="4"/>
          </p:nvPr>
        </p:nvSpPr>
        <p:spPr>
          <a:xfrm>
            <a:off x="1468779" y="1826622"/>
            <a:ext cx="2446852" cy="3009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3" name="Google Shape;243;p20"/>
          <p:cNvSpPr/>
          <p:nvPr/>
        </p:nvSpPr>
        <p:spPr>
          <a:xfrm flipH="1">
            <a:off x="1001881" y="1217297"/>
            <a:ext cx="3380647" cy="4137298"/>
          </a:xfrm>
          <a:prstGeom prst="snip1Rect">
            <a:avLst>
              <a:gd name="adj" fmla="val 16667"/>
            </a:avLst>
          </a:prstGeom>
          <a:solidFill>
            <a:schemeClr val="lt2">
              <a:alpha val="34117"/>
            </a:schemeClr>
          </a:solidFill>
          <a:ln>
            <a:noFill/>
          </a:ln>
        </p:spPr>
        <p:txBody>
          <a:bodyPr spcFirstLastPara="1" wrap="square" lIns="274300"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5325E"/>
                </a:solidFill>
                <a:latin typeface="Montserrat"/>
                <a:ea typeface="Montserrat"/>
                <a:cs typeface="Montserrat"/>
                <a:sym typeface="Montserrat"/>
              </a:rPr>
              <a:t>English Adaptation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Dark 1">
  <p:cSld name="1_Blank - Dark 1 12">
    <p:spTree>
      <p:nvGrpSpPr>
        <p:cNvPr id="1" name="Shape 244"/>
        <p:cNvGrpSpPr/>
        <p:nvPr/>
      </p:nvGrpSpPr>
      <p:grpSpPr>
        <a:xfrm>
          <a:off x="0" y="0"/>
          <a:ext cx="0" cy="0"/>
          <a:chOff x="0" y="0"/>
          <a:chExt cx="0" cy="0"/>
        </a:xfrm>
      </p:grpSpPr>
      <p:sp>
        <p:nvSpPr>
          <p:cNvPr id="245" name="Google Shape;245;p21"/>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46" name="Google Shape;246;p21"/>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47" name="Google Shape;247;p21"/>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8" name="Google Shape;248;p21"/>
          <p:cNvSpPr txBox="1">
            <a:spLocks noGrp="1"/>
          </p:cNvSpPr>
          <p:nvPr>
            <p:ph type="body" idx="2"/>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9" name="Google Shape;249;p21"/>
          <p:cNvSpPr txBox="1">
            <a:spLocks noGrp="1"/>
          </p:cNvSpPr>
          <p:nvPr>
            <p:ph type="body" idx="3"/>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rgbClr val="ADC6ED"/>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0" name="Google Shape;250;p21"/>
          <p:cNvSpPr>
            <a:spLocks noGrp="1"/>
          </p:cNvSpPr>
          <p:nvPr>
            <p:ph type="pic" idx="4"/>
          </p:nvPr>
        </p:nvSpPr>
        <p:spPr>
          <a:xfrm>
            <a:off x="5111226" y="1217297"/>
            <a:ext cx="3619071" cy="3619071"/>
          </a:xfrm>
          <a:prstGeom prst="rect">
            <a:avLst/>
          </a:prstGeom>
          <a:noFill/>
          <a:ln>
            <a:noFill/>
          </a:ln>
        </p:spPr>
      </p:sp>
      <p:sp>
        <p:nvSpPr>
          <p:cNvPr id="251" name="Google Shape;251;p21"/>
          <p:cNvSpPr/>
          <p:nvPr/>
        </p:nvSpPr>
        <p:spPr>
          <a:xfrm flipH="1">
            <a:off x="1001881" y="1217297"/>
            <a:ext cx="3380647" cy="4137298"/>
          </a:xfrm>
          <a:prstGeom prst="snip1Rect">
            <a:avLst>
              <a:gd name="adj" fmla="val 16667"/>
            </a:avLst>
          </a:prstGeom>
          <a:solidFill>
            <a:schemeClr val="lt2">
              <a:alpha val="34117"/>
            </a:schemeClr>
          </a:solidFill>
          <a:ln>
            <a:noFill/>
          </a:ln>
        </p:spPr>
        <p:txBody>
          <a:bodyPr spcFirstLastPara="1" wrap="square" lIns="274300"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5325E"/>
                </a:solidFill>
                <a:latin typeface="Montserrat"/>
                <a:ea typeface="Montserrat"/>
                <a:cs typeface="Montserrat"/>
                <a:sym typeface="Montserrat"/>
              </a:rPr>
              <a:t>English Adaptation</a:t>
            </a:r>
            <a:endParaRPr sz="1400" b="0" i="0" u="none" strike="noStrike" cap="none">
              <a:solidFill>
                <a:srgbClr val="000000"/>
              </a:solidFill>
              <a:latin typeface="Arial"/>
              <a:ea typeface="Arial"/>
              <a:cs typeface="Arial"/>
              <a:sym typeface="Arial"/>
            </a:endParaRPr>
          </a:p>
        </p:txBody>
      </p:sp>
      <p:sp>
        <p:nvSpPr>
          <p:cNvPr id="252" name="Google Shape;252;p21"/>
          <p:cNvSpPr txBox="1">
            <a:spLocks noGrp="1"/>
          </p:cNvSpPr>
          <p:nvPr>
            <p:ph type="body" idx="5"/>
          </p:nvPr>
        </p:nvSpPr>
        <p:spPr>
          <a:xfrm>
            <a:off x="1468779" y="1826622"/>
            <a:ext cx="2446852" cy="3009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3" name="Google Shape;253;p21"/>
          <p:cNvSpPr/>
          <p:nvPr/>
        </p:nvSpPr>
        <p:spPr>
          <a:xfrm flipH="1">
            <a:off x="1001881" y="1217297"/>
            <a:ext cx="3380647" cy="4137298"/>
          </a:xfrm>
          <a:prstGeom prst="snip1Rect">
            <a:avLst>
              <a:gd name="adj" fmla="val 16667"/>
            </a:avLst>
          </a:prstGeom>
          <a:solidFill>
            <a:schemeClr val="lt2">
              <a:alpha val="34117"/>
            </a:schemeClr>
          </a:solidFill>
          <a:ln>
            <a:noFill/>
          </a:ln>
        </p:spPr>
        <p:txBody>
          <a:bodyPr spcFirstLastPara="1" wrap="square" lIns="274300"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5325E"/>
                </a:solidFill>
                <a:latin typeface="Montserrat"/>
                <a:ea typeface="Montserrat"/>
                <a:cs typeface="Montserrat"/>
                <a:sym typeface="Montserrat"/>
              </a:rPr>
              <a:t>English Adaptation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Dark 1">
  <p:cSld name="1_Blank - Dark 1 13">
    <p:spTree>
      <p:nvGrpSpPr>
        <p:cNvPr id="1" name="Shape 254"/>
        <p:cNvGrpSpPr/>
        <p:nvPr/>
      </p:nvGrpSpPr>
      <p:grpSpPr>
        <a:xfrm>
          <a:off x="0" y="0"/>
          <a:ext cx="0" cy="0"/>
          <a:chOff x="0" y="0"/>
          <a:chExt cx="0" cy="0"/>
        </a:xfrm>
      </p:grpSpPr>
      <p:sp>
        <p:nvSpPr>
          <p:cNvPr id="255" name="Google Shape;255;p22"/>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56" name="Google Shape;256;p22"/>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57" name="Google Shape;257;p22"/>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8" name="Google Shape;258;p22"/>
          <p:cNvSpPr txBox="1">
            <a:spLocks noGrp="1"/>
          </p:cNvSpPr>
          <p:nvPr>
            <p:ph type="body" idx="2"/>
          </p:nvPr>
        </p:nvSpPr>
        <p:spPr>
          <a:xfrm>
            <a:off x="1389062" y="110490"/>
            <a:ext cx="7341235"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9" name="Google Shape;259;p22"/>
          <p:cNvSpPr>
            <a:spLocks noGrp="1"/>
          </p:cNvSpPr>
          <p:nvPr>
            <p:ph type="pic" idx="3"/>
          </p:nvPr>
        </p:nvSpPr>
        <p:spPr>
          <a:xfrm>
            <a:off x="4791289" y="1158874"/>
            <a:ext cx="3619071" cy="3619071"/>
          </a:xfrm>
          <a:prstGeom prst="rect">
            <a:avLst/>
          </a:prstGeom>
          <a:noFill/>
          <a:ln>
            <a:noFill/>
          </a:ln>
        </p:spPr>
      </p:sp>
      <p:sp>
        <p:nvSpPr>
          <p:cNvPr id="260" name="Google Shape;260;p22"/>
          <p:cNvSpPr>
            <a:spLocks noGrp="1"/>
          </p:cNvSpPr>
          <p:nvPr>
            <p:ph type="body" idx="4"/>
          </p:nvPr>
        </p:nvSpPr>
        <p:spPr>
          <a:xfrm flipH="1">
            <a:off x="1389061" y="3295135"/>
            <a:ext cx="2321559" cy="1993986"/>
          </a:xfrm>
          <a:prstGeom prst="snip1Rect">
            <a:avLst>
              <a:gd name="adj" fmla="val 16667"/>
            </a:avLst>
          </a:prstGeom>
          <a:solidFill>
            <a:schemeClr val="lt2"/>
          </a:solidFill>
          <a:ln>
            <a:noFill/>
          </a:ln>
        </p:spPr>
        <p:txBody>
          <a:bodyPr spcFirstLastPara="1" wrap="square" lIns="91425" tIns="182875" rIns="0"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1_Subtitle">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a:spLocks noGrp="1"/>
          </p:cNvSpPr>
          <p:nvPr>
            <p:ph type="pic" idx="2"/>
          </p:nvPr>
        </p:nvSpPr>
        <p:spPr>
          <a:xfrm>
            <a:off x="0" y="0"/>
            <a:ext cx="9144000" cy="5143500"/>
          </a:xfrm>
          <a:prstGeom prst="rect">
            <a:avLst/>
          </a:prstGeom>
          <a:noFill/>
          <a:ln>
            <a:noFill/>
          </a:ln>
        </p:spPr>
      </p:sp>
      <p:sp>
        <p:nvSpPr>
          <p:cNvPr id="20" name="Google Shape;20;p3"/>
          <p:cNvSpPr/>
          <p:nvPr/>
        </p:nvSpPr>
        <p:spPr>
          <a:xfrm>
            <a:off x="-131805" y="-131805"/>
            <a:ext cx="10132540" cy="5659394"/>
          </a:xfrm>
          <a:prstGeom prst="rect">
            <a:avLst/>
          </a:prstGeom>
          <a:solidFill>
            <a:srgbClr val="ADC6ED">
              <a:alpha val="7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21;p3"/>
          <p:cNvSpPr/>
          <p:nvPr/>
        </p:nvSpPr>
        <p:spPr>
          <a:xfrm>
            <a:off x="-131805" y="-131805"/>
            <a:ext cx="10132540" cy="5659394"/>
          </a:xfrm>
          <a:prstGeom prst="rect">
            <a:avLst/>
          </a:prstGeom>
          <a:solidFill>
            <a:srgbClr val="ADC6ED">
              <a:alpha val="7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 name="Google Shape;22;p3"/>
          <p:cNvSpPr txBox="1">
            <a:spLocks noGrp="1"/>
          </p:cNvSpPr>
          <p:nvPr>
            <p:ph type="body" idx="1"/>
          </p:nvPr>
        </p:nvSpPr>
        <p:spPr>
          <a:xfrm>
            <a:off x="1" y="0"/>
            <a:ext cx="3423920" cy="51435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30000"/>
              <a:buFont typeface="Arial"/>
              <a:buNone/>
              <a:defRPr sz="30000" b="0" i="0" u="none" strike="noStrike" cap="none">
                <a:solidFill>
                  <a:schemeClr val="lt1"/>
                </a:solidFill>
                <a:latin typeface="Montserrat Thin"/>
                <a:ea typeface="Montserrat Thin"/>
                <a:cs typeface="Montserrat Thin"/>
                <a:sym typeface="Montserrat Th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3"/>
          </p:nvPr>
        </p:nvSpPr>
        <p:spPr>
          <a:xfrm>
            <a:off x="3423920" y="1194486"/>
            <a:ext cx="5243002" cy="28502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 Dark 1">
  <p:cSld name="1_Blank - Dark 1 14">
    <p:spTree>
      <p:nvGrpSpPr>
        <p:cNvPr id="1" name="Shape 261"/>
        <p:cNvGrpSpPr/>
        <p:nvPr/>
      </p:nvGrpSpPr>
      <p:grpSpPr>
        <a:xfrm>
          <a:off x="0" y="0"/>
          <a:ext cx="0" cy="0"/>
          <a:chOff x="0" y="0"/>
          <a:chExt cx="0" cy="0"/>
        </a:xfrm>
      </p:grpSpPr>
      <p:sp>
        <p:nvSpPr>
          <p:cNvPr id="262" name="Google Shape;262;p23"/>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63" name="Google Shape;263;p23"/>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4" name="Google Shape;264;p23"/>
          <p:cNvSpPr txBox="1">
            <a:spLocks noGrp="1"/>
          </p:cNvSpPr>
          <p:nvPr>
            <p:ph type="body" idx="2"/>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5" name="Google Shape;265;p23"/>
          <p:cNvSpPr txBox="1">
            <a:spLocks noGrp="1"/>
          </p:cNvSpPr>
          <p:nvPr>
            <p:ph type="body" idx="3"/>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rgbClr val="ADC6ED"/>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6" name="Google Shape;266;p23"/>
          <p:cNvSpPr>
            <a:spLocks noGrp="1"/>
          </p:cNvSpPr>
          <p:nvPr>
            <p:ph type="pic" idx="4"/>
          </p:nvPr>
        </p:nvSpPr>
        <p:spPr>
          <a:xfrm>
            <a:off x="4791289" y="1158874"/>
            <a:ext cx="3619071" cy="3619071"/>
          </a:xfrm>
          <a:prstGeom prst="rect">
            <a:avLst/>
          </a:prstGeom>
          <a:noFill/>
          <a:ln>
            <a:noFill/>
          </a:ln>
        </p:spPr>
      </p:sp>
      <p:sp>
        <p:nvSpPr>
          <p:cNvPr id="267" name="Google Shape;267;p23"/>
          <p:cNvSpPr>
            <a:spLocks noGrp="1"/>
          </p:cNvSpPr>
          <p:nvPr>
            <p:ph type="body" idx="5"/>
          </p:nvPr>
        </p:nvSpPr>
        <p:spPr>
          <a:xfrm flipH="1">
            <a:off x="1389061" y="3295135"/>
            <a:ext cx="2321559" cy="1993986"/>
          </a:xfrm>
          <a:prstGeom prst="snip1Rect">
            <a:avLst>
              <a:gd name="adj" fmla="val 16667"/>
            </a:avLst>
          </a:prstGeom>
          <a:solidFill>
            <a:schemeClr val="lt2"/>
          </a:solidFill>
          <a:ln>
            <a:noFill/>
          </a:ln>
        </p:spPr>
        <p:txBody>
          <a:bodyPr spcFirstLastPara="1" wrap="square" lIns="91425" tIns="182875" rIns="0"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 Dark 1">
  <p:cSld name="1_Blank - Dark 1 15">
    <p:spTree>
      <p:nvGrpSpPr>
        <p:cNvPr id="1" name="Shape 268"/>
        <p:cNvGrpSpPr/>
        <p:nvPr/>
      </p:nvGrpSpPr>
      <p:grpSpPr>
        <a:xfrm>
          <a:off x="0" y="0"/>
          <a:ext cx="0" cy="0"/>
          <a:chOff x="0" y="0"/>
          <a:chExt cx="0" cy="0"/>
        </a:xfrm>
      </p:grpSpPr>
      <p:sp>
        <p:nvSpPr>
          <p:cNvPr id="269" name="Google Shape;269;p24"/>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70" name="Google Shape;270;p24"/>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71" name="Google Shape;271;p24"/>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2" name="Google Shape;272;p24"/>
          <p:cNvSpPr txBox="1">
            <a:spLocks noGrp="1"/>
          </p:cNvSpPr>
          <p:nvPr>
            <p:ph type="body" idx="2"/>
          </p:nvPr>
        </p:nvSpPr>
        <p:spPr>
          <a:xfrm>
            <a:off x="1389062" y="110490"/>
            <a:ext cx="7341235"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3" name="Google Shape;273;p24"/>
          <p:cNvSpPr>
            <a:spLocks noGrp="1"/>
          </p:cNvSpPr>
          <p:nvPr>
            <p:ph type="pic" idx="3"/>
          </p:nvPr>
        </p:nvSpPr>
        <p:spPr>
          <a:xfrm>
            <a:off x="1389062" y="1334530"/>
            <a:ext cx="3393988" cy="3393988"/>
          </a:xfrm>
          <a:prstGeom prst="rect">
            <a:avLst/>
          </a:prstGeom>
          <a:noFill/>
          <a:ln>
            <a:noFill/>
          </a:ln>
        </p:spPr>
      </p:sp>
      <p:sp>
        <p:nvSpPr>
          <p:cNvPr id="274" name="Google Shape;274;p24"/>
          <p:cNvSpPr>
            <a:spLocks noGrp="1"/>
          </p:cNvSpPr>
          <p:nvPr>
            <p:ph type="pic" idx="4"/>
          </p:nvPr>
        </p:nvSpPr>
        <p:spPr>
          <a:xfrm>
            <a:off x="5111226" y="1334530"/>
            <a:ext cx="3393988" cy="3393988"/>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Dark 1">
  <p:cSld name="1_Blank - Dark 1 16">
    <p:spTree>
      <p:nvGrpSpPr>
        <p:cNvPr id="1" name="Shape 275"/>
        <p:cNvGrpSpPr/>
        <p:nvPr/>
      </p:nvGrpSpPr>
      <p:grpSpPr>
        <a:xfrm>
          <a:off x="0" y="0"/>
          <a:ext cx="0" cy="0"/>
          <a:chOff x="0" y="0"/>
          <a:chExt cx="0" cy="0"/>
        </a:xfrm>
      </p:grpSpPr>
      <p:sp>
        <p:nvSpPr>
          <p:cNvPr id="276" name="Google Shape;276;p25"/>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77" name="Google Shape;277;p25"/>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78" name="Google Shape;278;p25"/>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9" name="Google Shape;279;p25"/>
          <p:cNvSpPr txBox="1">
            <a:spLocks noGrp="1"/>
          </p:cNvSpPr>
          <p:nvPr>
            <p:ph type="body" idx="2"/>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0" name="Google Shape;280;p25"/>
          <p:cNvSpPr txBox="1">
            <a:spLocks noGrp="1"/>
          </p:cNvSpPr>
          <p:nvPr>
            <p:ph type="body" idx="3"/>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rgbClr val="ADC6ED"/>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1" name="Google Shape;281;p25"/>
          <p:cNvSpPr>
            <a:spLocks noGrp="1"/>
          </p:cNvSpPr>
          <p:nvPr>
            <p:ph type="pic" idx="4"/>
          </p:nvPr>
        </p:nvSpPr>
        <p:spPr>
          <a:xfrm>
            <a:off x="1389062" y="1334530"/>
            <a:ext cx="3393988" cy="3393988"/>
          </a:xfrm>
          <a:prstGeom prst="rect">
            <a:avLst/>
          </a:prstGeom>
          <a:noFill/>
          <a:ln>
            <a:noFill/>
          </a:ln>
        </p:spPr>
      </p:sp>
      <p:sp>
        <p:nvSpPr>
          <p:cNvPr id="282" name="Google Shape;282;p25"/>
          <p:cNvSpPr>
            <a:spLocks noGrp="1"/>
          </p:cNvSpPr>
          <p:nvPr>
            <p:ph type="pic" idx="5"/>
          </p:nvPr>
        </p:nvSpPr>
        <p:spPr>
          <a:xfrm>
            <a:off x="5111226" y="1334530"/>
            <a:ext cx="3393988" cy="3393988"/>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Dark 1">
  <p:cSld name="1_Blank - Dark 1 17">
    <p:spTree>
      <p:nvGrpSpPr>
        <p:cNvPr id="1" name="Shape 283"/>
        <p:cNvGrpSpPr/>
        <p:nvPr/>
      </p:nvGrpSpPr>
      <p:grpSpPr>
        <a:xfrm>
          <a:off x="0" y="0"/>
          <a:ext cx="0" cy="0"/>
          <a:chOff x="0" y="0"/>
          <a:chExt cx="0" cy="0"/>
        </a:xfrm>
      </p:grpSpPr>
      <p:sp>
        <p:nvSpPr>
          <p:cNvPr id="284" name="Google Shape;284;p26"/>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85" name="Google Shape;285;p26"/>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86" name="Google Shape;286;p26"/>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7" name="Google Shape;287;p26"/>
          <p:cNvSpPr txBox="1">
            <a:spLocks noGrp="1"/>
          </p:cNvSpPr>
          <p:nvPr>
            <p:ph type="body" idx="2"/>
          </p:nvPr>
        </p:nvSpPr>
        <p:spPr>
          <a:xfrm>
            <a:off x="1389062" y="110490"/>
            <a:ext cx="7341235"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8" name="Google Shape;288;p26"/>
          <p:cNvSpPr>
            <a:spLocks noGrp="1"/>
          </p:cNvSpPr>
          <p:nvPr>
            <p:ph type="pic" idx="3"/>
          </p:nvPr>
        </p:nvSpPr>
        <p:spPr>
          <a:xfrm>
            <a:off x="3047527" y="1334530"/>
            <a:ext cx="2718486" cy="2718486"/>
          </a:xfrm>
          <a:prstGeom prst="rect">
            <a:avLst/>
          </a:prstGeom>
          <a:noFill/>
          <a:ln>
            <a:noFill/>
          </a:ln>
        </p:spPr>
      </p:sp>
      <p:sp>
        <p:nvSpPr>
          <p:cNvPr id="289" name="Google Shape;289;p26"/>
          <p:cNvSpPr>
            <a:spLocks noGrp="1"/>
          </p:cNvSpPr>
          <p:nvPr>
            <p:ph type="pic" idx="4"/>
          </p:nvPr>
        </p:nvSpPr>
        <p:spPr>
          <a:xfrm>
            <a:off x="6011810" y="1334530"/>
            <a:ext cx="2718486" cy="2718486"/>
          </a:xfrm>
          <a:prstGeom prst="rect">
            <a:avLst/>
          </a:prstGeom>
          <a:noFill/>
          <a:ln>
            <a:noFill/>
          </a:ln>
        </p:spPr>
      </p:sp>
      <p:sp>
        <p:nvSpPr>
          <p:cNvPr id="290" name="Google Shape;290;p26"/>
          <p:cNvSpPr>
            <a:spLocks noGrp="1"/>
          </p:cNvSpPr>
          <p:nvPr>
            <p:ph type="body" idx="5"/>
          </p:nvPr>
        </p:nvSpPr>
        <p:spPr>
          <a:xfrm flipH="1">
            <a:off x="156520" y="2571750"/>
            <a:ext cx="2645210" cy="2571750"/>
          </a:xfrm>
          <a:prstGeom prst="snip1Rect">
            <a:avLst>
              <a:gd name="adj" fmla="val 16667"/>
            </a:avLst>
          </a:prstGeom>
          <a:solidFill>
            <a:schemeClr val="lt2"/>
          </a:solidFill>
          <a:ln>
            <a:noFill/>
          </a:ln>
        </p:spPr>
        <p:txBody>
          <a:bodyPr spcFirstLastPara="1" wrap="square" lIns="91425" tIns="182875" rIns="0"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 Dark 1">
  <p:cSld name="1_Blank - Dark 1 18">
    <p:spTree>
      <p:nvGrpSpPr>
        <p:cNvPr id="1" name="Shape 291"/>
        <p:cNvGrpSpPr/>
        <p:nvPr/>
      </p:nvGrpSpPr>
      <p:grpSpPr>
        <a:xfrm>
          <a:off x="0" y="0"/>
          <a:ext cx="0" cy="0"/>
          <a:chOff x="0" y="0"/>
          <a:chExt cx="0" cy="0"/>
        </a:xfrm>
      </p:grpSpPr>
      <p:sp>
        <p:nvSpPr>
          <p:cNvPr id="292" name="Google Shape;292;p27"/>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93" name="Google Shape;293;p27"/>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94" name="Google Shape;294;p27"/>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5" name="Google Shape;295;p27"/>
          <p:cNvSpPr txBox="1">
            <a:spLocks noGrp="1"/>
          </p:cNvSpPr>
          <p:nvPr>
            <p:ph type="body" idx="2"/>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6" name="Google Shape;296;p27"/>
          <p:cNvSpPr txBox="1">
            <a:spLocks noGrp="1"/>
          </p:cNvSpPr>
          <p:nvPr>
            <p:ph type="body" idx="3"/>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rgbClr val="ADC6ED"/>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7" name="Google Shape;297;p27"/>
          <p:cNvSpPr>
            <a:spLocks noGrp="1"/>
          </p:cNvSpPr>
          <p:nvPr>
            <p:ph type="pic" idx="4"/>
          </p:nvPr>
        </p:nvSpPr>
        <p:spPr>
          <a:xfrm>
            <a:off x="3047527" y="1334530"/>
            <a:ext cx="2718486" cy="2718486"/>
          </a:xfrm>
          <a:prstGeom prst="rect">
            <a:avLst/>
          </a:prstGeom>
          <a:noFill/>
          <a:ln>
            <a:noFill/>
          </a:ln>
        </p:spPr>
      </p:sp>
      <p:sp>
        <p:nvSpPr>
          <p:cNvPr id="298" name="Google Shape;298;p27"/>
          <p:cNvSpPr>
            <a:spLocks noGrp="1"/>
          </p:cNvSpPr>
          <p:nvPr>
            <p:ph type="pic" idx="5"/>
          </p:nvPr>
        </p:nvSpPr>
        <p:spPr>
          <a:xfrm>
            <a:off x="6011810" y="1334530"/>
            <a:ext cx="2718486" cy="2718486"/>
          </a:xfrm>
          <a:prstGeom prst="rect">
            <a:avLst/>
          </a:prstGeom>
          <a:noFill/>
          <a:ln>
            <a:noFill/>
          </a:ln>
        </p:spPr>
      </p:sp>
      <p:sp>
        <p:nvSpPr>
          <p:cNvPr id="299" name="Google Shape;299;p27"/>
          <p:cNvSpPr>
            <a:spLocks noGrp="1"/>
          </p:cNvSpPr>
          <p:nvPr>
            <p:ph type="body" idx="6"/>
          </p:nvPr>
        </p:nvSpPr>
        <p:spPr>
          <a:xfrm flipH="1">
            <a:off x="156520" y="2571750"/>
            <a:ext cx="2645210" cy="2571750"/>
          </a:xfrm>
          <a:prstGeom prst="snip1Rect">
            <a:avLst>
              <a:gd name="adj" fmla="val 16667"/>
            </a:avLst>
          </a:prstGeom>
          <a:solidFill>
            <a:schemeClr val="lt2"/>
          </a:solidFill>
          <a:ln>
            <a:noFill/>
          </a:ln>
        </p:spPr>
        <p:txBody>
          <a:bodyPr spcFirstLastPara="1" wrap="square" lIns="91425" tIns="182875" rIns="0"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p:cSld name="1_Title">
    <p:spTree>
      <p:nvGrpSpPr>
        <p:cNvPr id="1" name="Shape 300"/>
        <p:cNvGrpSpPr/>
        <p:nvPr/>
      </p:nvGrpSpPr>
      <p:grpSpPr>
        <a:xfrm>
          <a:off x="0" y="0"/>
          <a:ext cx="0" cy="0"/>
          <a:chOff x="0" y="0"/>
          <a:chExt cx="0" cy="0"/>
        </a:xfrm>
      </p:grpSpPr>
      <p:sp>
        <p:nvSpPr>
          <p:cNvPr id="301" name="Google Shape;301;p28"/>
          <p:cNvSpPr/>
          <p:nvPr/>
        </p:nvSpPr>
        <p:spPr>
          <a:xfrm>
            <a:off x="-924562" y="3183040"/>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02" name="Google Shape;302;p28"/>
          <p:cNvSpPr/>
          <p:nvPr/>
        </p:nvSpPr>
        <p:spPr>
          <a:xfrm rot="10800000" flipH="1">
            <a:off x="-924561" y="-996376"/>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03" name="Google Shape;303;p28"/>
          <p:cNvSpPr/>
          <p:nvPr/>
        </p:nvSpPr>
        <p:spPr>
          <a:xfrm>
            <a:off x="-924562" y="3183040"/>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04" name="Google Shape;304;p28"/>
          <p:cNvSpPr/>
          <p:nvPr/>
        </p:nvSpPr>
        <p:spPr>
          <a:xfrm rot="10800000" flipH="1">
            <a:off x="-924561" y="-996376"/>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05" name="Google Shape;305;p28"/>
          <p:cNvSpPr txBox="1">
            <a:spLocks noGrp="1"/>
          </p:cNvSpPr>
          <p:nvPr>
            <p:ph type="ctrTitle"/>
          </p:nvPr>
        </p:nvSpPr>
        <p:spPr>
          <a:xfrm>
            <a:off x="355756" y="1929019"/>
            <a:ext cx="5110324" cy="830997"/>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6000"/>
              <a:buFont typeface="Arial"/>
              <a:buNone/>
              <a:defRPr sz="6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endParaRPr/>
          </a:p>
        </p:txBody>
      </p:sp>
      <p:pic>
        <p:nvPicPr>
          <p:cNvPr id="306" name="Google Shape;306;p28" descr="A close up of a sign&#10;&#10;Description automatically generated"/>
          <p:cNvPicPr preferRelativeResize="0"/>
          <p:nvPr/>
        </p:nvPicPr>
        <p:blipFill rotWithShape="1">
          <a:blip r:embed="rId2">
            <a:alphaModFix/>
          </a:blip>
          <a:srcRect b="35574"/>
          <a:stretch/>
        </p:blipFill>
        <p:spPr>
          <a:xfrm>
            <a:off x="6992220" y="294884"/>
            <a:ext cx="1920236" cy="751596"/>
          </a:xfrm>
          <a:prstGeom prst="rect">
            <a:avLst/>
          </a:prstGeom>
          <a:noFill/>
          <a:ln>
            <a:noFill/>
          </a:ln>
        </p:spPr>
      </p:pic>
      <p:cxnSp>
        <p:nvCxnSpPr>
          <p:cNvPr id="307" name="Google Shape;307;p28"/>
          <p:cNvCxnSpPr/>
          <p:nvPr/>
        </p:nvCxnSpPr>
        <p:spPr>
          <a:xfrm>
            <a:off x="-426720" y="3042031"/>
            <a:ext cx="7579360" cy="0"/>
          </a:xfrm>
          <a:prstGeom prst="straightConnector1">
            <a:avLst/>
          </a:prstGeom>
          <a:noFill/>
          <a:ln w="31750" cap="flat" cmpd="sng">
            <a:solidFill>
              <a:schemeClr val="accent6"/>
            </a:solidFill>
            <a:prstDash val="solid"/>
            <a:round/>
            <a:headEnd type="none" w="sm" len="sm"/>
            <a:tailEnd type="none" w="sm" len="sm"/>
          </a:ln>
        </p:spPr>
      </p:cxnSp>
      <p:sp>
        <p:nvSpPr>
          <p:cNvPr id="308" name="Google Shape;308;p28"/>
          <p:cNvSpPr txBox="1">
            <a:spLocks noGrp="1"/>
          </p:cNvSpPr>
          <p:nvPr>
            <p:ph type="body" idx="1"/>
          </p:nvPr>
        </p:nvSpPr>
        <p:spPr>
          <a:xfrm>
            <a:off x="355756" y="3382822"/>
            <a:ext cx="4927600" cy="10461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9" name="Google Shape;309;p28"/>
          <p:cNvSpPr txBox="1">
            <a:spLocks noGrp="1"/>
          </p:cNvSpPr>
          <p:nvPr>
            <p:ph type="body" idx="2"/>
          </p:nvPr>
        </p:nvSpPr>
        <p:spPr>
          <a:xfrm>
            <a:off x="7323138" y="2631367"/>
            <a:ext cx="1285875" cy="75159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accent6"/>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accent6"/>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accent6"/>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accent6"/>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10" name="Google Shape;310;p28" descr="A close up of a sign&#10;&#10;Description automatically generated"/>
          <p:cNvPicPr preferRelativeResize="0"/>
          <p:nvPr/>
        </p:nvPicPr>
        <p:blipFill rotWithShape="1">
          <a:blip r:embed="rId2">
            <a:alphaModFix/>
          </a:blip>
          <a:srcRect b="35574"/>
          <a:stretch/>
        </p:blipFill>
        <p:spPr>
          <a:xfrm>
            <a:off x="6992220" y="294884"/>
            <a:ext cx="1920236" cy="751596"/>
          </a:xfrm>
          <a:prstGeom prst="rect">
            <a:avLst/>
          </a:prstGeom>
          <a:noFill/>
          <a:ln>
            <a:noFill/>
          </a:ln>
        </p:spPr>
      </p:pic>
      <p:cxnSp>
        <p:nvCxnSpPr>
          <p:cNvPr id="311" name="Google Shape;311;p28"/>
          <p:cNvCxnSpPr/>
          <p:nvPr/>
        </p:nvCxnSpPr>
        <p:spPr>
          <a:xfrm>
            <a:off x="-426720" y="3042031"/>
            <a:ext cx="7579360" cy="0"/>
          </a:xfrm>
          <a:prstGeom prst="straightConnector1">
            <a:avLst/>
          </a:prstGeom>
          <a:noFill/>
          <a:ln w="31750" cap="flat" cmpd="sng">
            <a:solidFill>
              <a:schemeClr val="accent6"/>
            </a:solidFill>
            <a:prstDash val="solid"/>
            <a:round/>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title">
  <p:cSld name="1_Subtitle 6">
    <p:bg>
      <p:bgPr>
        <a:solidFill>
          <a:srgbClr val="15325E"/>
        </a:solidFill>
        <a:effectLst/>
      </p:bgPr>
    </p:bg>
    <p:spTree>
      <p:nvGrpSpPr>
        <p:cNvPr id="1" name="Shape 312"/>
        <p:cNvGrpSpPr/>
        <p:nvPr/>
      </p:nvGrpSpPr>
      <p:grpSpPr>
        <a:xfrm>
          <a:off x="0" y="0"/>
          <a:ext cx="0" cy="0"/>
          <a:chOff x="0" y="0"/>
          <a:chExt cx="0" cy="0"/>
        </a:xfrm>
      </p:grpSpPr>
      <p:sp>
        <p:nvSpPr>
          <p:cNvPr id="313" name="Google Shape;313;p29"/>
          <p:cNvSpPr txBox="1">
            <a:spLocks noGrp="1"/>
          </p:cNvSpPr>
          <p:nvPr>
            <p:ph type="body" idx="1"/>
          </p:nvPr>
        </p:nvSpPr>
        <p:spPr>
          <a:xfrm>
            <a:off x="1" y="0"/>
            <a:ext cx="3423920" cy="51435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30000"/>
              <a:buFont typeface="Arial"/>
              <a:buNone/>
              <a:defRPr sz="30000" b="0" i="0" u="none" strike="noStrike" cap="none">
                <a:solidFill>
                  <a:schemeClr val="accent6"/>
                </a:solidFill>
                <a:latin typeface="Montserrat Thin"/>
                <a:ea typeface="Montserrat Thin"/>
                <a:cs typeface="Montserrat Thin"/>
                <a:sym typeface="Montserrat Th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4" name="Google Shape;314;p29"/>
          <p:cNvSpPr txBox="1">
            <a:spLocks noGrp="1"/>
          </p:cNvSpPr>
          <p:nvPr>
            <p:ph type="body" idx="2"/>
          </p:nvPr>
        </p:nvSpPr>
        <p:spPr>
          <a:xfrm>
            <a:off x="4526678" y="589598"/>
            <a:ext cx="4042901" cy="13827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5" name="Google Shape;315;p29"/>
          <p:cNvSpPr txBox="1">
            <a:spLocks noGrp="1"/>
          </p:cNvSpPr>
          <p:nvPr>
            <p:ph type="body" idx="3"/>
          </p:nvPr>
        </p:nvSpPr>
        <p:spPr>
          <a:xfrm>
            <a:off x="5065150" y="2133600"/>
            <a:ext cx="3504429" cy="1909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Light"/>
                <a:ea typeface="Montserrat Light"/>
                <a:cs typeface="Montserrat Light"/>
                <a:sym typeface="Montserrat Light"/>
              </a:defRPr>
            </a:lvl1pPr>
            <a:lvl2pPr marL="914400" marR="0" lvl="1" indent="-228600" algn="r"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Montserrat Light"/>
                <a:ea typeface="Montserrat Light"/>
                <a:cs typeface="Montserrat Light"/>
                <a:sym typeface="Montserrat Light"/>
              </a:defRPr>
            </a:lvl2pPr>
            <a:lvl3pPr marL="1371600" marR="0" lvl="2" indent="-228600" algn="r"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Montserrat Light"/>
                <a:ea typeface="Montserrat Light"/>
                <a:cs typeface="Montserrat Light"/>
                <a:sym typeface="Montserrat Light"/>
              </a:defRPr>
            </a:lvl3pPr>
            <a:lvl4pPr marL="1828800" marR="0" lvl="3" indent="-228600" algn="r"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Montserrat Light"/>
                <a:ea typeface="Montserrat Light"/>
                <a:cs typeface="Montserrat Light"/>
                <a:sym typeface="Montserrat Light"/>
              </a:defRPr>
            </a:lvl4pPr>
            <a:lvl5pPr marL="2286000" marR="0" lvl="4" indent="-228600" algn="r"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6" name="Google Shape;316;p29"/>
          <p:cNvSpPr/>
          <p:nvPr/>
        </p:nvSpPr>
        <p:spPr>
          <a:xfrm rot="10800000">
            <a:off x="4687318" y="2199501"/>
            <a:ext cx="277497" cy="277497"/>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Montserrat"/>
              <a:ea typeface="Montserrat"/>
              <a:cs typeface="Montserrat"/>
              <a:sym typeface="Montserrat"/>
            </a:endParaRPr>
          </a:p>
        </p:txBody>
      </p:sp>
      <p:cxnSp>
        <p:nvCxnSpPr>
          <p:cNvPr id="317" name="Google Shape;317;p29"/>
          <p:cNvCxnSpPr/>
          <p:nvPr/>
        </p:nvCxnSpPr>
        <p:spPr>
          <a:xfrm>
            <a:off x="3606801" y="1026160"/>
            <a:ext cx="0" cy="3017203"/>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1_Subtitle 7">
    <p:bg>
      <p:bgPr>
        <a:solidFill>
          <a:schemeClr val="lt1"/>
        </a:solidFill>
        <a:effectLst/>
      </p:bgPr>
    </p:bg>
    <p:spTree>
      <p:nvGrpSpPr>
        <p:cNvPr id="1" name="Shape 318"/>
        <p:cNvGrpSpPr/>
        <p:nvPr/>
      </p:nvGrpSpPr>
      <p:grpSpPr>
        <a:xfrm>
          <a:off x="0" y="0"/>
          <a:ext cx="0" cy="0"/>
          <a:chOff x="0" y="0"/>
          <a:chExt cx="0" cy="0"/>
        </a:xfrm>
      </p:grpSpPr>
      <p:sp>
        <p:nvSpPr>
          <p:cNvPr id="319" name="Google Shape;319;p30"/>
          <p:cNvSpPr>
            <a:spLocks noGrp="1"/>
          </p:cNvSpPr>
          <p:nvPr>
            <p:ph type="pic" idx="2"/>
          </p:nvPr>
        </p:nvSpPr>
        <p:spPr>
          <a:xfrm>
            <a:off x="0" y="0"/>
            <a:ext cx="9144000" cy="5143500"/>
          </a:xfrm>
          <a:prstGeom prst="rect">
            <a:avLst/>
          </a:prstGeom>
          <a:noFill/>
          <a:ln>
            <a:noFill/>
          </a:ln>
        </p:spPr>
      </p:sp>
      <p:sp>
        <p:nvSpPr>
          <p:cNvPr id="320" name="Google Shape;320;p30"/>
          <p:cNvSpPr/>
          <p:nvPr/>
        </p:nvSpPr>
        <p:spPr>
          <a:xfrm>
            <a:off x="-131805" y="-131805"/>
            <a:ext cx="10132540" cy="5659394"/>
          </a:xfrm>
          <a:prstGeom prst="rect">
            <a:avLst/>
          </a:prstGeom>
          <a:solidFill>
            <a:srgbClr val="15325E">
              <a:alpha val="7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1" name="Google Shape;321;p30"/>
          <p:cNvSpPr txBox="1">
            <a:spLocks noGrp="1"/>
          </p:cNvSpPr>
          <p:nvPr>
            <p:ph type="body" idx="1"/>
          </p:nvPr>
        </p:nvSpPr>
        <p:spPr>
          <a:xfrm>
            <a:off x="1" y="0"/>
            <a:ext cx="3423920" cy="51435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30000"/>
              <a:buFont typeface="Arial"/>
              <a:buNone/>
              <a:defRPr sz="30000" b="0" i="0" u="none" strike="noStrike" cap="none">
                <a:solidFill>
                  <a:schemeClr val="accent6"/>
                </a:solidFill>
                <a:latin typeface="Montserrat Thin"/>
                <a:ea typeface="Montserrat Thin"/>
                <a:cs typeface="Montserrat Thin"/>
                <a:sym typeface="Montserrat Th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2" name="Google Shape;322;p30"/>
          <p:cNvSpPr txBox="1">
            <a:spLocks noGrp="1"/>
          </p:cNvSpPr>
          <p:nvPr>
            <p:ph type="body" idx="3"/>
          </p:nvPr>
        </p:nvSpPr>
        <p:spPr>
          <a:xfrm>
            <a:off x="3423920" y="1194486"/>
            <a:ext cx="5145659" cy="28502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 Dark 1">
  <p:cSld name="1_Blank - Dark 1 19">
    <p:spTree>
      <p:nvGrpSpPr>
        <p:cNvPr id="1" name="Shape 327"/>
        <p:cNvGrpSpPr/>
        <p:nvPr/>
      </p:nvGrpSpPr>
      <p:grpSpPr>
        <a:xfrm>
          <a:off x="0" y="0"/>
          <a:ext cx="0" cy="0"/>
          <a:chOff x="0" y="0"/>
          <a:chExt cx="0" cy="0"/>
        </a:xfrm>
      </p:grpSpPr>
      <p:sp>
        <p:nvSpPr>
          <p:cNvPr id="328" name="Google Shape;328;p32"/>
          <p:cNvSpPr txBox="1">
            <a:spLocks noGrp="1"/>
          </p:cNvSpPr>
          <p:nvPr>
            <p:ph type="body" idx="1"/>
          </p:nvPr>
        </p:nvSpPr>
        <p:spPr>
          <a:xfrm>
            <a:off x="0" y="324247"/>
            <a:ext cx="8993171" cy="149451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8000"/>
              <a:buFont typeface="Arial"/>
              <a:buNone/>
              <a:defRPr sz="8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9" name="Google Shape;329;p32"/>
          <p:cNvSpPr txBox="1">
            <a:spLocks noGrp="1"/>
          </p:cNvSpPr>
          <p:nvPr>
            <p:ph type="body" idx="2"/>
          </p:nvPr>
        </p:nvSpPr>
        <p:spPr>
          <a:xfrm>
            <a:off x="571500"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0" name="Google Shape;330;p32"/>
          <p:cNvSpPr/>
          <p:nvPr/>
        </p:nvSpPr>
        <p:spPr>
          <a:xfrm>
            <a:off x="-224725" y="1913641"/>
            <a:ext cx="9453966" cy="3299382"/>
          </a:xfrm>
          <a:prstGeom prst="rect">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31" name="Google Shape;331;p32"/>
          <p:cNvSpPr txBox="1">
            <a:spLocks noGrp="1"/>
          </p:cNvSpPr>
          <p:nvPr>
            <p:ph type="body" idx="3"/>
          </p:nvPr>
        </p:nvSpPr>
        <p:spPr>
          <a:xfrm>
            <a:off x="394648" y="2509005"/>
            <a:ext cx="1904370" cy="2001289"/>
          </a:xfrm>
          <a:prstGeom prst="rect">
            <a:avLst/>
          </a:prstGeom>
          <a:noFill/>
          <a:ln>
            <a:noFill/>
          </a:ln>
        </p:spPr>
        <p:txBody>
          <a:bodyPr spcFirstLastPara="1" wrap="square" lIns="91425" tIns="45700" rIns="91425" bIns="45700" anchor="b" anchorCtr="0">
            <a:noAutofit/>
          </a:bodyPr>
          <a:lstStyle>
            <a:lvl1pPr marL="457200" marR="0" lvl="0" indent="-228600" algn="just"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2" name="Google Shape;332;p32"/>
          <p:cNvSpPr/>
          <p:nvPr/>
        </p:nvSpPr>
        <p:spPr>
          <a:xfrm rot="5400000">
            <a:off x="394489" y="2136936"/>
            <a:ext cx="317714" cy="317714"/>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333" name="Google Shape;333;p32"/>
          <p:cNvSpPr txBox="1">
            <a:spLocks noGrp="1"/>
          </p:cNvSpPr>
          <p:nvPr>
            <p:ph type="body" idx="4"/>
          </p:nvPr>
        </p:nvSpPr>
        <p:spPr>
          <a:xfrm>
            <a:off x="2566364" y="2509005"/>
            <a:ext cx="1904370" cy="2001289"/>
          </a:xfrm>
          <a:prstGeom prst="rect">
            <a:avLst/>
          </a:prstGeom>
          <a:noFill/>
          <a:ln>
            <a:noFill/>
          </a:ln>
        </p:spPr>
        <p:txBody>
          <a:bodyPr spcFirstLastPara="1" wrap="square" lIns="91425" tIns="45700" rIns="91425" bIns="45700" anchor="b" anchorCtr="0">
            <a:noAutofit/>
          </a:bodyPr>
          <a:lstStyle>
            <a:lvl1pPr marL="457200" marR="0" lvl="0" indent="-228600" algn="just"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4" name="Google Shape;334;p32"/>
          <p:cNvSpPr txBox="1">
            <a:spLocks noGrp="1"/>
          </p:cNvSpPr>
          <p:nvPr>
            <p:ph type="body" idx="5"/>
          </p:nvPr>
        </p:nvSpPr>
        <p:spPr>
          <a:xfrm>
            <a:off x="4695907" y="2521489"/>
            <a:ext cx="1904370" cy="1988805"/>
          </a:xfrm>
          <a:prstGeom prst="rect">
            <a:avLst/>
          </a:prstGeom>
          <a:noFill/>
          <a:ln>
            <a:noFill/>
          </a:ln>
        </p:spPr>
        <p:txBody>
          <a:bodyPr spcFirstLastPara="1" wrap="square" lIns="91425" tIns="45700" rIns="91425" bIns="45700" anchor="b" anchorCtr="0">
            <a:noAutofit/>
          </a:bodyPr>
          <a:lstStyle>
            <a:lvl1pPr marL="457200" marR="0" lvl="0" indent="-228600" algn="just" rtl="0">
              <a:lnSpc>
                <a:spcPct val="115000"/>
              </a:lnSpc>
              <a:spcBef>
                <a:spcPts val="600"/>
              </a:spcBef>
              <a:spcAft>
                <a:spcPts val="0"/>
              </a:spcAft>
              <a:buClr>
                <a:schemeClr val="dk2"/>
              </a:buClr>
              <a:buSzPts val="1600"/>
              <a:buFont typeface="Arial"/>
              <a:buNone/>
              <a:defRPr sz="1050" b="0" i="0" u="none" strike="noStrike" cap="none">
                <a:solidFill>
                  <a:schemeClr val="lt1"/>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5" name="Google Shape;335;p32"/>
          <p:cNvSpPr txBox="1">
            <a:spLocks noGrp="1"/>
          </p:cNvSpPr>
          <p:nvPr>
            <p:ph type="body" idx="6"/>
          </p:nvPr>
        </p:nvSpPr>
        <p:spPr>
          <a:xfrm>
            <a:off x="6825926" y="2485605"/>
            <a:ext cx="1904370" cy="2024689"/>
          </a:xfrm>
          <a:prstGeom prst="rect">
            <a:avLst/>
          </a:prstGeom>
          <a:noFill/>
          <a:ln>
            <a:noFill/>
          </a:ln>
        </p:spPr>
        <p:txBody>
          <a:bodyPr spcFirstLastPara="1" wrap="square" lIns="91425" tIns="45700" rIns="91425" bIns="45700" anchor="b" anchorCtr="0">
            <a:noAutofit/>
          </a:bodyPr>
          <a:lstStyle>
            <a:lvl1pPr marL="457200" marR="0" lvl="0" indent="-228600" algn="just" rtl="0">
              <a:lnSpc>
                <a:spcPct val="115000"/>
              </a:lnSpc>
              <a:spcBef>
                <a:spcPts val="600"/>
              </a:spcBef>
              <a:spcAft>
                <a:spcPts val="0"/>
              </a:spcAft>
              <a:buClr>
                <a:schemeClr val="dk2"/>
              </a:buClr>
              <a:buSzPts val="1600"/>
              <a:buFont typeface="Arial"/>
              <a:buNone/>
              <a:defRPr sz="1050" b="0" i="0" u="none" strike="noStrike" cap="none">
                <a:solidFill>
                  <a:schemeClr val="lt1"/>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6" name="Google Shape;336;p32"/>
          <p:cNvSpPr txBox="1"/>
          <p:nvPr/>
        </p:nvSpPr>
        <p:spPr>
          <a:xfrm>
            <a:off x="433126"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Montserrat"/>
                <a:ea typeface="Montserrat"/>
                <a:cs typeface="Montserrat"/>
                <a:sym typeface="Montserrat"/>
              </a:rPr>
              <a:t>1</a:t>
            </a:r>
            <a:endParaRPr sz="1400" b="0" i="0" u="none" strike="noStrike" cap="none">
              <a:solidFill>
                <a:srgbClr val="000000"/>
              </a:solidFill>
              <a:latin typeface="Arial"/>
              <a:ea typeface="Arial"/>
              <a:cs typeface="Arial"/>
              <a:sym typeface="Arial"/>
            </a:endParaRPr>
          </a:p>
        </p:txBody>
      </p:sp>
      <p:sp>
        <p:nvSpPr>
          <p:cNvPr id="337" name="Google Shape;337;p32"/>
          <p:cNvSpPr/>
          <p:nvPr/>
        </p:nvSpPr>
        <p:spPr>
          <a:xfrm rot="5400000">
            <a:off x="2545119" y="2136936"/>
            <a:ext cx="317714" cy="317714"/>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338" name="Google Shape;338;p32"/>
          <p:cNvSpPr txBox="1"/>
          <p:nvPr/>
        </p:nvSpPr>
        <p:spPr>
          <a:xfrm>
            <a:off x="2572397"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Montserrat"/>
                <a:ea typeface="Montserrat"/>
                <a:cs typeface="Montserrat"/>
                <a:sym typeface="Montserrat"/>
              </a:rPr>
              <a:t>2</a:t>
            </a:r>
            <a:endParaRPr sz="1400" b="0" i="0" u="none" strike="noStrike" cap="none">
              <a:solidFill>
                <a:srgbClr val="000000"/>
              </a:solidFill>
              <a:latin typeface="Arial"/>
              <a:ea typeface="Arial"/>
              <a:cs typeface="Arial"/>
              <a:sym typeface="Arial"/>
            </a:endParaRPr>
          </a:p>
        </p:txBody>
      </p:sp>
      <p:sp>
        <p:nvSpPr>
          <p:cNvPr id="339" name="Google Shape;339;p32"/>
          <p:cNvSpPr/>
          <p:nvPr/>
        </p:nvSpPr>
        <p:spPr>
          <a:xfrm rot="5400000">
            <a:off x="4685443" y="2136936"/>
            <a:ext cx="317714" cy="317714"/>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340" name="Google Shape;340;p32"/>
          <p:cNvSpPr txBox="1"/>
          <p:nvPr/>
        </p:nvSpPr>
        <p:spPr>
          <a:xfrm>
            <a:off x="4712721"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Montserrat"/>
                <a:ea typeface="Montserrat"/>
                <a:cs typeface="Montserrat"/>
                <a:sym typeface="Montserrat"/>
              </a:rPr>
              <a:t>3</a:t>
            </a:r>
            <a:endParaRPr sz="1400" b="0" i="0" u="none" strike="noStrike" cap="none">
              <a:solidFill>
                <a:srgbClr val="000000"/>
              </a:solidFill>
              <a:latin typeface="Arial"/>
              <a:ea typeface="Arial"/>
              <a:cs typeface="Arial"/>
              <a:sym typeface="Arial"/>
            </a:endParaRPr>
          </a:p>
        </p:txBody>
      </p:sp>
      <p:sp>
        <p:nvSpPr>
          <p:cNvPr id="341" name="Google Shape;341;p32"/>
          <p:cNvSpPr/>
          <p:nvPr/>
        </p:nvSpPr>
        <p:spPr>
          <a:xfrm rot="5400000">
            <a:off x="6825501" y="2136936"/>
            <a:ext cx="317714" cy="317714"/>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42" name="Google Shape;342;p32"/>
          <p:cNvSpPr txBox="1"/>
          <p:nvPr/>
        </p:nvSpPr>
        <p:spPr>
          <a:xfrm>
            <a:off x="6825501"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Montserrat"/>
                <a:ea typeface="Montserrat"/>
                <a:cs typeface="Montserrat"/>
                <a:sym typeface="Montserrat"/>
              </a:rPr>
              <a:t>4</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 Dark 1">
  <p:cSld name="1_Blank - Dark 1 20">
    <p:bg>
      <p:bgPr>
        <a:solidFill>
          <a:srgbClr val="F2F2F2"/>
        </a:solidFill>
        <a:effectLst/>
      </p:bgPr>
    </p:bg>
    <p:spTree>
      <p:nvGrpSpPr>
        <p:cNvPr id="1" name="Shape 343"/>
        <p:cNvGrpSpPr/>
        <p:nvPr/>
      </p:nvGrpSpPr>
      <p:grpSpPr>
        <a:xfrm>
          <a:off x="0" y="0"/>
          <a:ext cx="0" cy="0"/>
          <a:chOff x="0" y="0"/>
          <a:chExt cx="0" cy="0"/>
        </a:xfrm>
      </p:grpSpPr>
      <p:sp>
        <p:nvSpPr>
          <p:cNvPr id="344" name="Google Shape;344;p33"/>
          <p:cNvSpPr/>
          <p:nvPr/>
        </p:nvSpPr>
        <p:spPr>
          <a:xfrm>
            <a:off x="-154983" y="1921879"/>
            <a:ext cx="9453966" cy="3299382"/>
          </a:xfrm>
          <a:prstGeom prst="rect">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45" name="Google Shape;345;p33"/>
          <p:cNvSpPr txBox="1">
            <a:spLocks noGrp="1"/>
          </p:cNvSpPr>
          <p:nvPr>
            <p:ph type="body" idx="1"/>
          </p:nvPr>
        </p:nvSpPr>
        <p:spPr>
          <a:xfrm>
            <a:off x="1860728" y="2346613"/>
            <a:ext cx="1792324" cy="17249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6" name="Google Shape;346;p33"/>
          <p:cNvSpPr/>
          <p:nvPr/>
        </p:nvSpPr>
        <p:spPr>
          <a:xfrm rot="5400000">
            <a:off x="1860874" y="2346610"/>
            <a:ext cx="153183" cy="153183"/>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347" name="Google Shape;347;p33"/>
          <p:cNvSpPr txBox="1"/>
          <p:nvPr/>
        </p:nvSpPr>
        <p:spPr>
          <a:xfrm>
            <a:off x="1659649" y="823114"/>
            <a:ext cx="179232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Get:</a:t>
            </a:r>
            <a:endParaRPr sz="1400" b="0" i="0" u="none" strike="noStrike" cap="none">
              <a:solidFill>
                <a:srgbClr val="000000"/>
              </a:solidFill>
              <a:latin typeface="Arial"/>
              <a:ea typeface="Arial"/>
              <a:cs typeface="Arial"/>
              <a:sym typeface="Arial"/>
            </a:endParaRPr>
          </a:p>
        </p:txBody>
      </p:sp>
      <p:sp>
        <p:nvSpPr>
          <p:cNvPr id="348" name="Google Shape;348;p33"/>
          <p:cNvSpPr txBox="1">
            <a:spLocks noGrp="1"/>
          </p:cNvSpPr>
          <p:nvPr>
            <p:ph type="body" idx="2"/>
          </p:nvPr>
        </p:nvSpPr>
        <p:spPr>
          <a:xfrm>
            <a:off x="4326050" y="2346613"/>
            <a:ext cx="1792324" cy="17249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9" name="Google Shape;349;p33"/>
          <p:cNvSpPr/>
          <p:nvPr/>
        </p:nvSpPr>
        <p:spPr>
          <a:xfrm rot="5400000">
            <a:off x="4319439" y="2346611"/>
            <a:ext cx="153183" cy="153183"/>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350" name="Google Shape;350;p33"/>
          <p:cNvSpPr txBox="1"/>
          <p:nvPr/>
        </p:nvSpPr>
        <p:spPr>
          <a:xfrm>
            <a:off x="4264841" y="823112"/>
            <a:ext cx="147366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To:</a:t>
            </a:r>
            <a:endParaRPr sz="1400" b="0" i="0" u="none" strike="noStrike" cap="none">
              <a:solidFill>
                <a:srgbClr val="000000"/>
              </a:solidFill>
              <a:latin typeface="Arial"/>
              <a:ea typeface="Arial"/>
              <a:cs typeface="Arial"/>
              <a:sym typeface="Arial"/>
            </a:endParaRPr>
          </a:p>
        </p:txBody>
      </p:sp>
      <p:sp>
        <p:nvSpPr>
          <p:cNvPr id="351" name="Google Shape;351;p33"/>
          <p:cNvSpPr txBox="1"/>
          <p:nvPr/>
        </p:nvSpPr>
        <p:spPr>
          <a:xfrm>
            <a:off x="6651405" y="823113"/>
            <a:ext cx="139248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By:</a:t>
            </a:r>
            <a:endParaRPr sz="1400" b="0" i="0" u="none" strike="noStrike" cap="none">
              <a:solidFill>
                <a:srgbClr val="000000"/>
              </a:solidFill>
              <a:latin typeface="Arial"/>
              <a:ea typeface="Arial"/>
              <a:cs typeface="Arial"/>
              <a:sym typeface="Arial"/>
            </a:endParaRPr>
          </a:p>
        </p:txBody>
      </p:sp>
      <p:sp>
        <p:nvSpPr>
          <p:cNvPr id="352" name="Google Shape;352;p33"/>
          <p:cNvSpPr txBox="1">
            <a:spLocks noGrp="1"/>
          </p:cNvSpPr>
          <p:nvPr>
            <p:ph type="body" idx="3"/>
          </p:nvPr>
        </p:nvSpPr>
        <p:spPr>
          <a:xfrm>
            <a:off x="6791371" y="2346613"/>
            <a:ext cx="1792324" cy="17249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3" name="Google Shape;353;p33"/>
          <p:cNvSpPr/>
          <p:nvPr/>
        </p:nvSpPr>
        <p:spPr>
          <a:xfrm rot="5400000">
            <a:off x="6791371" y="2346612"/>
            <a:ext cx="153183" cy="153183"/>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1_Subtitle 2">
    <p:bg>
      <p:bgPr>
        <a:solidFill>
          <a:srgbClr val="F2F2F2"/>
        </a:solidFill>
        <a:effectLst/>
      </p:bgPr>
    </p:bg>
    <p:spTree>
      <p:nvGrpSpPr>
        <p:cNvPr id="1" name="Shape 24"/>
        <p:cNvGrpSpPr/>
        <p:nvPr/>
      </p:nvGrpSpPr>
      <p:grpSpPr>
        <a:xfrm>
          <a:off x="0" y="0"/>
          <a:ext cx="0" cy="0"/>
          <a:chOff x="0" y="0"/>
          <a:chExt cx="0" cy="0"/>
        </a:xfrm>
      </p:grpSpPr>
      <p:grpSp>
        <p:nvGrpSpPr>
          <p:cNvPr id="25" name="Google Shape;25;p4"/>
          <p:cNvGrpSpPr/>
          <p:nvPr/>
        </p:nvGrpSpPr>
        <p:grpSpPr>
          <a:xfrm>
            <a:off x="702733" y="1095081"/>
            <a:ext cx="8441264" cy="4236954"/>
            <a:chOff x="787037" y="1225482"/>
            <a:chExt cx="8356963" cy="4078272"/>
          </a:xfrm>
        </p:grpSpPr>
        <p:grpSp>
          <p:nvGrpSpPr>
            <p:cNvPr id="26" name="Google Shape;26;p4"/>
            <p:cNvGrpSpPr/>
            <p:nvPr/>
          </p:nvGrpSpPr>
          <p:grpSpPr>
            <a:xfrm>
              <a:off x="6238655" y="1225482"/>
              <a:ext cx="2905345" cy="4078270"/>
              <a:chOff x="6388520" y="1225482"/>
              <a:chExt cx="2905345" cy="4078270"/>
            </a:xfrm>
          </p:grpSpPr>
          <p:sp>
            <p:nvSpPr>
              <p:cNvPr id="27" name="Google Shape;27;p4"/>
              <p:cNvSpPr/>
              <p:nvPr/>
            </p:nvSpPr>
            <p:spPr>
              <a:xfrm>
                <a:off x="6560091" y="1225482"/>
                <a:ext cx="2733773" cy="3918017"/>
              </a:xfrm>
              <a:prstGeom prst="rect">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28" name="Google Shape;28;p4"/>
              <p:cNvSpPr txBox="1"/>
              <p:nvPr/>
            </p:nvSpPr>
            <p:spPr>
              <a:xfrm rot="-5400000">
                <a:off x="4894924" y="2794493"/>
                <a:ext cx="40028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Idea</a:t>
                </a:r>
                <a:endParaRPr sz="1400" b="0" i="0" u="none" strike="noStrike" cap="none">
                  <a:solidFill>
                    <a:srgbClr val="000000"/>
                  </a:solidFill>
                  <a:latin typeface="Arial"/>
                  <a:ea typeface="Arial"/>
                  <a:cs typeface="Arial"/>
                  <a:sym typeface="Arial"/>
                </a:endParaRPr>
              </a:p>
            </p:txBody>
          </p:sp>
        </p:grpSp>
        <p:grpSp>
          <p:nvGrpSpPr>
            <p:cNvPr id="29" name="Google Shape;29;p4"/>
            <p:cNvGrpSpPr/>
            <p:nvPr/>
          </p:nvGrpSpPr>
          <p:grpSpPr>
            <a:xfrm>
              <a:off x="3505846" y="1225485"/>
              <a:ext cx="2904382" cy="4078269"/>
              <a:chOff x="3655710" y="1225485"/>
              <a:chExt cx="2904382" cy="4078269"/>
            </a:xfrm>
          </p:grpSpPr>
          <p:sp>
            <p:nvSpPr>
              <p:cNvPr id="30" name="Google Shape;30;p4"/>
              <p:cNvSpPr/>
              <p:nvPr/>
            </p:nvSpPr>
            <p:spPr>
              <a:xfrm>
                <a:off x="3827282" y="1225485"/>
                <a:ext cx="2732809" cy="3918016"/>
              </a:xfrm>
              <a:prstGeom prst="rect">
                <a:avLst/>
              </a:prstGeom>
              <a:solidFill>
                <a:srgbClr val="ADC6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1" name="Google Shape;31;p4"/>
              <p:cNvSpPr txBox="1"/>
              <p:nvPr/>
            </p:nvSpPr>
            <p:spPr>
              <a:xfrm rot="-5400000">
                <a:off x="2162114" y="2794495"/>
                <a:ext cx="40028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Insight</a:t>
                </a:r>
                <a:endParaRPr sz="1400" b="0" i="0" u="none" strike="noStrike" cap="none">
                  <a:solidFill>
                    <a:srgbClr val="000000"/>
                  </a:solidFill>
                  <a:latin typeface="Arial"/>
                  <a:ea typeface="Arial"/>
                  <a:cs typeface="Arial"/>
                  <a:sym typeface="Arial"/>
                </a:endParaRPr>
              </a:p>
            </p:txBody>
          </p:sp>
        </p:grpSp>
        <p:grpSp>
          <p:nvGrpSpPr>
            <p:cNvPr id="32" name="Google Shape;32;p4"/>
            <p:cNvGrpSpPr/>
            <p:nvPr/>
          </p:nvGrpSpPr>
          <p:grpSpPr>
            <a:xfrm>
              <a:off x="787037" y="1225484"/>
              <a:ext cx="2890381" cy="4078268"/>
              <a:chOff x="936901" y="1225484"/>
              <a:chExt cx="2890381" cy="4078268"/>
            </a:xfrm>
          </p:grpSpPr>
          <p:sp>
            <p:nvSpPr>
              <p:cNvPr id="33" name="Google Shape;33;p4"/>
              <p:cNvSpPr/>
              <p:nvPr/>
            </p:nvSpPr>
            <p:spPr>
              <a:xfrm flipH="1">
                <a:off x="1093509" y="1225484"/>
                <a:ext cx="2733773" cy="3918015"/>
              </a:xfrm>
              <a:prstGeom prst="snip1Rect">
                <a:avLst>
                  <a:gd name="adj" fmla="val 16667"/>
                </a:avLst>
              </a:prstGeom>
              <a:solidFill>
                <a:srgbClr val="DE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4" name="Google Shape;34;p4"/>
              <p:cNvSpPr txBox="1"/>
              <p:nvPr/>
            </p:nvSpPr>
            <p:spPr>
              <a:xfrm rot="-5400000">
                <a:off x="-154519" y="3196669"/>
                <a:ext cx="319850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Truth</a:t>
                </a:r>
                <a:endParaRPr sz="1400" b="0" i="0" u="none" strike="noStrike" cap="none">
                  <a:solidFill>
                    <a:srgbClr val="000000"/>
                  </a:solidFill>
                  <a:latin typeface="Arial"/>
                  <a:ea typeface="Arial"/>
                  <a:cs typeface="Arial"/>
                  <a:sym typeface="Arial"/>
                </a:endParaRPr>
              </a:p>
            </p:txBody>
          </p:sp>
        </p:grpSp>
      </p:grpSp>
      <p:sp>
        <p:nvSpPr>
          <p:cNvPr id="35" name="Google Shape;35;p4"/>
          <p:cNvSpPr txBox="1">
            <a:spLocks noGrp="1"/>
          </p:cNvSpPr>
          <p:nvPr>
            <p:ph type="body" idx="1"/>
          </p:nvPr>
        </p:nvSpPr>
        <p:spPr>
          <a:xfrm>
            <a:off x="1374363" y="1574277"/>
            <a:ext cx="1908744" cy="3091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4"/>
          <p:cNvSpPr txBox="1">
            <a:spLocks noGrp="1"/>
          </p:cNvSpPr>
          <p:nvPr>
            <p:ph type="body" idx="2"/>
          </p:nvPr>
        </p:nvSpPr>
        <p:spPr>
          <a:xfrm>
            <a:off x="4135714" y="1584317"/>
            <a:ext cx="1908744" cy="3091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4"/>
          <p:cNvSpPr txBox="1">
            <a:spLocks noGrp="1"/>
          </p:cNvSpPr>
          <p:nvPr>
            <p:ph type="body" idx="3"/>
          </p:nvPr>
        </p:nvSpPr>
        <p:spPr>
          <a:xfrm>
            <a:off x="6830385" y="1574277"/>
            <a:ext cx="1908744" cy="3091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p:cSld name="1_Subtitle 9">
    <p:bg>
      <p:bgPr>
        <a:solidFill>
          <a:schemeClr val="lt1"/>
        </a:solidFill>
        <a:effectLst/>
      </p:bgPr>
    </p:bg>
    <p:spTree>
      <p:nvGrpSpPr>
        <p:cNvPr id="1" name="Shape 354"/>
        <p:cNvGrpSpPr/>
        <p:nvPr/>
      </p:nvGrpSpPr>
      <p:grpSpPr>
        <a:xfrm>
          <a:off x="0" y="0"/>
          <a:ext cx="0" cy="0"/>
          <a:chOff x="0" y="0"/>
          <a:chExt cx="0" cy="0"/>
        </a:xfrm>
      </p:grpSpPr>
      <p:grpSp>
        <p:nvGrpSpPr>
          <p:cNvPr id="355" name="Google Shape;355;p34"/>
          <p:cNvGrpSpPr/>
          <p:nvPr/>
        </p:nvGrpSpPr>
        <p:grpSpPr>
          <a:xfrm>
            <a:off x="702733" y="1095081"/>
            <a:ext cx="8441264" cy="4236954"/>
            <a:chOff x="787037" y="1225482"/>
            <a:chExt cx="8356963" cy="4078272"/>
          </a:xfrm>
        </p:grpSpPr>
        <p:grpSp>
          <p:nvGrpSpPr>
            <p:cNvPr id="356" name="Google Shape;356;p34"/>
            <p:cNvGrpSpPr/>
            <p:nvPr/>
          </p:nvGrpSpPr>
          <p:grpSpPr>
            <a:xfrm>
              <a:off x="6238655" y="1225482"/>
              <a:ext cx="2905345" cy="4078270"/>
              <a:chOff x="6388520" y="1225482"/>
              <a:chExt cx="2905345" cy="4078270"/>
            </a:xfrm>
          </p:grpSpPr>
          <p:sp>
            <p:nvSpPr>
              <p:cNvPr id="357" name="Google Shape;357;p34"/>
              <p:cNvSpPr/>
              <p:nvPr/>
            </p:nvSpPr>
            <p:spPr>
              <a:xfrm>
                <a:off x="6560091" y="1225482"/>
                <a:ext cx="2733773" cy="3918017"/>
              </a:xfrm>
              <a:prstGeom prst="rect">
                <a:avLst/>
              </a:prstGeom>
              <a:solidFill>
                <a:srgbClr val="FFB7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58" name="Google Shape;358;p34"/>
              <p:cNvSpPr txBox="1"/>
              <p:nvPr/>
            </p:nvSpPr>
            <p:spPr>
              <a:xfrm rot="-5400000">
                <a:off x="4894924" y="2794493"/>
                <a:ext cx="40028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Idea</a:t>
                </a:r>
                <a:endParaRPr sz="1400" b="0" i="0" u="none" strike="noStrike" cap="none">
                  <a:solidFill>
                    <a:srgbClr val="000000"/>
                  </a:solidFill>
                  <a:latin typeface="Arial"/>
                  <a:ea typeface="Arial"/>
                  <a:cs typeface="Arial"/>
                  <a:sym typeface="Arial"/>
                </a:endParaRPr>
              </a:p>
            </p:txBody>
          </p:sp>
        </p:grpSp>
        <p:grpSp>
          <p:nvGrpSpPr>
            <p:cNvPr id="359" name="Google Shape;359;p34"/>
            <p:cNvGrpSpPr/>
            <p:nvPr/>
          </p:nvGrpSpPr>
          <p:grpSpPr>
            <a:xfrm>
              <a:off x="3505846" y="1225485"/>
              <a:ext cx="2904382" cy="4078269"/>
              <a:chOff x="3655710" y="1225485"/>
              <a:chExt cx="2904382" cy="4078269"/>
            </a:xfrm>
          </p:grpSpPr>
          <p:sp>
            <p:nvSpPr>
              <p:cNvPr id="360" name="Google Shape;360;p34"/>
              <p:cNvSpPr/>
              <p:nvPr/>
            </p:nvSpPr>
            <p:spPr>
              <a:xfrm>
                <a:off x="3827282" y="1225485"/>
                <a:ext cx="2732809" cy="3918016"/>
              </a:xfrm>
              <a:prstGeom prst="rect">
                <a:avLst/>
              </a:prstGeom>
              <a:solidFill>
                <a:srgbClr val="FEC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61" name="Google Shape;361;p34"/>
              <p:cNvSpPr txBox="1"/>
              <p:nvPr/>
            </p:nvSpPr>
            <p:spPr>
              <a:xfrm rot="-5400000">
                <a:off x="2162114" y="2794495"/>
                <a:ext cx="40028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Insight</a:t>
                </a:r>
                <a:endParaRPr sz="1400" b="0" i="0" u="none" strike="noStrike" cap="none">
                  <a:solidFill>
                    <a:srgbClr val="000000"/>
                  </a:solidFill>
                  <a:latin typeface="Arial"/>
                  <a:ea typeface="Arial"/>
                  <a:cs typeface="Arial"/>
                  <a:sym typeface="Arial"/>
                </a:endParaRPr>
              </a:p>
            </p:txBody>
          </p:sp>
        </p:grpSp>
        <p:grpSp>
          <p:nvGrpSpPr>
            <p:cNvPr id="362" name="Google Shape;362;p34"/>
            <p:cNvGrpSpPr/>
            <p:nvPr/>
          </p:nvGrpSpPr>
          <p:grpSpPr>
            <a:xfrm>
              <a:off x="787037" y="1225484"/>
              <a:ext cx="2890381" cy="4078268"/>
              <a:chOff x="936901" y="1225484"/>
              <a:chExt cx="2890381" cy="4078268"/>
            </a:xfrm>
          </p:grpSpPr>
          <p:sp>
            <p:nvSpPr>
              <p:cNvPr id="363" name="Google Shape;363;p34"/>
              <p:cNvSpPr/>
              <p:nvPr/>
            </p:nvSpPr>
            <p:spPr>
              <a:xfrm flipH="1">
                <a:off x="1093509" y="1225484"/>
                <a:ext cx="2733773" cy="3918015"/>
              </a:xfrm>
              <a:prstGeom prst="snip1Rect">
                <a:avLst>
                  <a:gd name="adj" fmla="val 16667"/>
                </a:avLst>
              </a:prstGeom>
              <a:solidFill>
                <a:srgbClr val="FFE7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64" name="Google Shape;364;p34"/>
              <p:cNvSpPr txBox="1"/>
              <p:nvPr/>
            </p:nvSpPr>
            <p:spPr>
              <a:xfrm rot="-5400000">
                <a:off x="-154519" y="3196669"/>
                <a:ext cx="319850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Truth</a:t>
                </a:r>
                <a:endParaRPr sz="1400" b="0" i="0" u="none" strike="noStrike" cap="none">
                  <a:solidFill>
                    <a:srgbClr val="000000"/>
                  </a:solidFill>
                  <a:latin typeface="Arial"/>
                  <a:ea typeface="Arial"/>
                  <a:cs typeface="Arial"/>
                  <a:sym typeface="Arial"/>
                </a:endParaRPr>
              </a:p>
            </p:txBody>
          </p:sp>
        </p:grpSp>
      </p:grpSp>
      <p:sp>
        <p:nvSpPr>
          <p:cNvPr id="365" name="Google Shape;365;p34"/>
          <p:cNvSpPr txBox="1">
            <a:spLocks noGrp="1"/>
          </p:cNvSpPr>
          <p:nvPr>
            <p:ph type="body" idx="1"/>
          </p:nvPr>
        </p:nvSpPr>
        <p:spPr>
          <a:xfrm>
            <a:off x="1374363" y="1574277"/>
            <a:ext cx="1908744" cy="3091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6" name="Google Shape;366;p34"/>
          <p:cNvSpPr txBox="1">
            <a:spLocks noGrp="1"/>
          </p:cNvSpPr>
          <p:nvPr>
            <p:ph type="body" idx="2"/>
          </p:nvPr>
        </p:nvSpPr>
        <p:spPr>
          <a:xfrm>
            <a:off x="4135714" y="1584317"/>
            <a:ext cx="1908744" cy="3091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7" name="Google Shape;367;p34"/>
          <p:cNvSpPr txBox="1">
            <a:spLocks noGrp="1"/>
          </p:cNvSpPr>
          <p:nvPr>
            <p:ph type="body" idx="3"/>
          </p:nvPr>
        </p:nvSpPr>
        <p:spPr>
          <a:xfrm>
            <a:off x="6830385" y="1574277"/>
            <a:ext cx="1908744" cy="3091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ubtitle">
  <p:cSld name="1_Subtitle 10">
    <p:bg>
      <p:bgPr>
        <a:solidFill>
          <a:schemeClr val="lt1"/>
        </a:solidFill>
        <a:effectLst/>
      </p:bgPr>
    </p:bg>
    <p:spTree>
      <p:nvGrpSpPr>
        <p:cNvPr id="1" name="Shape 368"/>
        <p:cNvGrpSpPr/>
        <p:nvPr/>
      </p:nvGrpSpPr>
      <p:grpSpPr>
        <a:xfrm>
          <a:off x="0" y="0"/>
          <a:ext cx="0" cy="0"/>
          <a:chOff x="0" y="0"/>
          <a:chExt cx="0" cy="0"/>
        </a:xfrm>
      </p:grpSpPr>
      <p:sp>
        <p:nvSpPr>
          <p:cNvPr id="369" name="Google Shape;369;p35"/>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370" name="Google Shape;370;p35"/>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
        <p:nvSpPr>
          <p:cNvPr id="371" name="Google Shape;371;p35"/>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2" name="Google Shape;372;p35"/>
          <p:cNvSpPr>
            <a:spLocks noGrp="1"/>
          </p:cNvSpPr>
          <p:nvPr>
            <p:ph type="pic" idx="2"/>
          </p:nvPr>
        </p:nvSpPr>
        <p:spPr>
          <a:xfrm>
            <a:off x="324937" y="1112067"/>
            <a:ext cx="1825602" cy="1825602"/>
          </a:xfrm>
          <a:prstGeom prst="rect">
            <a:avLst/>
          </a:prstGeom>
          <a:noFill/>
          <a:ln>
            <a:noFill/>
          </a:ln>
        </p:spPr>
      </p:sp>
      <p:sp>
        <p:nvSpPr>
          <p:cNvPr id="373" name="Google Shape;373;p35"/>
          <p:cNvSpPr>
            <a:spLocks noGrp="1"/>
          </p:cNvSpPr>
          <p:nvPr>
            <p:ph type="pic" idx="3"/>
          </p:nvPr>
        </p:nvSpPr>
        <p:spPr>
          <a:xfrm>
            <a:off x="2271141" y="1112066"/>
            <a:ext cx="1825602" cy="1825602"/>
          </a:xfrm>
          <a:prstGeom prst="rect">
            <a:avLst/>
          </a:prstGeom>
          <a:noFill/>
          <a:ln>
            <a:noFill/>
          </a:ln>
        </p:spPr>
      </p:sp>
      <p:sp>
        <p:nvSpPr>
          <p:cNvPr id="374" name="Google Shape;374;p35"/>
          <p:cNvSpPr>
            <a:spLocks noGrp="1"/>
          </p:cNvSpPr>
          <p:nvPr>
            <p:ph type="pic" idx="4"/>
          </p:nvPr>
        </p:nvSpPr>
        <p:spPr>
          <a:xfrm>
            <a:off x="4217345" y="1112065"/>
            <a:ext cx="1825602" cy="1825602"/>
          </a:xfrm>
          <a:prstGeom prst="rect">
            <a:avLst/>
          </a:prstGeom>
          <a:noFill/>
          <a:ln>
            <a:noFill/>
          </a:ln>
        </p:spPr>
      </p:sp>
      <p:sp>
        <p:nvSpPr>
          <p:cNvPr id="375" name="Google Shape;375;p35"/>
          <p:cNvSpPr>
            <a:spLocks noGrp="1"/>
          </p:cNvSpPr>
          <p:nvPr>
            <p:ph type="pic" idx="5"/>
          </p:nvPr>
        </p:nvSpPr>
        <p:spPr>
          <a:xfrm>
            <a:off x="6163549" y="1112064"/>
            <a:ext cx="1825602" cy="1825602"/>
          </a:xfrm>
          <a:prstGeom prst="rect">
            <a:avLst/>
          </a:prstGeom>
          <a:noFill/>
          <a:ln>
            <a:noFill/>
          </a:ln>
        </p:spPr>
      </p:sp>
      <p:sp>
        <p:nvSpPr>
          <p:cNvPr id="376" name="Google Shape;376;p35"/>
          <p:cNvSpPr>
            <a:spLocks noGrp="1"/>
          </p:cNvSpPr>
          <p:nvPr>
            <p:ph type="pic" idx="6"/>
          </p:nvPr>
        </p:nvSpPr>
        <p:spPr>
          <a:xfrm>
            <a:off x="324937" y="3118633"/>
            <a:ext cx="1825602" cy="1825602"/>
          </a:xfrm>
          <a:prstGeom prst="rect">
            <a:avLst/>
          </a:prstGeom>
          <a:noFill/>
          <a:ln>
            <a:noFill/>
          </a:ln>
        </p:spPr>
      </p:sp>
      <p:sp>
        <p:nvSpPr>
          <p:cNvPr id="377" name="Google Shape;377;p35"/>
          <p:cNvSpPr>
            <a:spLocks noGrp="1"/>
          </p:cNvSpPr>
          <p:nvPr>
            <p:ph type="pic" idx="7"/>
          </p:nvPr>
        </p:nvSpPr>
        <p:spPr>
          <a:xfrm>
            <a:off x="2271141" y="3118632"/>
            <a:ext cx="1825602" cy="1825602"/>
          </a:xfrm>
          <a:prstGeom prst="rect">
            <a:avLst/>
          </a:prstGeom>
          <a:noFill/>
          <a:ln>
            <a:noFill/>
          </a:ln>
        </p:spPr>
      </p:sp>
      <p:sp>
        <p:nvSpPr>
          <p:cNvPr id="378" name="Google Shape;378;p35"/>
          <p:cNvSpPr>
            <a:spLocks noGrp="1"/>
          </p:cNvSpPr>
          <p:nvPr>
            <p:ph type="pic" idx="8"/>
          </p:nvPr>
        </p:nvSpPr>
        <p:spPr>
          <a:xfrm>
            <a:off x="4217345" y="3118631"/>
            <a:ext cx="1825602" cy="1825602"/>
          </a:xfrm>
          <a:prstGeom prst="rect">
            <a:avLst/>
          </a:prstGeom>
          <a:noFill/>
          <a:ln>
            <a:noFill/>
          </a:ln>
        </p:spPr>
      </p:sp>
      <p:sp>
        <p:nvSpPr>
          <p:cNvPr id="379" name="Google Shape;379;p35"/>
          <p:cNvSpPr>
            <a:spLocks noGrp="1"/>
          </p:cNvSpPr>
          <p:nvPr>
            <p:ph type="pic" idx="9"/>
          </p:nvPr>
        </p:nvSpPr>
        <p:spPr>
          <a:xfrm>
            <a:off x="6163549" y="3118630"/>
            <a:ext cx="1825602" cy="1825602"/>
          </a:xfrm>
          <a:prstGeom prst="rect">
            <a:avLst/>
          </a:prstGeom>
          <a:noFill/>
          <a:ln>
            <a:noFill/>
          </a:ln>
        </p:spPr>
      </p:sp>
      <p:sp>
        <p:nvSpPr>
          <p:cNvPr id="380" name="Google Shape;380;p35"/>
          <p:cNvSpPr txBox="1">
            <a:spLocks noGrp="1"/>
          </p:cNvSpPr>
          <p:nvPr>
            <p:ph type="body" idx="1"/>
          </p:nvPr>
        </p:nvSpPr>
        <p:spPr>
          <a:xfrm>
            <a:off x="324937" y="2718486"/>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1" name="Google Shape;381;p35"/>
          <p:cNvSpPr txBox="1">
            <a:spLocks noGrp="1"/>
          </p:cNvSpPr>
          <p:nvPr>
            <p:ph type="body" idx="13"/>
          </p:nvPr>
        </p:nvSpPr>
        <p:spPr>
          <a:xfrm>
            <a:off x="2266973" y="2718485"/>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2" name="Google Shape;382;p35"/>
          <p:cNvSpPr txBox="1">
            <a:spLocks noGrp="1"/>
          </p:cNvSpPr>
          <p:nvPr>
            <p:ph type="body" idx="14"/>
          </p:nvPr>
        </p:nvSpPr>
        <p:spPr>
          <a:xfrm>
            <a:off x="4217345" y="2714158"/>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3" name="Google Shape;383;p35"/>
          <p:cNvSpPr txBox="1">
            <a:spLocks noGrp="1"/>
          </p:cNvSpPr>
          <p:nvPr>
            <p:ph type="body" idx="15"/>
          </p:nvPr>
        </p:nvSpPr>
        <p:spPr>
          <a:xfrm>
            <a:off x="332430" y="4734202"/>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4" name="Google Shape;384;p35"/>
          <p:cNvSpPr txBox="1">
            <a:spLocks noGrp="1"/>
          </p:cNvSpPr>
          <p:nvPr>
            <p:ph type="body" idx="16"/>
          </p:nvPr>
        </p:nvSpPr>
        <p:spPr>
          <a:xfrm>
            <a:off x="2276093" y="4734201"/>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5" name="Google Shape;385;p35"/>
          <p:cNvSpPr txBox="1">
            <a:spLocks noGrp="1"/>
          </p:cNvSpPr>
          <p:nvPr>
            <p:ph type="body" idx="17"/>
          </p:nvPr>
        </p:nvSpPr>
        <p:spPr>
          <a:xfrm>
            <a:off x="4209008" y="4729929"/>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6" name="Google Shape;386;p35"/>
          <p:cNvSpPr txBox="1">
            <a:spLocks noGrp="1"/>
          </p:cNvSpPr>
          <p:nvPr>
            <p:ph type="body" idx="18"/>
          </p:nvPr>
        </p:nvSpPr>
        <p:spPr>
          <a:xfrm>
            <a:off x="6167717" y="4729928"/>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7" name="Google Shape;387;p35"/>
          <p:cNvSpPr txBox="1">
            <a:spLocks noGrp="1"/>
          </p:cNvSpPr>
          <p:nvPr>
            <p:ph type="body" idx="19"/>
          </p:nvPr>
        </p:nvSpPr>
        <p:spPr>
          <a:xfrm>
            <a:off x="6159381" y="2723086"/>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ubtitle">
  <p:cSld name="1_Subtitle 11">
    <p:bg>
      <p:bgPr>
        <a:solidFill>
          <a:schemeClr val="lt1"/>
        </a:solidFill>
        <a:effectLst/>
      </p:bgPr>
    </p:bg>
    <p:spTree>
      <p:nvGrpSpPr>
        <p:cNvPr id="1" name="Shape 388"/>
        <p:cNvGrpSpPr/>
        <p:nvPr/>
      </p:nvGrpSpPr>
      <p:grpSpPr>
        <a:xfrm>
          <a:off x="0" y="0"/>
          <a:ext cx="0" cy="0"/>
          <a:chOff x="0" y="0"/>
          <a:chExt cx="0" cy="0"/>
        </a:xfrm>
      </p:grpSpPr>
      <p:sp>
        <p:nvSpPr>
          <p:cNvPr id="389" name="Google Shape;389;p36"/>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390" name="Google Shape;390;p36"/>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
        <p:nvSpPr>
          <p:cNvPr id="391" name="Google Shape;391;p36"/>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2" name="Google Shape;392;p36"/>
          <p:cNvSpPr>
            <a:spLocks noGrp="1"/>
          </p:cNvSpPr>
          <p:nvPr>
            <p:ph type="pic" idx="2"/>
          </p:nvPr>
        </p:nvSpPr>
        <p:spPr>
          <a:xfrm>
            <a:off x="324937" y="1112067"/>
            <a:ext cx="1825602" cy="1825602"/>
          </a:xfrm>
          <a:prstGeom prst="rect">
            <a:avLst/>
          </a:prstGeom>
          <a:noFill/>
          <a:ln>
            <a:noFill/>
          </a:ln>
        </p:spPr>
      </p:sp>
      <p:sp>
        <p:nvSpPr>
          <p:cNvPr id="393" name="Google Shape;393;p36"/>
          <p:cNvSpPr>
            <a:spLocks noGrp="1"/>
          </p:cNvSpPr>
          <p:nvPr>
            <p:ph type="pic" idx="3"/>
          </p:nvPr>
        </p:nvSpPr>
        <p:spPr>
          <a:xfrm>
            <a:off x="2271141" y="1112066"/>
            <a:ext cx="1825602" cy="1825602"/>
          </a:xfrm>
          <a:prstGeom prst="rect">
            <a:avLst/>
          </a:prstGeom>
          <a:noFill/>
          <a:ln>
            <a:noFill/>
          </a:ln>
        </p:spPr>
      </p:sp>
      <p:sp>
        <p:nvSpPr>
          <p:cNvPr id="394" name="Google Shape;394;p36"/>
          <p:cNvSpPr>
            <a:spLocks noGrp="1"/>
          </p:cNvSpPr>
          <p:nvPr>
            <p:ph type="pic" idx="4"/>
          </p:nvPr>
        </p:nvSpPr>
        <p:spPr>
          <a:xfrm>
            <a:off x="4217345" y="1112065"/>
            <a:ext cx="1825602" cy="1825602"/>
          </a:xfrm>
          <a:prstGeom prst="rect">
            <a:avLst/>
          </a:prstGeom>
          <a:noFill/>
          <a:ln>
            <a:noFill/>
          </a:ln>
        </p:spPr>
      </p:sp>
      <p:sp>
        <p:nvSpPr>
          <p:cNvPr id="395" name="Google Shape;395;p36"/>
          <p:cNvSpPr>
            <a:spLocks noGrp="1"/>
          </p:cNvSpPr>
          <p:nvPr>
            <p:ph type="pic" idx="5"/>
          </p:nvPr>
        </p:nvSpPr>
        <p:spPr>
          <a:xfrm>
            <a:off x="6163549" y="1112064"/>
            <a:ext cx="1825602" cy="1825602"/>
          </a:xfrm>
          <a:prstGeom prst="rect">
            <a:avLst/>
          </a:prstGeom>
          <a:noFill/>
          <a:ln>
            <a:noFill/>
          </a:ln>
        </p:spPr>
      </p:sp>
      <p:sp>
        <p:nvSpPr>
          <p:cNvPr id="396" name="Google Shape;396;p36"/>
          <p:cNvSpPr>
            <a:spLocks noGrp="1"/>
          </p:cNvSpPr>
          <p:nvPr>
            <p:ph type="pic" idx="6"/>
          </p:nvPr>
        </p:nvSpPr>
        <p:spPr>
          <a:xfrm>
            <a:off x="324937" y="3118633"/>
            <a:ext cx="1825602" cy="1825602"/>
          </a:xfrm>
          <a:prstGeom prst="rect">
            <a:avLst/>
          </a:prstGeom>
          <a:noFill/>
          <a:ln>
            <a:noFill/>
          </a:ln>
        </p:spPr>
      </p:sp>
      <p:sp>
        <p:nvSpPr>
          <p:cNvPr id="397" name="Google Shape;397;p36"/>
          <p:cNvSpPr>
            <a:spLocks noGrp="1"/>
          </p:cNvSpPr>
          <p:nvPr>
            <p:ph type="pic" idx="7"/>
          </p:nvPr>
        </p:nvSpPr>
        <p:spPr>
          <a:xfrm>
            <a:off x="2271141" y="3118632"/>
            <a:ext cx="1825602" cy="1825602"/>
          </a:xfrm>
          <a:prstGeom prst="rect">
            <a:avLst/>
          </a:prstGeom>
          <a:noFill/>
          <a:ln>
            <a:noFill/>
          </a:ln>
        </p:spPr>
      </p:sp>
      <p:sp>
        <p:nvSpPr>
          <p:cNvPr id="398" name="Google Shape;398;p36"/>
          <p:cNvSpPr>
            <a:spLocks noGrp="1"/>
          </p:cNvSpPr>
          <p:nvPr>
            <p:ph type="pic" idx="8"/>
          </p:nvPr>
        </p:nvSpPr>
        <p:spPr>
          <a:xfrm>
            <a:off x="4217345" y="3118631"/>
            <a:ext cx="1825602" cy="1825602"/>
          </a:xfrm>
          <a:prstGeom prst="rect">
            <a:avLst/>
          </a:prstGeom>
          <a:noFill/>
          <a:ln>
            <a:noFill/>
          </a:ln>
        </p:spPr>
      </p:sp>
      <p:sp>
        <p:nvSpPr>
          <p:cNvPr id="399" name="Google Shape;399;p36"/>
          <p:cNvSpPr>
            <a:spLocks noGrp="1"/>
          </p:cNvSpPr>
          <p:nvPr>
            <p:ph type="pic" idx="9"/>
          </p:nvPr>
        </p:nvSpPr>
        <p:spPr>
          <a:xfrm>
            <a:off x="6163549" y="3118630"/>
            <a:ext cx="1825602" cy="1825602"/>
          </a:xfrm>
          <a:prstGeom prst="rect">
            <a:avLst/>
          </a:prstGeom>
          <a:noFill/>
          <a:ln>
            <a:noFill/>
          </a:ln>
        </p:spPr>
      </p:sp>
      <p:sp>
        <p:nvSpPr>
          <p:cNvPr id="400" name="Google Shape;400;p36"/>
          <p:cNvSpPr txBox="1">
            <a:spLocks noGrp="1"/>
          </p:cNvSpPr>
          <p:nvPr>
            <p:ph type="body" idx="1"/>
          </p:nvPr>
        </p:nvSpPr>
        <p:spPr>
          <a:xfrm>
            <a:off x="324937" y="2718486"/>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1" name="Google Shape;401;p36"/>
          <p:cNvSpPr txBox="1">
            <a:spLocks noGrp="1"/>
          </p:cNvSpPr>
          <p:nvPr>
            <p:ph type="body" idx="13"/>
          </p:nvPr>
        </p:nvSpPr>
        <p:spPr>
          <a:xfrm>
            <a:off x="2266973" y="2718485"/>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2" name="Google Shape;402;p36"/>
          <p:cNvSpPr txBox="1">
            <a:spLocks noGrp="1"/>
          </p:cNvSpPr>
          <p:nvPr>
            <p:ph type="body" idx="14"/>
          </p:nvPr>
        </p:nvSpPr>
        <p:spPr>
          <a:xfrm>
            <a:off x="4217345" y="2714158"/>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3" name="Google Shape;403;p36"/>
          <p:cNvSpPr txBox="1">
            <a:spLocks noGrp="1"/>
          </p:cNvSpPr>
          <p:nvPr>
            <p:ph type="body" idx="15"/>
          </p:nvPr>
        </p:nvSpPr>
        <p:spPr>
          <a:xfrm>
            <a:off x="332430" y="4734202"/>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4" name="Google Shape;404;p36"/>
          <p:cNvSpPr txBox="1">
            <a:spLocks noGrp="1"/>
          </p:cNvSpPr>
          <p:nvPr>
            <p:ph type="body" idx="16"/>
          </p:nvPr>
        </p:nvSpPr>
        <p:spPr>
          <a:xfrm>
            <a:off x="2276093" y="4734201"/>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5" name="Google Shape;405;p36"/>
          <p:cNvSpPr txBox="1">
            <a:spLocks noGrp="1"/>
          </p:cNvSpPr>
          <p:nvPr>
            <p:ph type="body" idx="17"/>
          </p:nvPr>
        </p:nvSpPr>
        <p:spPr>
          <a:xfrm>
            <a:off x="4209008" y="4729929"/>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6" name="Google Shape;406;p36"/>
          <p:cNvSpPr txBox="1">
            <a:spLocks noGrp="1"/>
          </p:cNvSpPr>
          <p:nvPr>
            <p:ph type="body" idx="18"/>
          </p:nvPr>
        </p:nvSpPr>
        <p:spPr>
          <a:xfrm>
            <a:off x="6167717" y="4729928"/>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7" name="Google Shape;407;p36"/>
          <p:cNvSpPr txBox="1">
            <a:spLocks noGrp="1"/>
          </p:cNvSpPr>
          <p:nvPr>
            <p:ph type="body" idx="19"/>
          </p:nvPr>
        </p:nvSpPr>
        <p:spPr>
          <a:xfrm>
            <a:off x="6159381" y="2723086"/>
            <a:ext cx="1825602" cy="309665"/>
          </a:xfrm>
          <a:prstGeom prst="rect">
            <a:avLst/>
          </a:prstGeom>
          <a:solidFill>
            <a:srgbClr val="15325E">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8" name="Google Shape;408;p36"/>
          <p:cNvSpPr>
            <a:spLocks noGrp="1"/>
          </p:cNvSpPr>
          <p:nvPr>
            <p:ph type="body" idx="20"/>
          </p:nvPr>
        </p:nvSpPr>
        <p:spPr>
          <a:xfrm>
            <a:off x="-111508" y="199266"/>
            <a:ext cx="4753358" cy="604666"/>
          </a:xfrm>
          <a:prstGeom prst="snip1Rect">
            <a:avLst>
              <a:gd name="adj" fmla="val 16667"/>
            </a:avLst>
          </a:prstGeom>
          <a:solidFill>
            <a:schemeClr val="accent6"/>
          </a:solidFill>
          <a:ln>
            <a:noFill/>
          </a:ln>
        </p:spPr>
        <p:txBody>
          <a:bodyPr spcFirstLastPara="1" wrap="square" lIns="274300" tIns="45700" rIns="91425" bIns="45700" anchor="ctr" anchorCtr="0">
            <a:noAutofit/>
          </a:bodyPr>
          <a:lstStyle>
            <a:lvl1pPr marL="457200" marR="0" lvl="0" indent="-228600" algn="l" rtl="0">
              <a:lnSpc>
                <a:spcPct val="100000"/>
              </a:lnSpc>
              <a:spcBef>
                <a:spcPts val="0"/>
              </a:spcBef>
              <a:spcAft>
                <a:spcPts val="0"/>
              </a:spcAft>
              <a:buClr>
                <a:srgbClr val="000000"/>
              </a:buClr>
              <a:buSzPts val="1200"/>
              <a:buFont typeface="Arial"/>
              <a:buNone/>
              <a:defRPr sz="1200" b="0" i="0" u="none" strike="noStrike" cap="none">
                <a:solidFill>
                  <a:srgbClr val="444444"/>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 Dark 1">
  <p:cSld name="1_Blank - Dark 1 21">
    <p:spTree>
      <p:nvGrpSpPr>
        <p:cNvPr id="1" name="Shape 409"/>
        <p:cNvGrpSpPr/>
        <p:nvPr/>
      </p:nvGrpSpPr>
      <p:grpSpPr>
        <a:xfrm>
          <a:off x="0" y="0"/>
          <a:ext cx="0" cy="0"/>
          <a:chOff x="0" y="0"/>
          <a:chExt cx="0" cy="0"/>
        </a:xfrm>
      </p:grpSpPr>
      <p:sp>
        <p:nvSpPr>
          <p:cNvPr id="410" name="Google Shape;410;p37"/>
          <p:cNvSpPr txBox="1">
            <a:spLocks noGrp="1"/>
          </p:cNvSpPr>
          <p:nvPr>
            <p:ph type="body" idx="1"/>
          </p:nvPr>
        </p:nvSpPr>
        <p:spPr>
          <a:xfrm>
            <a:off x="571500"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accent4"/>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1" name="Google Shape;411;p37"/>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12" name="Google Shape;412;p37"/>
          <p:cNvSpPr txBox="1">
            <a:spLocks noGrp="1"/>
          </p:cNvSpPr>
          <p:nvPr>
            <p:ph type="body" idx="2"/>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3" name="Google Shape;413;p37"/>
          <p:cNvSpPr txBox="1">
            <a:spLocks noGrp="1"/>
          </p:cNvSpPr>
          <p:nvPr>
            <p:ph type="body" idx="3"/>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4" name="Google Shape;414;p37"/>
          <p:cNvSpPr txBox="1">
            <a:spLocks noGrp="1"/>
          </p:cNvSpPr>
          <p:nvPr>
            <p:ph type="body" idx="4"/>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chemeClr val="accent4"/>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5" name="Google Shape;415;p37"/>
          <p:cNvSpPr>
            <a:spLocks noGrp="1"/>
          </p:cNvSpPr>
          <p:nvPr>
            <p:ph type="pic" idx="5"/>
          </p:nvPr>
        </p:nvSpPr>
        <p:spPr>
          <a:xfrm>
            <a:off x="2608049" y="1620203"/>
            <a:ext cx="1904529" cy="1903094"/>
          </a:xfrm>
          <a:prstGeom prst="rect">
            <a:avLst/>
          </a:prstGeom>
          <a:noFill/>
          <a:ln w="9525" cap="flat" cmpd="sng">
            <a:solidFill>
              <a:schemeClr val="lt2"/>
            </a:solidFill>
            <a:prstDash val="solid"/>
            <a:round/>
            <a:headEnd type="none" w="sm" len="sm"/>
            <a:tailEnd type="none" w="sm" len="sm"/>
          </a:ln>
        </p:spPr>
      </p:sp>
      <p:sp>
        <p:nvSpPr>
          <p:cNvPr id="416" name="Google Shape;416;p37"/>
          <p:cNvSpPr>
            <a:spLocks noGrp="1"/>
          </p:cNvSpPr>
          <p:nvPr>
            <p:ph type="pic" idx="6"/>
          </p:nvPr>
        </p:nvSpPr>
        <p:spPr>
          <a:xfrm>
            <a:off x="571341" y="1620203"/>
            <a:ext cx="1904529" cy="1903094"/>
          </a:xfrm>
          <a:prstGeom prst="rect">
            <a:avLst/>
          </a:prstGeom>
          <a:noFill/>
          <a:ln w="9525" cap="flat" cmpd="sng">
            <a:solidFill>
              <a:schemeClr val="lt2"/>
            </a:solidFill>
            <a:prstDash val="solid"/>
            <a:round/>
            <a:headEnd type="none" w="sm" len="sm"/>
            <a:tailEnd type="none" w="sm" len="sm"/>
          </a:ln>
        </p:spPr>
      </p:sp>
      <p:sp>
        <p:nvSpPr>
          <p:cNvPr id="417" name="Google Shape;417;p37"/>
          <p:cNvSpPr>
            <a:spLocks noGrp="1"/>
          </p:cNvSpPr>
          <p:nvPr>
            <p:ph type="pic" idx="7"/>
          </p:nvPr>
        </p:nvSpPr>
        <p:spPr>
          <a:xfrm>
            <a:off x="4644757" y="1620203"/>
            <a:ext cx="1904529" cy="1903094"/>
          </a:xfrm>
          <a:prstGeom prst="rect">
            <a:avLst/>
          </a:prstGeom>
          <a:noFill/>
          <a:ln w="9525" cap="flat" cmpd="sng">
            <a:solidFill>
              <a:schemeClr val="lt2"/>
            </a:solidFill>
            <a:prstDash val="solid"/>
            <a:round/>
            <a:headEnd type="none" w="sm" len="sm"/>
            <a:tailEnd type="none" w="sm" len="sm"/>
          </a:ln>
        </p:spPr>
      </p:sp>
      <p:sp>
        <p:nvSpPr>
          <p:cNvPr id="418" name="Google Shape;418;p37"/>
          <p:cNvSpPr>
            <a:spLocks noGrp="1"/>
          </p:cNvSpPr>
          <p:nvPr>
            <p:ph type="pic" idx="8"/>
          </p:nvPr>
        </p:nvSpPr>
        <p:spPr>
          <a:xfrm>
            <a:off x="6681464" y="1620203"/>
            <a:ext cx="1904529" cy="1903094"/>
          </a:xfrm>
          <a:prstGeom prst="rect">
            <a:avLst/>
          </a:prstGeom>
          <a:noFill/>
          <a:ln w="9525" cap="flat" cmpd="sng">
            <a:solidFill>
              <a:schemeClr val="lt2"/>
            </a:solidFill>
            <a:prstDash val="solid"/>
            <a:round/>
            <a:headEnd type="none" w="sm" len="sm"/>
            <a:tailEnd type="none" w="sm" len="sm"/>
          </a:ln>
        </p:spPr>
      </p:sp>
      <p:sp>
        <p:nvSpPr>
          <p:cNvPr id="419" name="Google Shape;419;p37"/>
          <p:cNvSpPr/>
          <p:nvPr/>
        </p:nvSpPr>
        <p:spPr>
          <a:xfrm rot="5400000">
            <a:off x="571341"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20" name="Google Shape;420;p37"/>
          <p:cNvSpPr txBox="1">
            <a:spLocks noGrp="1"/>
          </p:cNvSpPr>
          <p:nvPr>
            <p:ph type="body" idx="9"/>
          </p:nvPr>
        </p:nvSpPr>
        <p:spPr>
          <a:xfrm>
            <a:off x="2608208" y="3638823"/>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accent4"/>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1" name="Google Shape;421;p37"/>
          <p:cNvSpPr/>
          <p:nvPr/>
        </p:nvSpPr>
        <p:spPr>
          <a:xfrm rot="5400000">
            <a:off x="2608049" y="3639474"/>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22" name="Google Shape;422;p37"/>
          <p:cNvSpPr txBox="1">
            <a:spLocks noGrp="1"/>
          </p:cNvSpPr>
          <p:nvPr>
            <p:ph type="body" idx="13"/>
          </p:nvPr>
        </p:nvSpPr>
        <p:spPr>
          <a:xfrm>
            <a:off x="4644916"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accent4"/>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3" name="Google Shape;423;p37"/>
          <p:cNvSpPr/>
          <p:nvPr/>
        </p:nvSpPr>
        <p:spPr>
          <a:xfrm rot="5400000">
            <a:off x="4644757"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24" name="Google Shape;424;p37"/>
          <p:cNvSpPr txBox="1">
            <a:spLocks noGrp="1"/>
          </p:cNvSpPr>
          <p:nvPr>
            <p:ph type="body" idx="14"/>
          </p:nvPr>
        </p:nvSpPr>
        <p:spPr>
          <a:xfrm>
            <a:off x="6681623"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accent4"/>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5" name="Google Shape;425;p37"/>
          <p:cNvSpPr/>
          <p:nvPr/>
        </p:nvSpPr>
        <p:spPr>
          <a:xfrm rot="5400000">
            <a:off x="6681464"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 Dark 1">
  <p:cSld name="1_Blank - Dark 1 22">
    <p:spTree>
      <p:nvGrpSpPr>
        <p:cNvPr id="1" name="Shape 426"/>
        <p:cNvGrpSpPr/>
        <p:nvPr/>
      </p:nvGrpSpPr>
      <p:grpSpPr>
        <a:xfrm>
          <a:off x="0" y="0"/>
          <a:ext cx="0" cy="0"/>
          <a:chOff x="0" y="0"/>
          <a:chExt cx="0" cy="0"/>
        </a:xfrm>
      </p:grpSpPr>
      <p:sp>
        <p:nvSpPr>
          <p:cNvPr id="427" name="Google Shape;427;p38"/>
          <p:cNvSpPr txBox="1">
            <a:spLocks noGrp="1"/>
          </p:cNvSpPr>
          <p:nvPr>
            <p:ph type="body" idx="1"/>
          </p:nvPr>
        </p:nvSpPr>
        <p:spPr>
          <a:xfrm>
            <a:off x="571500"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accent4"/>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8" name="Google Shape;428;p38"/>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29" name="Google Shape;429;p38"/>
          <p:cNvSpPr txBox="1">
            <a:spLocks noGrp="1"/>
          </p:cNvSpPr>
          <p:nvPr>
            <p:ph type="body" idx="2"/>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0" name="Google Shape;430;p38"/>
          <p:cNvSpPr txBox="1">
            <a:spLocks noGrp="1"/>
          </p:cNvSpPr>
          <p:nvPr>
            <p:ph type="body" idx="3"/>
          </p:nvPr>
        </p:nvSpPr>
        <p:spPr>
          <a:xfrm>
            <a:off x="1389062" y="110490"/>
            <a:ext cx="7196931"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1" name="Google Shape;431;p38"/>
          <p:cNvSpPr>
            <a:spLocks noGrp="1"/>
          </p:cNvSpPr>
          <p:nvPr>
            <p:ph type="pic" idx="4"/>
          </p:nvPr>
        </p:nvSpPr>
        <p:spPr>
          <a:xfrm>
            <a:off x="2608049" y="1620203"/>
            <a:ext cx="1904529" cy="1903094"/>
          </a:xfrm>
          <a:prstGeom prst="rect">
            <a:avLst/>
          </a:prstGeom>
          <a:noFill/>
          <a:ln w="9525" cap="flat" cmpd="sng">
            <a:solidFill>
              <a:schemeClr val="lt2"/>
            </a:solidFill>
            <a:prstDash val="solid"/>
            <a:round/>
            <a:headEnd type="none" w="sm" len="sm"/>
            <a:tailEnd type="none" w="sm" len="sm"/>
          </a:ln>
        </p:spPr>
      </p:sp>
      <p:sp>
        <p:nvSpPr>
          <p:cNvPr id="432" name="Google Shape;432;p38"/>
          <p:cNvSpPr>
            <a:spLocks noGrp="1"/>
          </p:cNvSpPr>
          <p:nvPr>
            <p:ph type="pic" idx="5"/>
          </p:nvPr>
        </p:nvSpPr>
        <p:spPr>
          <a:xfrm>
            <a:off x="571341" y="1620203"/>
            <a:ext cx="1904529" cy="1903094"/>
          </a:xfrm>
          <a:prstGeom prst="rect">
            <a:avLst/>
          </a:prstGeom>
          <a:noFill/>
          <a:ln w="9525" cap="flat" cmpd="sng">
            <a:solidFill>
              <a:schemeClr val="lt2"/>
            </a:solidFill>
            <a:prstDash val="solid"/>
            <a:round/>
            <a:headEnd type="none" w="sm" len="sm"/>
            <a:tailEnd type="none" w="sm" len="sm"/>
          </a:ln>
        </p:spPr>
      </p:sp>
      <p:sp>
        <p:nvSpPr>
          <p:cNvPr id="433" name="Google Shape;433;p38"/>
          <p:cNvSpPr>
            <a:spLocks noGrp="1"/>
          </p:cNvSpPr>
          <p:nvPr>
            <p:ph type="pic" idx="6"/>
          </p:nvPr>
        </p:nvSpPr>
        <p:spPr>
          <a:xfrm>
            <a:off x="4644757" y="1620203"/>
            <a:ext cx="1904529" cy="1903094"/>
          </a:xfrm>
          <a:prstGeom prst="rect">
            <a:avLst/>
          </a:prstGeom>
          <a:noFill/>
          <a:ln w="9525" cap="flat" cmpd="sng">
            <a:solidFill>
              <a:schemeClr val="lt2"/>
            </a:solidFill>
            <a:prstDash val="solid"/>
            <a:round/>
            <a:headEnd type="none" w="sm" len="sm"/>
            <a:tailEnd type="none" w="sm" len="sm"/>
          </a:ln>
        </p:spPr>
      </p:sp>
      <p:sp>
        <p:nvSpPr>
          <p:cNvPr id="434" name="Google Shape;434;p38"/>
          <p:cNvSpPr>
            <a:spLocks noGrp="1"/>
          </p:cNvSpPr>
          <p:nvPr>
            <p:ph type="pic" idx="7"/>
          </p:nvPr>
        </p:nvSpPr>
        <p:spPr>
          <a:xfrm>
            <a:off x="6681464" y="1620203"/>
            <a:ext cx="1904529" cy="1903094"/>
          </a:xfrm>
          <a:prstGeom prst="rect">
            <a:avLst/>
          </a:prstGeom>
          <a:noFill/>
          <a:ln w="9525" cap="flat" cmpd="sng">
            <a:solidFill>
              <a:schemeClr val="lt2"/>
            </a:solidFill>
            <a:prstDash val="solid"/>
            <a:round/>
            <a:headEnd type="none" w="sm" len="sm"/>
            <a:tailEnd type="none" w="sm" len="sm"/>
          </a:ln>
        </p:spPr>
      </p:sp>
      <p:sp>
        <p:nvSpPr>
          <p:cNvPr id="435" name="Google Shape;435;p38"/>
          <p:cNvSpPr/>
          <p:nvPr/>
        </p:nvSpPr>
        <p:spPr>
          <a:xfrm rot="5400000">
            <a:off x="571341"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36" name="Google Shape;436;p38"/>
          <p:cNvSpPr txBox="1">
            <a:spLocks noGrp="1"/>
          </p:cNvSpPr>
          <p:nvPr>
            <p:ph type="body" idx="8"/>
          </p:nvPr>
        </p:nvSpPr>
        <p:spPr>
          <a:xfrm>
            <a:off x="2608208" y="3638823"/>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accent4"/>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7" name="Google Shape;437;p38"/>
          <p:cNvSpPr/>
          <p:nvPr/>
        </p:nvSpPr>
        <p:spPr>
          <a:xfrm rot="5400000">
            <a:off x="2608049" y="3639474"/>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38" name="Google Shape;438;p38"/>
          <p:cNvSpPr txBox="1">
            <a:spLocks noGrp="1"/>
          </p:cNvSpPr>
          <p:nvPr>
            <p:ph type="body" idx="9"/>
          </p:nvPr>
        </p:nvSpPr>
        <p:spPr>
          <a:xfrm>
            <a:off x="4644916"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accent4"/>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9" name="Google Shape;439;p38"/>
          <p:cNvSpPr/>
          <p:nvPr/>
        </p:nvSpPr>
        <p:spPr>
          <a:xfrm rot="5400000">
            <a:off x="4644757"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40" name="Google Shape;440;p38"/>
          <p:cNvSpPr txBox="1">
            <a:spLocks noGrp="1"/>
          </p:cNvSpPr>
          <p:nvPr>
            <p:ph type="body" idx="13"/>
          </p:nvPr>
        </p:nvSpPr>
        <p:spPr>
          <a:xfrm>
            <a:off x="6681623" y="3638550"/>
            <a:ext cx="1904370" cy="7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1" u="none" strike="noStrike" cap="none">
                <a:solidFill>
                  <a:schemeClr val="accent4"/>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1" name="Google Shape;441;p38"/>
          <p:cNvSpPr/>
          <p:nvPr/>
        </p:nvSpPr>
        <p:spPr>
          <a:xfrm rot="5400000">
            <a:off x="6681464"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 Dark 1">
  <p:cSld name="1_Blank - Dark 1 23">
    <p:spTree>
      <p:nvGrpSpPr>
        <p:cNvPr id="1" name="Shape 442"/>
        <p:cNvGrpSpPr/>
        <p:nvPr/>
      </p:nvGrpSpPr>
      <p:grpSpPr>
        <a:xfrm>
          <a:off x="0" y="0"/>
          <a:ext cx="0" cy="0"/>
          <a:chOff x="0" y="0"/>
          <a:chExt cx="0" cy="0"/>
        </a:xfrm>
      </p:grpSpPr>
      <p:sp>
        <p:nvSpPr>
          <p:cNvPr id="443" name="Google Shape;443;p39"/>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44" name="Google Shape;444;p39"/>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5" name="Google Shape;445;p39"/>
          <p:cNvSpPr txBox="1">
            <a:spLocks noGrp="1"/>
          </p:cNvSpPr>
          <p:nvPr>
            <p:ph type="body" idx="2"/>
          </p:nvPr>
        </p:nvSpPr>
        <p:spPr>
          <a:xfrm>
            <a:off x="1389062" y="110490"/>
            <a:ext cx="7341235"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6" name="Google Shape;446;p39"/>
          <p:cNvSpPr>
            <a:spLocks noGrp="1"/>
          </p:cNvSpPr>
          <p:nvPr>
            <p:ph type="pic" idx="3"/>
          </p:nvPr>
        </p:nvSpPr>
        <p:spPr>
          <a:xfrm>
            <a:off x="1389062" y="1158874"/>
            <a:ext cx="3619071" cy="3619071"/>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 Dark 1">
  <p:cSld name="1_Blank - Dark 1 24">
    <p:spTree>
      <p:nvGrpSpPr>
        <p:cNvPr id="1" name="Shape 447"/>
        <p:cNvGrpSpPr/>
        <p:nvPr/>
      </p:nvGrpSpPr>
      <p:grpSpPr>
        <a:xfrm>
          <a:off x="0" y="0"/>
          <a:ext cx="0" cy="0"/>
          <a:chOff x="0" y="0"/>
          <a:chExt cx="0" cy="0"/>
        </a:xfrm>
      </p:grpSpPr>
      <p:sp>
        <p:nvSpPr>
          <p:cNvPr id="448" name="Google Shape;448;p40"/>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49" name="Google Shape;449;p40"/>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0" name="Google Shape;450;p40"/>
          <p:cNvSpPr txBox="1">
            <a:spLocks noGrp="1"/>
          </p:cNvSpPr>
          <p:nvPr>
            <p:ph type="body" idx="2"/>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1" name="Google Shape;451;p40"/>
          <p:cNvSpPr txBox="1">
            <a:spLocks noGrp="1"/>
          </p:cNvSpPr>
          <p:nvPr>
            <p:ph type="body" idx="3"/>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rgbClr val="ADC6ED"/>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2" name="Google Shape;452;p40"/>
          <p:cNvSpPr>
            <a:spLocks noGrp="1"/>
          </p:cNvSpPr>
          <p:nvPr>
            <p:ph type="pic" idx="4"/>
          </p:nvPr>
        </p:nvSpPr>
        <p:spPr>
          <a:xfrm>
            <a:off x="1389062" y="1158874"/>
            <a:ext cx="3619071" cy="3619071"/>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 Dark 1">
  <p:cSld name="1_Blank - Dark 1 25">
    <p:spTree>
      <p:nvGrpSpPr>
        <p:cNvPr id="1" name="Shape 453"/>
        <p:cNvGrpSpPr/>
        <p:nvPr/>
      </p:nvGrpSpPr>
      <p:grpSpPr>
        <a:xfrm>
          <a:off x="0" y="0"/>
          <a:ext cx="0" cy="0"/>
          <a:chOff x="0" y="0"/>
          <a:chExt cx="0" cy="0"/>
        </a:xfrm>
      </p:grpSpPr>
      <p:sp>
        <p:nvSpPr>
          <p:cNvPr id="454" name="Google Shape;454;p41"/>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55" name="Google Shape;455;p41"/>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6" name="Google Shape;456;p41"/>
          <p:cNvSpPr txBox="1">
            <a:spLocks noGrp="1"/>
          </p:cNvSpPr>
          <p:nvPr>
            <p:ph type="body" idx="2"/>
          </p:nvPr>
        </p:nvSpPr>
        <p:spPr>
          <a:xfrm>
            <a:off x="1389062" y="110490"/>
            <a:ext cx="7341235"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7" name="Google Shape;457;p41"/>
          <p:cNvSpPr>
            <a:spLocks noGrp="1"/>
          </p:cNvSpPr>
          <p:nvPr>
            <p:ph type="pic" idx="3"/>
          </p:nvPr>
        </p:nvSpPr>
        <p:spPr>
          <a:xfrm>
            <a:off x="5111226" y="1217297"/>
            <a:ext cx="3619071" cy="3619071"/>
          </a:xfrm>
          <a:prstGeom prst="rect">
            <a:avLst/>
          </a:prstGeom>
          <a:noFill/>
          <a:ln>
            <a:noFill/>
          </a:ln>
        </p:spPr>
      </p:sp>
      <p:sp>
        <p:nvSpPr>
          <p:cNvPr id="458" name="Google Shape;458;p41"/>
          <p:cNvSpPr/>
          <p:nvPr/>
        </p:nvSpPr>
        <p:spPr>
          <a:xfrm flipH="1">
            <a:off x="1001881" y="1217297"/>
            <a:ext cx="3380647" cy="4137298"/>
          </a:xfrm>
          <a:prstGeom prst="snip1Rect">
            <a:avLst>
              <a:gd name="adj" fmla="val 16667"/>
            </a:avLst>
          </a:prstGeom>
          <a:solidFill>
            <a:srgbClr val="FFE7CC">
              <a:alpha val="23529"/>
            </a:srgbClr>
          </a:solidFill>
          <a:ln>
            <a:noFill/>
          </a:ln>
        </p:spPr>
        <p:txBody>
          <a:bodyPr spcFirstLastPara="1" wrap="square" lIns="274300"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5325E"/>
                </a:solidFill>
                <a:latin typeface="Montserrat"/>
                <a:ea typeface="Montserrat"/>
                <a:cs typeface="Montserrat"/>
                <a:sym typeface="Montserrat"/>
              </a:rPr>
              <a:t>English Adaptation</a:t>
            </a:r>
            <a:endParaRPr sz="1400" b="0" i="0" u="none" strike="noStrike" cap="none">
              <a:solidFill>
                <a:srgbClr val="000000"/>
              </a:solidFill>
              <a:latin typeface="Arial"/>
              <a:ea typeface="Arial"/>
              <a:cs typeface="Arial"/>
              <a:sym typeface="Arial"/>
            </a:endParaRPr>
          </a:p>
        </p:txBody>
      </p:sp>
      <p:sp>
        <p:nvSpPr>
          <p:cNvPr id="459" name="Google Shape;459;p41"/>
          <p:cNvSpPr txBox="1">
            <a:spLocks noGrp="1"/>
          </p:cNvSpPr>
          <p:nvPr>
            <p:ph type="body" idx="4"/>
          </p:nvPr>
        </p:nvSpPr>
        <p:spPr>
          <a:xfrm>
            <a:off x="1468779" y="1826622"/>
            <a:ext cx="2446852" cy="3009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 Dark 1">
  <p:cSld name="1_Blank - Dark 1 26">
    <p:spTree>
      <p:nvGrpSpPr>
        <p:cNvPr id="1" name="Shape 460"/>
        <p:cNvGrpSpPr/>
        <p:nvPr/>
      </p:nvGrpSpPr>
      <p:grpSpPr>
        <a:xfrm>
          <a:off x="0" y="0"/>
          <a:ext cx="0" cy="0"/>
          <a:chOff x="0" y="0"/>
          <a:chExt cx="0" cy="0"/>
        </a:xfrm>
      </p:grpSpPr>
      <p:sp>
        <p:nvSpPr>
          <p:cNvPr id="461" name="Google Shape;461;p42"/>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62" name="Google Shape;462;p42"/>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3" name="Google Shape;463;p42"/>
          <p:cNvSpPr txBox="1">
            <a:spLocks noGrp="1"/>
          </p:cNvSpPr>
          <p:nvPr>
            <p:ph type="body" idx="2"/>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4" name="Google Shape;464;p42"/>
          <p:cNvSpPr txBox="1">
            <a:spLocks noGrp="1"/>
          </p:cNvSpPr>
          <p:nvPr>
            <p:ph type="body" idx="3"/>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rgbClr val="ADC6ED"/>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5" name="Google Shape;465;p42"/>
          <p:cNvSpPr>
            <a:spLocks noGrp="1"/>
          </p:cNvSpPr>
          <p:nvPr>
            <p:ph type="pic" idx="4"/>
          </p:nvPr>
        </p:nvSpPr>
        <p:spPr>
          <a:xfrm>
            <a:off x="5111226" y="1217297"/>
            <a:ext cx="3619071" cy="3619071"/>
          </a:xfrm>
          <a:prstGeom prst="rect">
            <a:avLst/>
          </a:prstGeom>
          <a:noFill/>
          <a:ln>
            <a:noFill/>
          </a:ln>
        </p:spPr>
      </p:sp>
      <p:sp>
        <p:nvSpPr>
          <p:cNvPr id="466" name="Google Shape;466;p42"/>
          <p:cNvSpPr/>
          <p:nvPr/>
        </p:nvSpPr>
        <p:spPr>
          <a:xfrm flipH="1">
            <a:off x="1001881" y="1217297"/>
            <a:ext cx="3380647" cy="4137298"/>
          </a:xfrm>
          <a:prstGeom prst="snip1Rect">
            <a:avLst>
              <a:gd name="adj" fmla="val 16667"/>
            </a:avLst>
          </a:prstGeom>
          <a:solidFill>
            <a:srgbClr val="FFE7CC">
              <a:alpha val="23529"/>
            </a:srgbClr>
          </a:solidFill>
          <a:ln>
            <a:noFill/>
          </a:ln>
        </p:spPr>
        <p:txBody>
          <a:bodyPr spcFirstLastPara="1" wrap="square" lIns="274300"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5325E"/>
                </a:solidFill>
                <a:latin typeface="Montserrat"/>
                <a:ea typeface="Montserrat"/>
                <a:cs typeface="Montserrat"/>
                <a:sym typeface="Montserrat"/>
              </a:rPr>
              <a:t>English Adaptation</a:t>
            </a:r>
            <a:endParaRPr sz="1400" b="0" i="0" u="none" strike="noStrike" cap="none">
              <a:solidFill>
                <a:srgbClr val="000000"/>
              </a:solidFill>
              <a:latin typeface="Arial"/>
              <a:ea typeface="Arial"/>
              <a:cs typeface="Arial"/>
              <a:sym typeface="Arial"/>
            </a:endParaRPr>
          </a:p>
        </p:txBody>
      </p:sp>
      <p:sp>
        <p:nvSpPr>
          <p:cNvPr id="467" name="Google Shape;467;p42"/>
          <p:cNvSpPr txBox="1">
            <a:spLocks noGrp="1"/>
          </p:cNvSpPr>
          <p:nvPr>
            <p:ph type="body" idx="5"/>
          </p:nvPr>
        </p:nvSpPr>
        <p:spPr>
          <a:xfrm>
            <a:off x="1468779" y="1826622"/>
            <a:ext cx="2446852" cy="3009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 Dark 1">
  <p:cSld name="1_Blank - Dark 1 27">
    <p:spTree>
      <p:nvGrpSpPr>
        <p:cNvPr id="1" name="Shape 468"/>
        <p:cNvGrpSpPr/>
        <p:nvPr/>
      </p:nvGrpSpPr>
      <p:grpSpPr>
        <a:xfrm>
          <a:off x="0" y="0"/>
          <a:ext cx="0" cy="0"/>
          <a:chOff x="0" y="0"/>
          <a:chExt cx="0" cy="0"/>
        </a:xfrm>
      </p:grpSpPr>
      <p:sp>
        <p:nvSpPr>
          <p:cNvPr id="469" name="Google Shape;469;p43"/>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70" name="Google Shape;470;p43"/>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1" name="Google Shape;471;p43"/>
          <p:cNvSpPr txBox="1">
            <a:spLocks noGrp="1"/>
          </p:cNvSpPr>
          <p:nvPr>
            <p:ph type="body" idx="2"/>
          </p:nvPr>
        </p:nvSpPr>
        <p:spPr>
          <a:xfrm>
            <a:off x="1389062" y="110490"/>
            <a:ext cx="7341235"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2" name="Google Shape;472;p43"/>
          <p:cNvSpPr>
            <a:spLocks noGrp="1"/>
          </p:cNvSpPr>
          <p:nvPr>
            <p:ph type="pic" idx="3"/>
          </p:nvPr>
        </p:nvSpPr>
        <p:spPr>
          <a:xfrm>
            <a:off x="4791289" y="1158874"/>
            <a:ext cx="3619071" cy="3619071"/>
          </a:xfrm>
          <a:prstGeom prst="rect">
            <a:avLst/>
          </a:prstGeom>
          <a:noFill/>
          <a:ln>
            <a:noFill/>
          </a:ln>
        </p:spPr>
      </p:sp>
      <p:sp>
        <p:nvSpPr>
          <p:cNvPr id="473" name="Google Shape;473;p43"/>
          <p:cNvSpPr>
            <a:spLocks noGrp="1"/>
          </p:cNvSpPr>
          <p:nvPr>
            <p:ph type="body" idx="4"/>
          </p:nvPr>
        </p:nvSpPr>
        <p:spPr>
          <a:xfrm flipH="1">
            <a:off x="1389061" y="3295135"/>
            <a:ext cx="2321559" cy="1993986"/>
          </a:xfrm>
          <a:prstGeom prst="snip1Rect">
            <a:avLst>
              <a:gd name="adj" fmla="val 16667"/>
            </a:avLst>
          </a:prstGeom>
          <a:solidFill>
            <a:schemeClr val="lt2"/>
          </a:solidFill>
          <a:ln>
            <a:noFill/>
          </a:ln>
        </p:spPr>
        <p:txBody>
          <a:bodyPr spcFirstLastPara="1" wrap="square" lIns="91425" tIns="182875" rIns="0"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Dark 1">
  <p:cSld name="1_Blank - Dark 1">
    <p:spTree>
      <p:nvGrpSpPr>
        <p:cNvPr id="1" name="Shape 38"/>
        <p:cNvGrpSpPr/>
        <p:nvPr/>
      </p:nvGrpSpPr>
      <p:grpSpPr>
        <a:xfrm>
          <a:off x="0" y="0"/>
          <a:ext cx="0" cy="0"/>
          <a:chOff x="0" y="0"/>
          <a:chExt cx="0" cy="0"/>
        </a:xfrm>
      </p:grpSpPr>
      <p:sp>
        <p:nvSpPr>
          <p:cNvPr id="39" name="Google Shape;39;p5"/>
          <p:cNvSpPr/>
          <p:nvPr/>
        </p:nvSpPr>
        <p:spPr>
          <a:xfrm rot="5400000">
            <a:off x="-132080" y="-91442"/>
            <a:ext cx="1298271" cy="1298271"/>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0" name="Google Shape;40;p5"/>
          <p:cNvSpPr/>
          <p:nvPr/>
        </p:nvSpPr>
        <p:spPr>
          <a:xfrm rot="5400000">
            <a:off x="-132080" y="-91442"/>
            <a:ext cx="1298271" cy="1298271"/>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1" name="Google Shape;41;p5"/>
          <p:cNvSpPr txBox="1">
            <a:spLocks noGrp="1"/>
          </p:cNvSpPr>
          <p:nvPr>
            <p:ph type="body" idx="1"/>
          </p:nvPr>
        </p:nvSpPr>
        <p:spPr>
          <a:xfrm>
            <a:off x="182404" y="110490"/>
            <a:ext cx="462597" cy="53974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5"/>
          <p:cNvSpPr txBox="1">
            <a:spLocks noGrp="1"/>
          </p:cNvSpPr>
          <p:nvPr>
            <p:ph type="body" idx="2"/>
          </p:nvPr>
        </p:nvSpPr>
        <p:spPr>
          <a:xfrm>
            <a:off x="768626" y="110490"/>
            <a:ext cx="7961671" cy="53974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5"/>
          <p:cNvSpPr>
            <a:spLocks noGrp="1"/>
          </p:cNvSpPr>
          <p:nvPr>
            <p:ph type="pic" idx="3"/>
          </p:nvPr>
        </p:nvSpPr>
        <p:spPr>
          <a:xfrm>
            <a:off x="6533322" y="1"/>
            <a:ext cx="2196975" cy="2571750"/>
          </a:xfrm>
          <a:prstGeom prst="rect">
            <a:avLst/>
          </a:prstGeom>
          <a:solidFill>
            <a:srgbClr val="F2F2F2"/>
          </a:solidFill>
          <a:ln>
            <a:noFill/>
          </a:ln>
        </p:spPr>
      </p:sp>
      <p:sp>
        <p:nvSpPr>
          <p:cNvPr id="44" name="Google Shape;44;p5"/>
          <p:cNvSpPr>
            <a:spLocks noGrp="1"/>
          </p:cNvSpPr>
          <p:nvPr>
            <p:ph type="pic" idx="4"/>
          </p:nvPr>
        </p:nvSpPr>
        <p:spPr>
          <a:xfrm flipH="1">
            <a:off x="6533321" y="2662861"/>
            <a:ext cx="2196975" cy="2782128"/>
          </a:xfrm>
          <a:prstGeom prst="snip1Rect">
            <a:avLst>
              <a:gd name="adj" fmla="val 16667"/>
            </a:avLst>
          </a:prstGeom>
          <a:solidFill>
            <a:srgbClr val="F2F2F2"/>
          </a:solidFill>
          <a:ln>
            <a:noFill/>
          </a:ln>
        </p:spPr>
      </p:sp>
      <p:sp>
        <p:nvSpPr>
          <p:cNvPr id="45" name="Google Shape;45;p5"/>
          <p:cNvSpPr txBox="1">
            <a:spLocks noGrp="1"/>
          </p:cNvSpPr>
          <p:nvPr>
            <p:ph type="body" idx="5"/>
          </p:nvPr>
        </p:nvSpPr>
        <p:spPr>
          <a:xfrm>
            <a:off x="768350" y="852171"/>
            <a:ext cx="5422138" cy="39674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600"/>
              </a:spcBef>
              <a:spcAft>
                <a:spcPts val="0"/>
              </a:spcAft>
              <a:buClr>
                <a:schemeClr val="dk2"/>
              </a:buClr>
              <a:buSzPts val="160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 Dark 1">
  <p:cSld name="1_Blank - Dark 1 28">
    <p:spTree>
      <p:nvGrpSpPr>
        <p:cNvPr id="1" name="Shape 474"/>
        <p:cNvGrpSpPr/>
        <p:nvPr/>
      </p:nvGrpSpPr>
      <p:grpSpPr>
        <a:xfrm>
          <a:off x="0" y="0"/>
          <a:ext cx="0" cy="0"/>
          <a:chOff x="0" y="0"/>
          <a:chExt cx="0" cy="0"/>
        </a:xfrm>
      </p:grpSpPr>
      <p:sp>
        <p:nvSpPr>
          <p:cNvPr id="475" name="Google Shape;475;p44"/>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76" name="Google Shape;476;p44"/>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7" name="Google Shape;477;p44"/>
          <p:cNvSpPr txBox="1">
            <a:spLocks noGrp="1"/>
          </p:cNvSpPr>
          <p:nvPr>
            <p:ph type="body" idx="2"/>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8" name="Google Shape;478;p44"/>
          <p:cNvSpPr txBox="1">
            <a:spLocks noGrp="1"/>
          </p:cNvSpPr>
          <p:nvPr>
            <p:ph type="body" idx="3"/>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chemeClr val="accent4"/>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9" name="Google Shape;479;p44"/>
          <p:cNvSpPr>
            <a:spLocks noGrp="1"/>
          </p:cNvSpPr>
          <p:nvPr>
            <p:ph type="pic" idx="4"/>
          </p:nvPr>
        </p:nvSpPr>
        <p:spPr>
          <a:xfrm>
            <a:off x="4791289" y="1158874"/>
            <a:ext cx="3619071" cy="3619071"/>
          </a:xfrm>
          <a:prstGeom prst="rect">
            <a:avLst/>
          </a:prstGeom>
          <a:noFill/>
          <a:ln>
            <a:noFill/>
          </a:ln>
        </p:spPr>
      </p:sp>
      <p:sp>
        <p:nvSpPr>
          <p:cNvPr id="480" name="Google Shape;480;p44"/>
          <p:cNvSpPr>
            <a:spLocks noGrp="1"/>
          </p:cNvSpPr>
          <p:nvPr>
            <p:ph type="body" idx="5"/>
          </p:nvPr>
        </p:nvSpPr>
        <p:spPr>
          <a:xfrm flipH="1">
            <a:off x="1389061" y="3295135"/>
            <a:ext cx="2321559" cy="1993986"/>
          </a:xfrm>
          <a:prstGeom prst="snip1Rect">
            <a:avLst>
              <a:gd name="adj" fmla="val 16667"/>
            </a:avLst>
          </a:prstGeom>
          <a:solidFill>
            <a:schemeClr val="lt2"/>
          </a:solidFill>
          <a:ln>
            <a:noFill/>
          </a:ln>
        </p:spPr>
        <p:txBody>
          <a:bodyPr spcFirstLastPara="1" wrap="square" lIns="91425" tIns="182875" rIns="0"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 Dark 1">
  <p:cSld name="1_Blank - Dark 1 29">
    <p:spTree>
      <p:nvGrpSpPr>
        <p:cNvPr id="1" name="Shape 481"/>
        <p:cNvGrpSpPr/>
        <p:nvPr/>
      </p:nvGrpSpPr>
      <p:grpSpPr>
        <a:xfrm>
          <a:off x="0" y="0"/>
          <a:ext cx="0" cy="0"/>
          <a:chOff x="0" y="0"/>
          <a:chExt cx="0" cy="0"/>
        </a:xfrm>
      </p:grpSpPr>
      <p:sp>
        <p:nvSpPr>
          <p:cNvPr id="482" name="Google Shape;482;p45"/>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83" name="Google Shape;483;p45"/>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4" name="Google Shape;484;p45"/>
          <p:cNvSpPr txBox="1">
            <a:spLocks noGrp="1"/>
          </p:cNvSpPr>
          <p:nvPr>
            <p:ph type="body" idx="2"/>
          </p:nvPr>
        </p:nvSpPr>
        <p:spPr>
          <a:xfrm>
            <a:off x="1389062" y="110490"/>
            <a:ext cx="7341235"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5" name="Google Shape;485;p45"/>
          <p:cNvSpPr>
            <a:spLocks noGrp="1"/>
          </p:cNvSpPr>
          <p:nvPr>
            <p:ph type="pic" idx="3"/>
          </p:nvPr>
        </p:nvSpPr>
        <p:spPr>
          <a:xfrm>
            <a:off x="1389062" y="1334530"/>
            <a:ext cx="3393988" cy="3393988"/>
          </a:xfrm>
          <a:prstGeom prst="rect">
            <a:avLst/>
          </a:prstGeom>
          <a:noFill/>
          <a:ln>
            <a:noFill/>
          </a:ln>
        </p:spPr>
      </p:sp>
      <p:sp>
        <p:nvSpPr>
          <p:cNvPr id="486" name="Google Shape;486;p45"/>
          <p:cNvSpPr>
            <a:spLocks noGrp="1"/>
          </p:cNvSpPr>
          <p:nvPr>
            <p:ph type="pic" idx="4"/>
          </p:nvPr>
        </p:nvSpPr>
        <p:spPr>
          <a:xfrm>
            <a:off x="5111226" y="1334530"/>
            <a:ext cx="3393988" cy="3393988"/>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 Dark 1">
  <p:cSld name="1_Blank - Dark 1 30">
    <p:spTree>
      <p:nvGrpSpPr>
        <p:cNvPr id="1" name="Shape 487"/>
        <p:cNvGrpSpPr/>
        <p:nvPr/>
      </p:nvGrpSpPr>
      <p:grpSpPr>
        <a:xfrm>
          <a:off x="0" y="0"/>
          <a:ext cx="0" cy="0"/>
          <a:chOff x="0" y="0"/>
          <a:chExt cx="0" cy="0"/>
        </a:xfrm>
      </p:grpSpPr>
      <p:sp>
        <p:nvSpPr>
          <p:cNvPr id="488" name="Google Shape;488;p46"/>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89" name="Google Shape;489;p46"/>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0" name="Google Shape;490;p46"/>
          <p:cNvSpPr txBox="1">
            <a:spLocks noGrp="1"/>
          </p:cNvSpPr>
          <p:nvPr>
            <p:ph type="body" idx="2"/>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1" name="Google Shape;491;p46"/>
          <p:cNvSpPr txBox="1">
            <a:spLocks noGrp="1"/>
          </p:cNvSpPr>
          <p:nvPr>
            <p:ph type="body" idx="3"/>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chemeClr val="accent4"/>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2" name="Google Shape;492;p46"/>
          <p:cNvSpPr>
            <a:spLocks noGrp="1"/>
          </p:cNvSpPr>
          <p:nvPr>
            <p:ph type="pic" idx="4"/>
          </p:nvPr>
        </p:nvSpPr>
        <p:spPr>
          <a:xfrm>
            <a:off x="1389062" y="1334530"/>
            <a:ext cx="3393988" cy="3393988"/>
          </a:xfrm>
          <a:prstGeom prst="rect">
            <a:avLst/>
          </a:prstGeom>
          <a:noFill/>
          <a:ln>
            <a:noFill/>
          </a:ln>
        </p:spPr>
      </p:sp>
      <p:sp>
        <p:nvSpPr>
          <p:cNvPr id="493" name="Google Shape;493;p46"/>
          <p:cNvSpPr>
            <a:spLocks noGrp="1"/>
          </p:cNvSpPr>
          <p:nvPr>
            <p:ph type="pic" idx="5"/>
          </p:nvPr>
        </p:nvSpPr>
        <p:spPr>
          <a:xfrm>
            <a:off x="5111226" y="1334530"/>
            <a:ext cx="3393988" cy="3393988"/>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 Dark 1">
  <p:cSld name="1_Blank - Dark 1 31">
    <p:spTree>
      <p:nvGrpSpPr>
        <p:cNvPr id="1" name="Shape 494"/>
        <p:cNvGrpSpPr/>
        <p:nvPr/>
      </p:nvGrpSpPr>
      <p:grpSpPr>
        <a:xfrm>
          <a:off x="0" y="0"/>
          <a:ext cx="0" cy="0"/>
          <a:chOff x="0" y="0"/>
          <a:chExt cx="0" cy="0"/>
        </a:xfrm>
      </p:grpSpPr>
      <p:sp>
        <p:nvSpPr>
          <p:cNvPr id="495" name="Google Shape;495;p47"/>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96" name="Google Shape;496;p47"/>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7" name="Google Shape;497;p47"/>
          <p:cNvSpPr txBox="1">
            <a:spLocks noGrp="1"/>
          </p:cNvSpPr>
          <p:nvPr>
            <p:ph type="body" idx="2"/>
          </p:nvPr>
        </p:nvSpPr>
        <p:spPr>
          <a:xfrm>
            <a:off x="1389062" y="110490"/>
            <a:ext cx="7341235"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8" name="Google Shape;498;p47"/>
          <p:cNvSpPr>
            <a:spLocks noGrp="1"/>
          </p:cNvSpPr>
          <p:nvPr>
            <p:ph type="pic" idx="3"/>
          </p:nvPr>
        </p:nvSpPr>
        <p:spPr>
          <a:xfrm>
            <a:off x="3047527" y="1334530"/>
            <a:ext cx="2718486" cy="2718486"/>
          </a:xfrm>
          <a:prstGeom prst="rect">
            <a:avLst/>
          </a:prstGeom>
          <a:noFill/>
          <a:ln>
            <a:noFill/>
          </a:ln>
        </p:spPr>
      </p:sp>
      <p:sp>
        <p:nvSpPr>
          <p:cNvPr id="499" name="Google Shape;499;p47"/>
          <p:cNvSpPr>
            <a:spLocks noGrp="1"/>
          </p:cNvSpPr>
          <p:nvPr>
            <p:ph type="pic" idx="4"/>
          </p:nvPr>
        </p:nvSpPr>
        <p:spPr>
          <a:xfrm>
            <a:off x="6011810" y="1334530"/>
            <a:ext cx="2718486" cy="2718486"/>
          </a:xfrm>
          <a:prstGeom prst="rect">
            <a:avLst/>
          </a:prstGeom>
          <a:noFill/>
          <a:ln>
            <a:noFill/>
          </a:ln>
        </p:spPr>
      </p:sp>
      <p:sp>
        <p:nvSpPr>
          <p:cNvPr id="500" name="Google Shape;500;p47"/>
          <p:cNvSpPr>
            <a:spLocks noGrp="1"/>
          </p:cNvSpPr>
          <p:nvPr>
            <p:ph type="body" idx="5"/>
          </p:nvPr>
        </p:nvSpPr>
        <p:spPr>
          <a:xfrm flipH="1">
            <a:off x="156520" y="2571750"/>
            <a:ext cx="2645210" cy="2571750"/>
          </a:xfrm>
          <a:prstGeom prst="snip1Rect">
            <a:avLst>
              <a:gd name="adj" fmla="val 16667"/>
            </a:avLst>
          </a:prstGeom>
          <a:solidFill>
            <a:schemeClr val="lt2"/>
          </a:solidFill>
          <a:ln>
            <a:noFill/>
          </a:ln>
        </p:spPr>
        <p:txBody>
          <a:bodyPr spcFirstLastPara="1" wrap="square" lIns="91425" tIns="182875" rIns="0"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 Dark 1">
  <p:cSld name="1_Blank - Dark 1 32">
    <p:spTree>
      <p:nvGrpSpPr>
        <p:cNvPr id="1" name="Shape 501"/>
        <p:cNvGrpSpPr/>
        <p:nvPr/>
      </p:nvGrpSpPr>
      <p:grpSpPr>
        <a:xfrm>
          <a:off x="0" y="0"/>
          <a:ext cx="0" cy="0"/>
          <a:chOff x="0" y="0"/>
          <a:chExt cx="0" cy="0"/>
        </a:xfrm>
      </p:grpSpPr>
      <p:sp>
        <p:nvSpPr>
          <p:cNvPr id="502" name="Google Shape;502;p48"/>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503" name="Google Shape;503;p48"/>
          <p:cNvSpPr txBox="1">
            <a:spLocks noGrp="1"/>
          </p:cNvSpPr>
          <p:nvPr>
            <p:ph type="body" idx="1"/>
          </p:nvPr>
        </p:nvSpPr>
        <p:spPr>
          <a:xfrm>
            <a:off x="329883" y="111125"/>
            <a:ext cx="462597" cy="9048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4" name="Google Shape;504;p48"/>
          <p:cNvSpPr txBox="1">
            <a:spLocks noGrp="1"/>
          </p:cNvSpPr>
          <p:nvPr>
            <p:ph type="body" idx="2"/>
          </p:nvPr>
        </p:nvSpPr>
        <p:spPr>
          <a:xfrm>
            <a:off x="1389062" y="110490"/>
            <a:ext cx="7341235" cy="53974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accent6"/>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5" name="Google Shape;505;p48"/>
          <p:cNvSpPr txBox="1">
            <a:spLocks noGrp="1"/>
          </p:cNvSpPr>
          <p:nvPr>
            <p:ph type="body" idx="3"/>
          </p:nvPr>
        </p:nvSpPr>
        <p:spPr>
          <a:xfrm>
            <a:off x="1389061" y="650237"/>
            <a:ext cx="7341235" cy="36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chemeClr val="accent4"/>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6" name="Google Shape;506;p48"/>
          <p:cNvSpPr>
            <a:spLocks noGrp="1"/>
          </p:cNvSpPr>
          <p:nvPr>
            <p:ph type="pic" idx="4"/>
          </p:nvPr>
        </p:nvSpPr>
        <p:spPr>
          <a:xfrm>
            <a:off x="3047527" y="1334530"/>
            <a:ext cx="2718486" cy="2718486"/>
          </a:xfrm>
          <a:prstGeom prst="rect">
            <a:avLst/>
          </a:prstGeom>
          <a:noFill/>
          <a:ln>
            <a:noFill/>
          </a:ln>
        </p:spPr>
      </p:sp>
      <p:sp>
        <p:nvSpPr>
          <p:cNvPr id="507" name="Google Shape;507;p48"/>
          <p:cNvSpPr>
            <a:spLocks noGrp="1"/>
          </p:cNvSpPr>
          <p:nvPr>
            <p:ph type="pic" idx="5"/>
          </p:nvPr>
        </p:nvSpPr>
        <p:spPr>
          <a:xfrm>
            <a:off x="6011810" y="1334530"/>
            <a:ext cx="2718486" cy="2718486"/>
          </a:xfrm>
          <a:prstGeom prst="rect">
            <a:avLst/>
          </a:prstGeom>
          <a:noFill/>
          <a:ln>
            <a:noFill/>
          </a:ln>
        </p:spPr>
      </p:sp>
      <p:sp>
        <p:nvSpPr>
          <p:cNvPr id="508" name="Google Shape;508;p48"/>
          <p:cNvSpPr>
            <a:spLocks noGrp="1"/>
          </p:cNvSpPr>
          <p:nvPr>
            <p:ph type="body" idx="6"/>
          </p:nvPr>
        </p:nvSpPr>
        <p:spPr>
          <a:xfrm flipH="1">
            <a:off x="156520" y="2571750"/>
            <a:ext cx="2645210" cy="2571750"/>
          </a:xfrm>
          <a:prstGeom prst="snip1Rect">
            <a:avLst>
              <a:gd name="adj" fmla="val 16667"/>
            </a:avLst>
          </a:prstGeom>
          <a:solidFill>
            <a:schemeClr val="lt2"/>
          </a:solidFill>
          <a:ln>
            <a:noFill/>
          </a:ln>
        </p:spPr>
        <p:txBody>
          <a:bodyPr spcFirstLastPara="1" wrap="square" lIns="91425" tIns="182875" rIns="0" bIns="45700" anchor="t"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ubtitle">
  <p:cSld name="1_Subtitle 12">
    <p:bg>
      <p:bgPr>
        <a:solidFill>
          <a:schemeClr val="lt1"/>
        </a:solidFill>
        <a:effectLst/>
      </p:bgPr>
    </p:bg>
    <p:spTree>
      <p:nvGrpSpPr>
        <p:cNvPr id="1" name="Shape 509"/>
        <p:cNvGrpSpPr/>
        <p:nvPr/>
      </p:nvGrpSpPr>
      <p:grpSpPr>
        <a:xfrm>
          <a:off x="0" y="0"/>
          <a:ext cx="0" cy="0"/>
          <a:chOff x="0" y="0"/>
          <a:chExt cx="0" cy="0"/>
        </a:xfrm>
      </p:grpSpPr>
      <p:sp>
        <p:nvSpPr>
          <p:cNvPr id="510" name="Google Shape;510;p49"/>
          <p:cNvSpPr>
            <a:spLocks noGrp="1"/>
          </p:cNvSpPr>
          <p:nvPr>
            <p:ph type="pic" idx="2"/>
          </p:nvPr>
        </p:nvSpPr>
        <p:spPr>
          <a:xfrm>
            <a:off x="0" y="0"/>
            <a:ext cx="9144000" cy="5143500"/>
          </a:xfrm>
          <a:prstGeom prst="rect">
            <a:avLst/>
          </a:prstGeom>
          <a:noFill/>
          <a:ln>
            <a:noFill/>
          </a:ln>
        </p:spPr>
      </p:sp>
      <p:sp>
        <p:nvSpPr>
          <p:cNvPr id="511" name="Google Shape;511;p49"/>
          <p:cNvSpPr/>
          <p:nvPr/>
        </p:nvSpPr>
        <p:spPr>
          <a:xfrm>
            <a:off x="-131805" y="-131805"/>
            <a:ext cx="10132540" cy="5659394"/>
          </a:xfrm>
          <a:prstGeom prst="rect">
            <a:avLst/>
          </a:prstGeom>
          <a:solidFill>
            <a:srgbClr val="ADC6ED">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2" name="Google Shape;512;p49"/>
          <p:cNvSpPr txBox="1">
            <a:spLocks noGrp="1"/>
          </p:cNvSpPr>
          <p:nvPr>
            <p:ph type="body" idx="1"/>
          </p:nvPr>
        </p:nvSpPr>
        <p:spPr>
          <a:xfrm>
            <a:off x="1" y="0"/>
            <a:ext cx="3423920" cy="5143500"/>
          </a:xfrm>
          <a:prstGeom prst="rect">
            <a:avLst/>
          </a:prstGeom>
          <a:noFill/>
          <a:ln>
            <a:noFill/>
          </a:ln>
        </p:spPr>
        <p:txBody>
          <a:bodyPr spcFirstLastPara="1" wrap="square" lIns="0" tIns="0" rIns="0" bIns="0" anchor="ctr" anchorCtr="0">
            <a:noAutofit/>
          </a:bodyPr>
          <a:lstStyle>
            <a:lvl1pPr marL="457200" marR="0" lvl="0" indent="-228600" algn="ctr" rtl="0">
              <a:lnSpc>
                <a:spcPct val="115000"/>
              </a:lnSpc>
              <a:spcBef>
                <a:spcPts val="600"/>
              </a:spcBef>
              <a:spcAft>
                <a:spcPts val="0"/>
              </a:spcAft>
              <a:buClr>
                <a:srgbClr val="000000"/>
              </a:buClr>
              <a:buSzPts val="1600"/>
              <a:buFont typeface="Montserrat Thin"/>
              <a:buNone/>
              <a:defRPr sz="30000" b="0" i="0" u="none" strike="noStrike" cap="none">
                <a:solidFill>
                  <a:srgbClr val="444444"/>
                </a:solidFill>
                <a:latin typeface="Montserrat Thin"/>
                <a:ea typeface="Montserrat Thin"/>
                <a:cs typeface="Montserrat Thin"/>
                <a:sym typeface="Montserrat Thin"/>
              </a:defRPr>
            </a:lvl1pPr>
            <a:lvl2pPr marL="914400" marR="0" lvl="1"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13" name="Google Shape;513;p49"/>
          <p:cNvSpPr txBox="1">
            <a:spLocks noGrp="1"/>
          </p:cNvSpPr>
          <p:nvPr>
            <p:ph type="body" idx="3"/>
          </p:nvPr>
        </p:nvSpPr>
        <p:spPr>
          <a:xfrm>
            <a:off x="3423920" y="1194486"/>
            <a:ext cx="5243002" cy="2850292"/>
          </a:xfrm>
          <a:prstGeom prst="rect">
            <a:avLst/>
          </a:prstGeom>
          <a:noFill/>
          <a:ln>
            <a:noFill/>
          </a:ln>
        </p:spPr>
        <p:txBody>
          <a:bodyPr spcFirstLastPara="1" wrap="square" lIns="0" tIns="0" rIns="0" bIns="0" anchor="ctr" anchorCtr="0">
            <a:noAutofit/>
          </a:bodyPr>
          <a:lstStyle>
            <a:lvl1pPr marL="457200" marR="0" lvl="0" indent="-228600" algn="l" rtl="0">
              <a:lnSpc>
                <a:spcPct val="115000"/>
              </a:lnSpc>
              <a:spcBef>
                <a:spcPts val="600"/>
              </a:spcBef>
              <a:spcAft>
                <a:spcPts val="0"/>
              </a:spcAft>
              <a:buClr>
                <a:srgbClr val="000000"/>
              </a:buClr>
              <a:buSzPts val="1600"/>
              <a:buFont typeface="Montserrat"/>
              <a:buNone/>
              <a:defRPr sz="3600" b="0" i="0" u="none" strike="noStrike" cap="none">
                <a:solidFill>
                  <a:schemeClr val="lt1"/>
                </a:solidFill>
                <a:latin typeface="Montserrat"/>
                <a:ea typeface="Montserrat"/>
                <a:cs typeface="Montserrat"/>
                <a:sym typeface="Montserrat"/>
              </a:defRPr>
            </a:lvl1pPr>
            <a:lvl2pPr marL="914400" marR="0" lvl="1" indent="-330200" algn="l" rtl="0">
              <a:lnSpc>
                <a:spcPct val="115000"/>
              </a:lnSpc>
              <a:spcBef>
                <a:spcPts val="0"/>
              </a:spcBef>
              <a:spcAft>
                <a:spcPts val="0"/>
              </a:spcAft>
              <a:buClr>
                <a:srgbClr val="000000"/>
              </a:buClr>
              <a:buSzPts val="1600"/>
              <a:buFont typeface="Arial"/>
              <a:buChar char="-"/>
              <a:defRPr sz="2400" b="0" i="0" u="none" strike="noStrike" cap="none">
                <a:solidFill>
                  <a:srgbClr val="000000"/>
                </a:solidFill>
                <a:latin typeface="Montserrat"/>
                <a:ea typeface="Montserrat"/>
                <a:cs typeface="Montserrat"/>
                <a:sym typeface="Montserrat"/>
              </a:defRPr>
            </a:lvl2pPr>
            <a:lvl3pPr marL="1371600" marR="0" lvl="2" indent="-330200" algn="l" rtl="0">
              <a:lnSpc>
                <a:spcPct val="115000"/>
              </a:lnSpc>
              <a:spcBef>
                <a:spcPts val="0"/>
              </a:spcBef>
              <a:spcAft>
                <a:spcPts val="0"/>
              </a:spcAft>
              <a:buClr>
                <a:srgbClr val="000000"/>
              </a:buClr>
              <a:buSzPts val="1600"/>
              <a:buFont typeface="Arial"/>
              <a:buChar char="⬞"/>
              <a:defRPr sz="2400" b="0" i="0" u="none" strike="noStrike" cap="none">
                <a:solidFill>
                  <a:srgbClr val="000000"/>
                </a:solidFill>
                <a:latin typeface="Montserrat"/>
                <a:ea typeface="Montserrat"/>
                <a:cs typeface="Montserrat"/>
                <a:sym typeface="Montserrat"/>
              </a:defRPr>
            </a:lvl3pPr>
            <a:lvl4pPr marL="1828800" marR="0" lvl="3" indent="-330200" algn="l" rtl="0">
              <a:lnSpc>
                <a:spcPct val="115000"/>
              </a:lnSpc>
              <a:spcBef>
                <a:spcPts val="0"/>
              </a:spcBef>
              <a:spcAft>
                <a:spcPts val="0"/>
              </a:spcAft>
              <a:buClr>
                <a:srgbClr val="000000"/>
              </a:buClr>
              <a:buSzPts val="1600"/>
              <a:buFont typeface="Arial"/>
              <a:buChar char="●"/>
              <a:defRPr sz="2400" b="0" i="0" u="none" strike="noStrike" cap="none">
                <a:solidFill>
                  <a:srgbClr val="000000"/>
                </a:solidFill>
                <a:latin typeface="Montserrat"/>
                <a:ea typeface="Montserrat"/>
                <a:cs typeface="Montserrat"/>
                <a:sym typeface="Montserrat"/>
              </a:defRPr>
            </a:lvl4pPr>
            <a:lvl5pPr marL="2286000" marR="0" lvl="4" indent="-330200" algn="l" rtl="0">
              <a:lnSpc>
                <a:spcPct val="115000"/>
              </a:lnSpc>
              <a:spcBef>
                <a:spcPts val="0"/>
              </a:spcBef>
              <a:spcAft>
                <a:spcPts val="0"/>
              </a:spcAft>
              <a:buClr>
                <a:srgbClr val="000000"/>
              </a:buClr>
              <a:buSzPts val="1600"/>
              <a:buFont typeface="Arial"/>
              <a:buChar char="○"/>
              <a:defRPr sz="2400" b="0" i="0" u="none" strike="noStrike" cap="none">
                <a:solidFill>
                  <a:srgbClr val="000000"/>
                </a:solidFill>
                <a:latin typeface="Montserrat"/>
                <a:ea typeface="Montserrat"/>
                <a:cs typeface="Montserrat"/>
                <a:sym typeface="Montserrat"/>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14" name="Google Shape;514;p49"/>
          <p:cNvSpPr/>
          <p:nvPr/>
        </p:nvSpPr>
        <p:spPr>
          <a:xfrm>
            <a:off x="-131805" y="-131805"/>
            <a:ext cx="10132540" cy="5659394"/>
          </a:xfrm>
          <a:prstGeom prst="rect">
            <a:avLst/>
          </a:prstGeom>
          <a:solidFill>
            <a:srgbClr val="ADC6ED">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ubtitle">
  <p:cSld name="1_Subtitle 13">
    <p:bg>
      <p:bgPr>
        <a:solidFill>
          <a:srgbClr val="F2F2F2"/>
        </a:solidFill>
        <a:effectLst/>
      </p:bgPr>
    </p:bg>
    <p:spTree>
      <p:nvGrpSpPr>
        <p:cNvPr id="1" name="Shape 515"/>
        <p:cNvGrpSpPr/>
        <p:nvPr/>
      </p:nvGrpSpPr>
      <p:grpSpPr>
        <a:xfrm>
          <a:off x="0" y="0"/>
          <a:ext cx="0" cy="0"/>
          <a:chOff x="0" y="0"/>
          <a:chExt cx="0" cy="0"/>
        </a:xfrm>
      </p:grpSpPr>
      <p:grpSp>
        <p:nvGrpSpPr>
          <p:cNvPr id="516" name="Google Shape;516;p50"/>
          <p:cNvGrpSpPr/>
          <p:nvPr/>
        </p:nvGrpSpPr>
        <p:grpSpPr>
          <a:xfrm>
            <a:off x="702733" y="1095081"/>
            <a:ext cx="8441262" cy="4236954"/>
            <a:chOff x="787037" y="1225482"/>
            <a:chExt cx="8356963" cy="4078272"/>
          </a:xfrm>
        </p:grpSpPr>
        <p:grpSp>
          <p:nvGrpSpPr>
            <p:cNvPr id="517" name="Google Shape;517;p50"/>
            <p:cNvGrpSpPr/>
            <p:nvPr/>
          </p:nvGrpSpPr>
          <p:grpSpPr>
            <a:xfrm>
              <a:off x="6238655" y="1225482"/>
              <a:ext cx="2905345" cy="4078270"/>
              <a:chOff x="6388520" y="1225482"/>
              <a:chExt cx="2905345" cy="4078270"/>
            </a:xfrm>
          </p:grpSpPr>
          <p:sp>
            <p:nvSpPr>
              <p:cNvPr id="518" name="Google Shape;518;p50"/>
              <p:cNvSpPr/>
              <p:nvPr/>
            </p:nvSpPr>
            <p:spPr>
              <a:xfrm>
                <a:off x="6560091" y="1225482"/>
                <a:ext cx="2733773" cy="3918017"/>
              </a:xfrm>
              <a:prstGeom prst="rect">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519" name="Google Shape;519;p50"/>
              <p:cNvSpPr txBox="1"/>
              <p:nvPr/>
            </p:nvSpPr>
            <p:spPr>
              <a:xfrm rot="-5400000">
                <a:off x="4894924" y="2794493"/>
                <a:ext cx="40028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Idea</a:t>
                </a:r>
                <a:endParaRPr sz="1400" b="0" i="0" u="none" strike="noStrike" cap="none">
                  <a:solidFill>
                    <a:srgbClr val="000000"/>
                  </a:solidFill>
                  <a:latin typeface="Arial"/>
                  <a:ea typeface="Arial"/>
                  <a:cs typeface="Arial"/>
                  <a:sym typeface="Arial"/>
                </a:endParaRPr>
              </a:p>
            </p:txBody>
          </p:sp>
        </p:grpSp>
        <p:grpSp>
          <p:nvGrpSpPr>
            <p:cNvPr id="520" name="Google Shape;520;p50"/>
            <p:cNvGrpSpPr/>
            <p:nvPr/>
          </p:nvGrpSpPr>
          <p:grpSpPr>
            <a:xfrm>
              <a:off x="3505846" y="1225485"/>
              <a:ext cx="2904382" cy="4078269"/>
              <a:chOff x="3655710" y="1225485"/>
              <a:chExt cx="2904382" cy="4078269"/>
            </a:xfrm>
          </p:grpSpPr>
          <p:sp>
            <p:nvSpPr>
              <p:cNvPr id="521" name="Google Shape;521;p50"/>
              <p:cNvSpPr/>
              <p:nvPr/>
            </p:nvSpPr>
            <p:spPr>
              <a:xfrm>
                <a:off x="3827282" y="1225485"/>
                <a:ext cx="2732809" cy="3918016"/>
              </a:xfrm>
              <a:prstGeom prst="rect">
                <a:avLst/>
              </a:prstGeom>
              <a:solidFill>
                <a:srgbClr val="ADC6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522" name="Google Shape;522;p50"/>
              <p:cNvSpPr txBox="1"/>
              <p:nvPr/>
            </p:nvSpPr>
            <p:spPr>
              <a:xfrm rot="-5400000">
                <a:off x="2162114" y="2794495"/>
                <a:ext cx="40028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Insight</a:t>
                </a:r>
                <a:endParaRPr sz="1400" b="0" i="0" u="none" strike="noStrike" cap="none">
                  <a:solidFill>
                    <a:srgbClr val="000000"/>
                  </a:solidFill>
                  <a:latin typeface="Arial"/>
                  <a:ea typeface="Arial"/>
                  <a:cs typeface="Arial"/>
                  <a:sym typeface="Arial"/>
                </a:endParaRPr>
              </a:p>
            </p:txBody>
          </p:sp>
        </p:grpSp>
        <p:grpSp>
          <p:nvGrpSpPr>
            <p:cNvPr id="523" name="Google Shape;523;p50"/>
            <p:cNvGrpSpPr/>
            <p:nvPr/>
          </p:nvGrpSpPr>
          <p:grpSpPr>
            <a:xfrm>
              <a:off x="787037" y="1225484"/>
              <a:ext cx="2890381" cy="4078268"/>
              <a:chOff x="936901" y="1225484"/>
              <a:chExt cx="2890381" cy="4078268"/>
            </a:xfrm>
          </p:grpSpPr>
          <p:sp>
            <p:nvSpPr>
              <p:cNvPr id="524" name="Google Shape;524;p50"/>
              <p:cNvSpPr/>
              <p:nvPr/>
            </p:nvSpPr>
            <p:spPr>
              <a:xfrm flipH="1">
                <a:off x="1093509" y="1225484"/>
                <a:ext cx="2733773" cy="3918015"/>
              </a:xfrm>
              <a:prstGeom prst="snip1Rect">
                <a:avLst>
                  <a:gd name="adj" fmla="val 16667"/>
                </a:avLst>
              </a:prstGeom>
              <a:solidFill>
                <a:srgbClr val="DE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525" name="Google Shape;525;p50"/>
              <p:cNvSpPr txBox="1"/>
              <p:nvPr/>
            </p:nvSpPr>
            <p:spPr>
              <a:xfrm rot="-5400000">
                <a:off x="-154519" y="3196669"/>
                <a:ext cx="319850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Truth</a:t>
                </a:r>
                <a:endParaRPr sz="1400" b="0" i="0" u="none" strike="noStrike" cap="none">
                  <a:solidFill>
                    <a:srgbClr val="000000"/>
                  </a:solidFill>
                  <a:latin typeface="Arial"/>
                  <a:ea typeface="Arial"/>
                  <a:cs typeface="Arial"/>
                  <a:sym typeface="Arial"/>
                </a:endParaRPr>
              </a:p>
            </p:txBody>
          </p:sp>
        </p:grpSp>
      </p:grpSp>
      <p:sp>
        <p:nvSpPr>
          <p:cNvPr id="526" name="Google Shape;526;p50"/>
          <p:cNvSpPr txBox="1">
            <a:spLocks noGrp="1"/>
          </p:cNvSpPr>
          <p:nvPr>
            <p:ph type="body" idx="1"/>
          </p:nvPr>
        </p:nvSpPr>
        <p:spPr>
          <a:xfrm>
            <a:off x="1374363" y="1574277"/>
            <a:ext cx="1908744" cy="3091992"/>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rgbClr val="000000"/>
              </a:buClr>
              <a:buSzPts val="1600"/>
              <a:buFont typeface="Montserrat Light"/>
              <a:buNone/>
              <a:defRPr sz="1100" b="0" i="0" u="none" strike="noStrike" cap="none">
                <a:solidFill>
                  <a:schemeClr val="dk1"/>
                </a:solidFill>
                <a:latin typeface="Arial"/>
                <a:ea typeface="Arial"/>
                <a:cs typeface="Arial"/>
                <a:sym typeface="Arial"/>
              </a:defRPr>
            </a:lvl1pPr>
            <a:lvl2pPr marL="914400" marR="0" lvl="1"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7" name="Google Shape;527;p50"/>
          <p:cNvSpPr txBox="1">
            <a:spLocks noGrp="1"/>
          </p:cNvSpPr>
          <p:nvPr>
            <p:ph type="body" idx="2"/>
          </p:nvPr>
        </p:nvSpPr>
        <p:spPr>
          <a:xfrm>
            <a:off x="4135714" y="1584317"/>
            <a:ext cx="1908744" cy="3091992"/>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rgbClr val="000000"/>
              </a:buClr>
              <a:buSzPts val="1600"/>
              <a:buFont typeface="Montserrat Light"/>
              <a:buNone/>
              <a:defRPr sz="1100" b="0" i="0" u="none" strike="noStrike" cap="none">
                <a:solidFill>
                  <a:schemeClr val="dk1"/>
                </a:solidFill>
                <a:latin typeface="Arial"/>
                <a:ea typeface="Arial"/>
                <a:cs typeface="Arial"/>
                <a:sym typeface="Arial"/>
              </a:defRPr>
            </a:lvl1pPr>
            <a:lvl2pPr marL="914400" marR="0" lvl="1"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8" name="Google Shape;528;p50"/>
          <p:cNvSpPr txBox="1">
            <a:spLocks noGrp="1"/>
          </p:cNvSpPr>
          <p:nvPr>
            <p:ph type="body" idx="3"/>
          </p:nvPr>
        </p:nvSpPr>
        <p:spPr>
          <a:xfrm>
            <a:off x="6830385" y="1574277"/>
            <a:ext cx="1908744" cy="3091992"/>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rgbClr val="000000"/>
              </a:buClr>
              <a:buSzPts val="1600"/>
              <a:buFont typeface="Montserrat Light"/>
              <a:buNone/>
              <a:defRPr sz="1100" b="0" i="0" u="none" strike="noStrike" cap="none">
                <a:solidFill>
                  <a:schemeClr val="dk1"/>
                </a:solidFill>
                <a:latin typeface="Arial"/>
                <a:ea typeface="Arial"/>
                <a:cs typeface="Arial"/>
                <a:sym typeface="Arial"/>
              </a:defRPr>
            </a:lvl1pPr>
            <a:lvl2pPr marL="914400" marR="0" lvl="1"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ubtitle">
  <p:cSld name="1_Subtitle 14">
    <p:bg>
      <p:bgPr>
        <a:solidFill>
          <a:schemeClr val="lt1"/>
        </a:solidFill>
        <a:effectLst/>
      </p:bgPr>
    </p:bg>
    <p:spTree>
      <p:nvGrpSpPr>
        <p:cNvPr id="1" name="Shape 529"/>
        <p:cNvGrpSpPr/>
        <p:nvPr/>
      </p:nvGrpSpPr>
      <p:grpSpPr>
        <a:xfrm>
          <a:off x="0" y="0"/>
          <a:ext cx="0" cy="0"/>
          <a:chOff x="0" y="0"/>
          <a:chExt cx="0" cy="0"/>
        </a:xfrm>
      </p:grpSpPr>
      <p:sp>
        <p:nvSpPr>
          <p:cNvPr id="530" name="Google Shape;530;p51"/>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531" name="Google Shape;531;p51"/>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
        <p:nvSpPr>
          <p:cNvPr id="532" name="Google Shape;532;p51"/>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3" name="Google Shape;533;p51"/>
          <p:cNvSpPr>
            <a:spLocks noGrp="1"/>
          </p:cNvSpPr>
          <p:nvPr>
            <p:ph type="pic" idx="2"/>
          </p:nvPr>
        </p:nvSpPr>
        <p:spPr>
          <a:xfrm>
            <a:off x="324937" y="1112067"/>
            <a:ext cx="1825602" cy="1825602"/>
          </a:xfrm>
          <a:prstGeom prst="rect">
            <a:avLst/>
          </a:prstGeom>
          <a:noFill/>
          <a:ln>
            <a:noFill/>
          </a:ln>
        </p:spPr>
      </p:sp>
      <p:sp>
        <p:nvSpPr>
          <p:cNvPr id="534" name="Google Shape;534;p51"/>
          <p:cNvSpPr>
            <a:spLocks noGrp="1"/>
          </p:cNvSpPr>
          <p:nvPr>
            <p:ph type="pic" idx="3"/>
          </p:nvPr>
        </p:nvSpPr>
        <p:spPr>
          <a:xfrm>
            <a:off x="2271141" y="1112066"/>
            <a:ext cx="1825602" cy="1825602"/>
          </a:xfrm>
          <a:prstGeom prst="rect">
            <a:avLst/>
          </a:prstGeom>
          <a:noFill/>
          <a:ln>
            <a:noFill/>
          </a:ln>
        </p:spPr>
      </p:sp>
      <p:sp>
        <p:nvSpPr>
          <p:cNvPr id="535" name="Google Shape;535;p51"/>
          <p:cNvSpPr>
            <a:spLocks noGrp="1"/>
          </p:cNvSpPr>
          <p:nvPr>
            <p:ph type="pic" idx="4"/>
          </p:nvPr>
        </p:nvSpPr>
        <p:spPr>
          <a:xfrm>
            <a:off x="4217345" y="1112065"/>
            <a:ext cx="1825602" cy="1825602"/>
          </a:xfrm>
          <a:prstGeom prst="rect">
            <a:avLst/>
          </a:prstGeom>
          <a:noFill/>
          <a:ln>
            <a:noFill/>
          </a:ln>
        </p:spPr>
      </p:sp>
      <p:sp>
        <p:nvSpPr>
          <p:cNvPr id="536" name="Google Shape;536;p51"/>
          <p:cNvSpPr>
            <a:spLocks noGrp="1"/>
          </p:cNvSpPr>
          <p:nvPr>
            <p:ph type="pic" idx="5"/>
          </p:nvPr>
        </p:nvSpPr>
        <p:spPr>
          <a:xfrm>
            <a:off x="6163549" y="1112064"/>
            <a:ext cx="1825602" cy="1825602"/>
          </a:xfrm>
          <a:prstGeom prst="rect">
            <a:avLst/>
          </a:prstGeom>
          <a:noFill/>
          <a:ln>
            <a:noFill/>
          </a:ln>
        </p:spPr>
      </p:sp>
      <p:sp>
        <p:nvSpPr>
          <p:cNvPr id="537" name="Google Shape;537;p51"/>
          <p:cNvSpPr>
            <a:spLocks noGrp="1"/>
          </p:cNvSpPr>
          <p:nvPr>
            <p:ph type="pic" idx="6"/>
          </p:nvPr>
        </p:nvSpPr>
        <p:spPr>
          <a:xfrm>
            <a:off x="324937" y="3118633"/>
            <a:ext cx="1825602" cy="1825602"/>
          </a:xfrm>
          <a:prstGeom prst="rect">
            <a:avLst/>
          </a:prstGeom>
          <a:noFill/>
          <a:ln>
            <a:noFill/>
          </a:ln>
        </p:spPr>
      </p:sp>
      <p:sp>
        <p:nvSpPr>
          <p:cNvPr id="538" name="Google Shape;538;p51"/>
          <p:cNvSpPr>
            <a:spLocks noGrp="1"/>
          </p:cNvSpPr>
          <p:nvPr>
            <p:ph type="pic" idx="7"/>
          </p:nvPr>
        </p:nvSpPr>
        <p:spPr>
          <a:xfrm>
            <a:off x="2271141" y="3118632"/>
            <a:ext cx="1825602" cy="1825602"/>
          </a:xfrm>
          <a:prstGeom prst="rect">
            <a:avLst/>
          </a:prstGeom>
          <a:noFill/>
          <a:ln>
            <a:noFill/>
          </a:ln>
        </p:spPr>
      </p:sp>
      <p:sp>
        <p:nvSpPr>
          <p:cNvPr id="539" name="Google Shape;539;p51"/>
          <p:cNvSpPr>
            <a:spLocks noGrp="1"/>
          </p:cNvSpPr>
          <p:nvPr>
            <p:ph type="pic" idx="8"/>
          </p:nvPr>
        </p:nvSpPr>
        <p:spPr>
          <a:xfrm>
            <a:off x="4217345" y="3118631"/>
            <a:ext cx="1825602" cy="1825602"/>
          </a:xfrm>
          <a:prstGeom prst="rect">
            <a:avLst/>
          </a:prstGeom>
          <a:noFill/>
          <a:ln>
            <a:noFill/>
          </a:ln>
        </p:spPr>
      </p:sp>
      <p:sp>
        <p:nvSpPr>
          <p:cNvPr id="540" name="Google Shape;540;p51"/>
          <p:cNvSpPr>
            <a:spLocks noGrp="1"/>
          </p:cNvSpPr>
          <p:nvPr>
            <p:ph type="pic" idx="9"/>
          </p:nvPr>
        </p:nvSpPr>
        <p:spPr>
          <a:xfrm>
            <a:off x="6163549" y="3118630"/>
            <a:ext cx="1825602" cy="1825602"/>
          </a:xfrm>
          <a:prstGeom prst="rect">
            <a:avLst/>
          </a:prstGeom>
          <a:noFill/>
          <a:ln>
            <a:noFill/>
          </a:ln>
        </p:spPr>
      </p:sp>
      <p:sp>
        <p:nvSpPr>
          <p:cNvPr id="541" name="Google Shape;541;p51"/>
          <p:cNvSpPr txBox="1">
            <a:spLocks noGrp="1"/>
          </p:cNvSpPr>
          <p:nvPr>
            <p:ph type="body" idx="1"/>
          </p:nvPr>
        </p:nvSpPr>
        <p:spPr>
          <a:xfrm>
            <a:off x="324937" y="2718486"/>
            <a:ext cx="1825602" cy="309665"/>
          </a:xfrm>
          <a:prstGeom prst="rect">
            <a:avLst/>
          </a:prstGeom>
          <a:solidFill>
            <a:srgbClr val="ADC6ED">
              <a:alpha val="63921"/>
            </a:srgbClr>
          </a:solid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rgbClr val="000000"/>
              </a:buClr>
              <a:buSzPts val="1600"/>
              <a:buFont typeface="Montserrat"/>
              <a:buNone/>
              <a:defRPr sz="1000" b="0" i="0" u="none" strike="noStrike" cap="none">
                <a:solidFill>
                  <a:srgbClr val="15325E"/>
                </a:solidFill>
                <a:latin typeface="Montserrat"/>
                <a:ea typeface="Montserrat"/>
                <a:cs typeface="Montserrat"/>
                <a:sym typeface="Montserrat"/>
              </a:defRPr>
            </a:lvl1pPr>
            <a:lvl2pPr marL="914400" marR="0" lvl="1"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42" name="Google Shape;542;p51"/>
          <p:cNvSpPr txBox="1">
            <a:spLocks noGrp="1"/>
          </p:cNvSpPr>
          <p:nvPr>
            <p:ph type="body" idx="13"/>
          </p:nvPr>
        </p:nvSpPr>
        <p:spPr>
          <a:xfrm>
            <a:off x="2266973" y="2718485"/>
            <a:ext cx="1825602" cy="309665"/>
          </a:xfrm>
          <a:prstGeom prst="rect">
            <a:avLst/>
          </a:prstGeom>
          <a:solidFill>
            <a:srgbClr val="ADC6ED">
              <a:alpha val="63921"/>
            </a:srgbClr>
          </a:solid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rgbClr val="000000"/>
              </a:buClr>
              <a:buSzPts val="1600"/>
              <a:buFont typeface="Montserrat"/>
              <a:buNone/>
              <a:defRPr sz="1000" b="0" i="0" u="none" strike="noStrike" cap="none">
                <a:solidFill>
                  <a:srgbClr val="15325E"/>
                </a:solidFill>
                <a:latin typeface="Montserrat"/>
                <a:ea typeface="Montserrat"/>
                <a:cs typeface="Montserrat"/>
                <a:sym typeface="Montserrat"/>
              </a:defRPr>
            </a:lvl1pPr>
            <a:lvl2pPr marL="914400" marR="0" lvl="1"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43" name="Google Shape;543;p51"/>
          <p:cNvSpPr txBox="1">
            <a:spLocks noGrp="1"/>
          </p:cNvSpPr>
          <p:nvPr>
            <p:ph type="body" idx="14"/>
          </p:nvPr>
        </p:nvSpPr>
        <p:spPr>
          <a:xfrm>
            <a:off x="4217345" y="2714158"/>
            <a:ext cx="1825602" cy="309665"/>
          </a:xfrm>
          <a:prstGeom prst="rect">
            <a:avLst/>
          </a:prstGeom>
          <a:solidFill>
            <a:srgbClr val="ADC6ED">
              <a:alpha val="63921"/>
            </a:srgbClr>
          </a:solid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rgbClr val="000000"/>
              </a:buClr>
              <a:buSzPts val="1600"/>
              <a:buFont typeface="Montserrat"/>
              <a:buNone/>
              <a:defRPr sz="1000" b="0" i="0" u="none" strike="noStrike" cap="none">
                <a:solidFill>
                  <a:srgbClr val="15325E"/>
                </a:solidFill>
                <a:latin typeface="Montserrat"/>
                <a:ea typeface="Montserrat"/>
                <a:cs typeface="Montserrat"/>
                <a:sym typeface="Montserrat"/>
              </a:defRPr>
            </a:lvl1pPr>
            <a:lvl2pPr marL="914400" marR="0" lvl="1"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44" name="Google Shape;544;p51"/>
          <p:cNvSpPr txBox="1">
            <a:spLocks noGrp="1"/>
          </p:cNvSpPr>
          <p:nvPr>
            <p:ph type="body" idx="15"/>
          </p:nvPr>
        </p:nvSpPr>
        <p:spPr>
          <a:xfrm>
            <a:off x="332430" y="4734202"/>
            <a:ext cx="1825602" cy="309665"/>
          </a:xfrm>
          <a:prstGeom prst="rect">
            <a:avLst/>
          </a:prstGeom>
          <a:solidFill>
            <a:srgbClr val="ADC6ED">
              <a:alpha val="63921"/>
            </a:srgbClr>
          </a:solid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rgbClr val="000000"/>
              </a:buClr>
              <a:buSzPts val="1600"/>
              <a:buFont typeface="Montserrat"/>
              <a:buNone/>
              <a:defRPr sz="1000" b="0" i="0" u="none" strike="noStrike" cap="none">
                <a:solidFill>
                  <a:srgbClr val="15325E"/>
                </a:solidFill>
                <a:latin typeface="Montserrat"/>
                <a:ea typeface="Montserrat"/>
                <a:cs typeface="Montserrat"/>
                <a:sym typeface="Montserrat"/>
              </a:defRPr>
            </a:lvl1pPr>
            <a:lvl2pPr marL="914400" marR="0" lvl="1"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45" name="Google Shape;545;p51"/>
          <p:cNvSpPr txBox="1">
            <a:spLocks noGrp="1"/>
          </p:cNvSpPr>
          <p:nvPr>
            <p:ph type="body" idx="16"/>
          </p:nvPr>
        </p:nvSpPr>
        <p:spPr>
          <a:xfrm>
            <a:off x="2276093" y="4734201"/>
            <a:ext cx="1825602" cy="309665"/>
          </a:xfrm>
          <a:prstGeom prst="rect">
            <a:avLst/>
          </a:prstGeom>
          <a:solidFill>
            <a:srgbClr val="ADC6ED">
              <a:alpha val="63921"/>
            </a:srgbClr>
          </a:solid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rgbClr val="000000"/>
              </a:buClr>
              <a:buSzPts val="1600"/>
              <a:buFont typeface="Montserrat"/>
              <a:buNone/>
              <a:defRPr sz="1000" b="0" i="0" u="none" strike="noStrike" cap="none">
                <a:solidFill>
                  <a:srgbClr val="15325E"/>
                </a:solidFill>
                <a:latin typeface="Montserrat"/>
                <a:ea typeface="Montserrat"/>
                <a:cs typeface="Montserrat"/>
                <a:sym typeface="Montserrat"/>
              </a:defRPr>
            </a:lvl1pPr>
            <a:lvl2pPr marL="914400" marR="0" lvl="1"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46" name="Google Shape;546;p51"/>
          <p:cNvSpPr txBox="1">
            <a:spLocks noGrp="1"/>
          </p:cNvSpPr>
          <p:nvPr>
            <p:ph type="body" idx="17"/>
          </p:nvPr>
        </p:nvSpPr>
        <p:spPr>
          <a:xfrm>
            <a:off x="4209008" y="4729929"/>
            <a:ext cx="1825602" cy="309665"/>
          </a:xfrm>
          <a:prstGeom prst="rect">
            <a:avLst/>
          </a:prstGeom>
          <a:solidFill>
            <a:srgbClr val="ADC6ED">
              <a:alpha val="63921"/>
            </a:srgbClr>
          </a:solid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rgbClr val="000000"/>
              </a:buClr>
              <a:buSzPts val="1600"/>
              <a:buFont typeface="Montserrat"/>
              <a:buNone/>
              <a:defRPr sz="1000" b="0" i="0" u="none" strike="noStrike" cap="none">
                <a:solidFill>
                  <a:srgbClr val="15325E"/>
                </a:solidFill>
                <a:latin typeface="Montserrat"/>
                <a:ea typeface="Montserrat"/>
                <a:cs typeface="Montserrat"/>
                <a:sym typeface="Montserrat"/>
              </a:defRPr>
            </a:lvl1pPr>
            <a:lvl2pPr marL="914400" marR="0" lvl="1"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47" name="Google Shape;547;p51"/>
          <p:cNvSpPr txBox="1">
            <a:spLocks noGrp="1"/>
          </p:cNvSpPr>
          <p:nvPr>
            <p:ph type="body" idx="18"/>
          </p:nvPr>
        </p:nvSpPr>
        <p:spPr>
          <a:xfrm>
            <a:off x="6167717" y="4729928"/>
            <a:ext cx="1825602" cy="309665"/>
          </a:xfrm>
          <a:prstGeom prst="rect">
            <a:avLst/>
          </a:prstGeom>
          <a:solidFill>
            <a:srgbClr val="ADC6ED">
              <a:alpha val="63921"/>
            </a:srgbClr>
          </a:solid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rgbClr val="000000"/>
              </a:buClr>
              <a:buSzPts val="1600"/>
              <a:buFont typeface="Montserrat"/>
              <a:buNone/>
              <a:defRPr sz="1000" b="0" i="0" u="none" strike="noStrike" cap="none">
                <a:solidFill>
                  <a:srgbClr val="15325E"/>
                </a:solidFill>
                <a:latin typeface="Montserrat"/>
                <a:ea typeface="Montserrat"/>
                <a:cs typeface="Montserrat"/>
                <a:sym typeface="Montserrat"/>
              </a:defRPr>
            </a:lvl1pPr>
            <a:lvl2pPr marL="914400" marR="0" lvl="1"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48" name="Google Shape;548;p51"/>
          <p:cNvSpPr txBox="1">
            <a:spLocks noGrp="1"/>
          </p:cNvSpPr>
          <p:nvPr>
            <p:ph type="body" idx="19"/>
          </p:nvPr>
        </p:nvSpPr>
        <p:spPr>
          <a:xfrm>
            <a:off x="6159381" y="2723086"/>
            <a:ext cx="1825602" cy="309665"/>
          </a:xfrm>
          <a:prstGeom prst="rect">
            <a:avLst/>
          </a:prstGeom>
          <a:solidFill>
            <a:srgbClr val="ADC6ED">
              <a:alpha val="63921"/>
            </a:srgbClr>
          </a:solid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rgbClr val="000000"/>
              </a:buClr>
              <a:buSzPts val="1600"/>
              <a:buFont typeface="Montserrat"/>
              <a:buNone/>
              <a:defRPr sz="1000" b="0" i="0" u="none" strike="noStrike" cap="none">
                <a:solidFill>
                  <a:srgbClr val="15325E"/>
                </a:solidFill>
                <a:latin typeface="Montserrat"/>
                <a:ea typeface="Montserrat"/>
                <a:cs typeface="Montserrat"/>
                <a:sym typeface="Montserrat"/>
              </a:defRPr>
            </a:lvl1pPr>
            <a:lvl2pPr marL="914400" marR="0" lvl="1"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05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49" name="Google Shape;549;p51"/>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550" name="Google Shape;550;p51"/>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
        <p:nvSpPr>
          <p:cNvPr id="551" name="Google Shape;551;p51"/>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 Dark 1">
  <p:cSld name="1_Blank - Dark 1 33">
    <p:spTree>
      <p:nvGrpSpPr>
        <p:cNvPr id="1" name="Shape 552"/>
        <p:cNvGrpSpPr/>
        <p:nvPr/>
      </p:nvGrpSpPr>
      <p:grpSpPr>
        <a:xfrm>
          <a:off x="0" y="0"/>
          <a:ext cx="0" cy="0"/>
          <a:chOff x="0" y="0"/>
          <a:chExt cx="0" cy="0"/>
        </a:xfrm>
      </p:grpSpPr>
      <p:sp>
        <p:nvSpPr>
          <p:cNvPr id="553" name="Google Shape;553;p52"/>
          <p:cNvSpPr/>
          <p:nvPr/>
        </p:nvSpPr>
        <p:spPr>
          <a:xfrm rot="5400000">
            <a:off x="-132080" y="-91442"/>
            <a:ext cx="1298271" cy="1298271"/>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554" name="Google Shape;554;p52"/>
          <p:cNvSpPr txBox="1">
            <a:spLocks noGrp="1"/>
          </p:cNvSpPr>
          <p:nvPr>
            <p:ph type="body" idx="1"/>
          </p:nvPr>
        </p:nvSpPr>
        <p:spPr>
          <a:xfrm>
            <a:off x="182404" y="110490"/>
            <a:ext cx="462597" cy="539748"/>
          </a:xfrm>
          <a:prstGeom prst="rect">
            <a:avLst/>
          </a:prstGeom>
          <a:noFill/>
          <a:ln>
            <a:noFill/>
          </a:ln>
        </p:spPr>
        <p:txBody>
          <a:bodyPr spcFirstLastPara="1" wrap="square" lIns="0" tIns="0" rIns="0" bIns="0" anchor="ctr" anchorCtr="0">
            <a:noAutofit/>
          </a:bodyPr>
          <a:lstStyle>
            <a:lvl1pPr marL="457200" marR="0" lvl="0" indent="-228600" algn="l" rtl="0">
              <a:lnSpc>
                <a:spcPct val="115000"/>
              </a:lnSpc>
              <a:spcBef>
                <a:spcPts val="600"/>
              </a:spcBef>
              <a:spcAft>
                <a:spcPts val="0"/>
              </a:spcAft>
              <a:buClr>
                <a:srgbClr val="000000"/>
              </a:buClr>
              <a:buSzPts val="1600"/>
              <a:buFont typeface="Montserrat Light"/>
              <a:buNone/>
              <a:defRPr sz="2400" b="0" i="0" u="none" strike="noStrike" cap="none">
                <a:solidFill>
                  <a:srgbClr val="444444"/>
                </a:solidFill>
                <a:latin typeface="Arial"/>
                <a:ea typeface="Arial"/>
                <a:cs typeface="Arial"/>
                <a:sym typeface="Arial"/>
              </a:defRPr>
            </a:lvl1pPr>
            <a:lvl2pPr marL="914400" marR="0" lvl="1"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55" name="Google Shape;555;p52"/>
          <p:cNvSpPr txBox="1">
            <a:spLocks noGrp="1"/>
          </p:cNvSpPr>
          <p:nvPr>
            <p:ph type="body" idx="2"/>
          </p:nvPr>
        </p:nvSpPr>
        <p:spPr>
          <a:xfrm>
            <a:off x="768626" y="110490"/>
            <a:ext cx="7961671" cy="539747"/>
          </a:xfrm>
          <a:prstGeom prst="rect">
            <a:avLst/>
          </a:prstGeom>
          <a:noFill/>
          <a:ln>
            <a:noFill/>
          </a:ln>
        </p:spPr>
        <p:txBody>
          <a:bodyPr spcFirstLastPara="1" wrap="square" lIns="0" tIns="0" rIns="0" bIns="0" anchor="ctr" anchorCtr="0">
            <a:noAutofit/>
          </a:bodyPr>
          <a:lstStyle>
            <a:lvl1pPr marL="457200" marR="0" lvl="0" indent="-228600" algn="l" rtl="0">
              <a:lnSpc>
                <a:spcPct val="115000"/>
              </a:lnSpc>
              <a:spcBef>
                <a:spcPts val="600"/>
              </a:spcBef>
              <a:spcAft>
                <a:spcPts val="0"/>
              </a:spcAft>
              <a:buClr>
                <a:srgbClr val="000000"/>
              </a:buClr>
              <a:buSzPts val="1600"/>
              <a:buFont typeface="Montserrat"/>
              <a:buNone/>
              <a:defRPr sz="2400" b="1" i="0" u="none" strike="noStrike" cap="none">
                <a:solidFill>
                  <a:srgbClr val="15325E"/>
                </a:solidFill>
                <a:latin typeface="Montserrat"/>
                <a:ea typeface="Montserrat"/>
                <a:cs typeface="Montserrat"/>
                <a:sym typeface="Montserrat"/>
              </a:defRPr>
            </a:lvl1pPr>
            <a:lvl2pPr marL="914400" marR="0" lvl="1"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2pPr>
            <a:lvl3pPr marL="1371600" marR="0" lvl="2"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3pPr>
            <a:lvl4pPr marL="1828800" marR="0" lvl="3"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4pPr>
            <a:lvl5pPr marL="2286000" marR="0" lvl="4"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56" name="Google Shape;556;p52"/>
          <p:cNvSpPr txBox="1">
            <a:spLocks noGrp="1"/>
          </p:cNvSpPr>
          <p:nvPr>
            <p:ph type="body" idx="3"/>
          </p:nvPr>
        </p:nvSpPr>
        <p:spPr>
          <a:xfrm>
            <a:off x="768350" y="852171"/>
            <a:ext cx="4303272" cy="396748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600"/>
              </a:spcBef>
              <a:spcAft>
                <a:spcPts val="0"/>
              </a:spcAft>
              <a:buClr>
                <a:schemeClr val="dk2"/>
              </a:buClr>
              <a:buSzPts val="1600"/>
              <a:buFont typeface="Montserrat Light"/>
              <a:buNone/>
              <a:defRPr sz="1050" b="0" i="0" u="none" strike="noStrike" cap="none">
                <a:solidFill>
                  <a:srgbClr val="15325E"/>
                </a:solidFill>
                <a:latin typeface="Arial"/>
                <a:ea typeface="Arial"/>
                <a:cs typeface="Arial"/>
                <a:sym typeface="Arial"/>
              </a:defRPr>
            </a:lvl1pPr>
            <a:lvl2pPr marL="914400" marR="0" lvl="1" indent="-228600" algn="l" rtl="0">
              <a:lnSpc>
                <a:spcPct val="115000"/>
              </a:lnSpc>
              <a:spcBef>
                <a:spcPts val="0"/>
              </a:spcBef>
              <a:spcAft>
                <a:spcPts val="0"/>
              </a:spcAft>
              <a:buClr>
                <a:srgbClr val="000000"/>
              </a:buClr>
              <a:buSzPts val="1600"/>
              <a:buFont typeface="Montserrat Light"/>
              <a:buNone/>
              <a:defRPr sz="1050" b="0" i="0" u="none" strike="noStrike" cap="none">
                <a:solidFill>
                  <a:srgbClr val="15325E"/>
                </a:solidFill>
                <a:latin typeface="Arial"/>
                <a:ea typeface="Arial"/>
                <a:cs typeface="Arial"/>
                <a:sym typeface="Arial"/>
              </a:defRPr>
            </a:lvl2pPr>
            <a:lvl3pPr marL="1371600" marR="0" lvl="2" indent="-228600" algn="l" rtl="0">
              <a:lnSpc>
                <a:spcPct val="115000"/>
              </a:lnSpc>
              <a:spcBef>
                <a:spcPts val="0"/>
              </a:spcBef>
              <a:spcAft>
                <a:spcPts val="0"/>
              </a:spcAft>
              <a:buClr>
                <a:srgbClr val="000000"/>
              </a:buClr>
              <a:buSzPts val="1600"/>
              <a:buFont typeface="Montserrat Light"/>
              <a:buNone/>
              <a:defRPr sz="1050" b="0" i="0" u="none" strike="noStrike" cap="none">
                <a:solidFill>
                  <a:srgbClr val="15325E"/>
                </a:solidFill>
                <a:latin typeface="Arial"/>
                <a:ea typeface="Arial"/>
                <a:cs typeface="Arial"/>
                <a:sym typeface="Arial"/>
              </a:defRPr>
            </a:lvl3pPr>
            <a:lvl4pPr marL="1828800" marR="0" lvl="3" indent="-228600" algn="l" rtl="0">
              <a:lnSpc>
                <a:spcPct val="115000"/>
              </a:lnSpc>
              <a:spcBef>
                <a:spcPts val="0"/>
              </a:spcBef>
              <a:spcAft>
                <a:spcPts val="0"/>
              </a:spcAft>
              <a:buClr>
                <a:srgbClr val="000000"/>
              </a:buClr>
              <a:buSzPts val="1600"/>
              <a:buFont typeface="Montserrat Light"/>
              <a:buNone/>
              <a:defRPr sz="1050" b="0" i="0" u="none" strike="noStrike" cap="none">
                <a:solidFill>
                  <a:srgbClr val="15325E"/>
                </a:solidFill>
                <a:latin typeface="Arial"/>
                <a:ea typeface="Arial"/>
                <a:cs typeface="Arial"/>
                <a:sym typeface="Arial"/>
              </a:defRPr>
            </a:lvl4pPr>
            <a:lvl5pPr marL="2286000" marR="0" lvl="4" indent="-228600" algn="l" rtl="0">
              <a:lnSpc>
                <a:spcPct val="115000"/>
              </a:lnSpc>
              <a:spcBef>
                <a:spcPts val="0"/>
              </a:spcBef>
              <a:spcAft>
                <a:spcPts val="0"/>
              </a:spcAft>
              <a:buClr>
                <a:srgbClr val="000000"/>
              </a:buClr>
              <a:buSzPts val="1600"/>
              <a:buFont typeface="Montserrat Light"/>
              <a:buNone/>
              <a:defRPr sz="1050" b="0" i="0" u="none" strike="noStrike" cap="none">
                <a:solidFill>
                  <a:srgbClr val="15325E"/>
                </a:solidFill>
                <a:latin typeface="Arial"/>
                <a:ea typeface="Arial"/>
                <a:cs typeface="Arial"/>
                <a:sym typeface="Arial"/>
              </a:defRPr>
            </a:lvl5pPr>
            <a:lvl6pPr marL="2743200" marR="0" lvl="5"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6pPr>
            <a:lvl7pPr marL="3200400" marR="0" lvl="6"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115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57" name="Google Shape;557;p52"/>
          <p:cNvSpPr>
            <a:spLocks noGrp="1"/>
          </p:cNvSpPr>
          <p:nvPr>
            <p:ph type="pic" idx="4"/>
          </p:nvPr>
        </p:nvSpPr>
        <p:spPr>
          <a:xfrm flipH="1">
            <a:off x="5293212" y="0"/>
            <a:ext cx="4303273" cy="5363852"/>
          </a:xfrm>
          <a:prstGeom prst="snip1Rect">
            <a:avLst>
              <a:gd name="adj" fmla="val 16667"/>
            </a:avLst>
          </a:prstGeom>
          <a:solidFill>
            <a:srgbClr val="F2F2F2"/>
          </a:solidFill>
          <a:ln>
            <a:noFill/>
          </a:ln>
        </p:spPr>
      </p:sp>
      <p:sp>
        <p:nvSpPr>
          <p:cNvPr id="558" name="Google Shape;558;p52"/>
          <p:cNvSpPr/>
          <p:nvPr/>
        </p:nvSpPr>
        <p:spPr>
          <a:xfrm rot="5400000">
            <a:off x="-132080" y="-91442"/>
            <a:ext cx="1298271" cy="1298271"/>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ubtitle">
  <p:cSld name="Blue_Truth_Insight_Idea">
    <p:bg>
      <p:bgPr>
        <a:solidFill>
          <a:srgbClr val="F2F2F2"/>
        </a:solidFill>
        <a:effectLst/>
      </p:bgPr>
    </p:bg>
    <p:spTree>
      <p:nvGrpSpPr>
        <p:cNvPr id="1" name="Shape 563"/>
        <p:cNvGrpSpPr/>
        <p:nvPr/>
      </p:nvGrpSpPr>
      <p:grpSpPr>
        <a:xfrm>
          <a:off x="0" y="0"/>
          <a:ext cx="0" cy="0"/>
          <a:chOff x="0" y="0"/>
          <a:chExt cx="0" cy="0"/>
        </a:xfrm>
      </p:grpSpPr>
      <p:grpSp>
        <p:nvGrpSpPr>
          <p:cNvPr id="564" name="Google Shape;564;p54"/>
          <p:cNvGrpSpPr/>
          <p:nvPr/>
        </p:nvGrpSpPr>
        <p:grpSpPr>
          <a:xfrm>
            <a:off x="702733" y="1095081"/>
            <a:ext cx="8441264" cy="4236954"/>
            <a:chOff x="787037" y="1225482"/>
            <a:chExt cx="8356963" cy="4078272"/>
          </a:xfrm>
        </p:grpSpPr>
        <p:grpSp>
          <p:nvGrpSpPr>
            <p:cNvPr id="565" name="Google Shape;565;p54"/>
            <p:cNvGrpSpPr/>
            <p:nvPr/>
          </p:nvGrpSpPr>
          <p:grpSpPr>
            <a:xfrm>
              <a:off x="6238655" y="1225482"/>
              <a:ext cx="2905345" cy="4078270"/>
              <a:chOff x="6388520" y="1225482"/>
              <a:chExt cx="2905345" cy="4078270"/>
            </a:xfrm>
          </p:grpSpPr>
          <p:sp>
            <p:nvSpPr>
              <p:cNvPr id="566" name="Google Shape;566;p54"/>
              <p:cNvSpPr/>
              <p:nvPr/>
            </p:nvSpPr>
            <p:spPr>
              <a:xfrm>
                <a:off x="6560091" y="1225482"/>
                <a:ext cx="2733773" cy="3918017"/>
              </a:xfrm>
              <a:prstGeom prst="rect">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567" name="Google Shape;567;p54"/>
              <p:cNvSpPr txBox="1"/>
              <p:nvPr/>
            </p:nvSpPr>
            <p:spPr>
              <a:xfrm rot="-5400000">
                <a:off x="4894924" y="2794493"/>
                <a:ext cx="40028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Idea</a:t>
                </a:r>
                <a:endParaRPr sz="1400" b="0" i="0" u="none" strike="noStrike" cap="none">
                  <a:solidFill>
                    <a:srgbClr val="000000"/>
                  </a:solidFill>
                  <a:latin typeface="Arial"/>
                  <a:ea typeface="Arial"/>
                  <a:cs typeface="Arial"/>
                  <a:sym typeface="Arial"/>
                </a:endParaRPr>
              </a:p>
            </p:txBody>
          </p:sp>
        </p:grpSp>
        <p:grpSp>
          <p:nvGrpSpPr>
            <p:cNvPr id="568" name="Google Shape;568;p54"/>
            <p:cNvGrpSpPr/>
            <p:nvPr/>
          </p:nvGrpSpPr>
          <p:grpSpPr>
            <a:xfrm>
              <a:off x="3505846" y="1225485"/>
              <a:ext cx="2904382" cy="4078269"/>
              <a:chOff x="3655710" y="1225485"/>
              <a:chExt cx="2904382" cy="4078269"/>
            </a:xfrm>
          </p:grpSpPr>
          <p:sp>
            <p:nvSpPr>
              <p:cNvPr id="569" name="Google Shape;569;p54"/>
              <p:cNvSpPr/>
              <p:nvPr/>
            </p:nvSpPr>
            <p:spPr>
              <a:xfrm>
                <a:off x="3827282" y="1225485"/>
                <a:ext cx="2732809" cy="3918016"/>
              </a:xfrm>
              <a:prstGeom prst="rect">
                <a:avLst/>
              </a:prstGeom>
              <a:solidFill>
                <a:srgbClr val="ADC6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570" name="Google Shape;570;p54"/>
              <p:cNvSpPr txBox="1"/>
              <p:nvPr/>
            </p:nvSpPr>
            <p:spPr>
              <a:xfrm rot="-5400000">
                <a:off x="2162114" y="2794495"/>
                <a:ext cx="40028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Insight</a:t>
                </a:r>
                <a:endParaRPr sz="1400" b="0" i="0" u="none" strike="noStrike" cap="none">
                  <a:solidFill>
                    <a:srgbClr val="000000"/>
                  </a:solidFill>
                  <a:latin typeface="Arial"/>
                  <a:ea typeface="Arial"/>
                  <a:cs typeface="Arial"/>
                  <a:sym typeface="Arial"/>
                </a:endParaRPr>
              </a:p>
            </p:txBody>
          </p:sp>
        </p:grpSp>
        <p:grpSp>
          <p:nvGrpSpPr>
            <p:cNvPr id="571" name="Google Shape;571;p54"/>
            <p:cNvGrpSpPr/>
            <p:nvPr/>
          </p:nvGrpSpPr>
          <p:grpSpPr>
            <a:xfrm>
              <a:off x="787037" y="1225484"/>
              <a:ext cx="2890381" cy="4078268"/>
              <a:chOff x="936901" y="1225484"/>
              <a:chExt cx="2890381" cy="4078268"/>
            </a:xfrm>
          </p:grpSpPr>
          <p:sp>
            <p:nvSpPr>
              <p:cNvPr id="572" name="Google Shape;572;p54"/>
              <p:cNvSpPr/>
              <p:nvPr/>
            </p:nvSpPr>
            <p:spPr>
              <a:xfrm flipH="1">
                <a:off x="1093509" y="1225484"/>
                <a:ext cx="2733773" cy="3918015"/>
              </a:xfrm>
              <a:prstGeom prst="snip1Rect">
                <a:avLst>
                  <a:gd name="adj" fmla="val 16667"/>
                </a:avLst>
              </a:prstGeom>
              <a:solidFill>
                <a:srgbClr val="DE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573" name="Google Shape;573;p54"/>
              <p:cNvSpPr txBox="1"/>
              <p:nvPr/>
            </p:nvSpPr>
            <p:spPr>
              <a:xfrm rot="-5400000">
                <a:off x="-154519" y="3196669"/>
                <a:ext cx="319850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Truth</a:t>
                </a:r>
                <a:endParaRPr sz="1400" b="0" i="0" u="none" strike="noStrike" cap="none">
                  <a:solidFill>
                    <a:srgbClr val="000000"/>
                  </a:solidFill>
                  <a:latin typeface="Arial"/>
                  <a:ea typeface="Arial"/>
                  <a:cs typeface="Arial"/>
                  <a:sym typeface="Arial"/>
                </a:endParaRPr>
              </a:p>
            </p:txBody>
          </p:sp>
        </p:grpSp>
      </p:grpSp>
      <p:sp>
        <p:nvSpPr>
          <p:cNvPr id="574" name="Google Shape;574;p54"/>
          <p:cNvSpPr txBox="1">
            <a:spLocks noGrp="1"/>
          </p:cNvSpPr>
          <p:nvPr>
            <p:ph type="body" idx="1"/>
          </p:nvPr>
        </p:nvSpPr>
        <p:spPr>
          <a:xfrm>
            <a:off x="1374363" y="1574277"/>
            <a:ext cx="1908744" cy="3091992"/>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100">
                <a:solidFill>
                  <a:schemeClr val="dk1"/>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75" name="Google Shape;575;p54"/>
          <p:cNvSpPr txBox="1">
            <a:spLocks noGrp="1"/>
          </p:cNvSpPr>
          <p:nvPr>
            <p:ph type="body" idx="2"/>
          </p:nvPr>
        </p:nvSpPr>
        <p:spPr>
          <a:xfrm>
            <a:off x="4135714" y="1584317"/>
            <a:ext cx="1908744" cy="3091992"/>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100">
                <a:solidFill>
                  <a:schemeClr val="dk1"/>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76" name="Google Shape;576;p54"/>
          <p:cNvSpPr txBox="1">
            <a:spLocks noGrp="1"/>
          </p:cNvSpPr>
          <p:nvPr>
            <p:ph type="body" idx="3"/>
          </p:nvPr>
        </p:nvSpPr>
        <p:spPr>
          <a:xfrm>
            <a:off x="6830385" y="1574277"/>
            <a:ext cx="1908744" cy="3091992"/>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100">
                <a:solidFill>
                  <a:schemeClr val="dk1"/>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1_Subtitle 3">
    <p:bg>
      <p:bgPr>
        <a:solidFill>
          <a:schemeClr val="lt1"/>
        </a:solidFill>
        <a:effectLst/>
      </p:bgPr>
    </p:bg>
    <p:spTree>
      <p:nvGrpSpPr>
        <p:cNvPr id="1" name="Shape 46"/>
        <p:cNvGrpSpPr/>
        <p:nvPr/>
      </p:nvGrpSpPr>
      <p:grpSpPr>
        <a:xfrm>
          <a:off x="0" y="0"/>
          <a:ext cx="0" cy="0"/>
          <a:chOff x="0" y="0"/>
          <a:chExt cx="0" cy="0"/>
        </a:xfrm>
      </p:grpSpPr>
      <p:sp>
        <p:nvSpPr>
          <p:cNvPr id="47" name="Google Shape;47;p6"/>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 name="Google Shape;48;p6"/>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49" name="Google Shape;49;p6"/>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
        <p:nvSpPr>
          <p:cNvPr id="50" name="Google Shape;50;p6"/>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 name="Google Shape;51;p6"/>
          <p:cNvSpPr>
            <a:spLocks noGrp="1"/>
          </p:cNvSpPr>
          <p:nvPr>
            <p:ph type="pic" idx="2"/>
          </p:nvPr>
        </p:nvSpPr>
        <p:spPr>
          <a:xfrm>
            <a:off x="324937" y="1112067"/>
            <a:ext cx="1825602" cy="1825602"/>
          </a:xfrm>
          <a:prstGeom prst="rect">
            <a:avLst/>
          </a:prstGeom>
          <a:noFill/>
          <a:ln>
            <a:noFill/>
          </a:ln>
        </p:spPr>
      </p:sp>
      <p:sp>
        <p:nvSpPr>
          <p:cNvPr id="52" name="Google Shape;52;p6"/>
          <p:cNvSpPr>
            <a:spLocks noGrp="1"/>
          </p:cNvSpPr>
          <p:nvPr>
            <p:ph type="pic" idx="3"/>
          </p:nvPr>
        </p:nvSpPr>
        <p:spPr>
          <a:xfrm>
            <a:off x="2271141" y="1112066"/>
            <a:ext cx="1825602" cy="1825602"/>
          </a:xfrm>
          <a:prstGeom prst="rect">
            <a:avLst/>
          </a:prstGeom>
          <a:noFill/>
          <a:ln>
            <a:noFill/>
          </a:ln>
        </p:spPr>
      </p:sp>
      <p:sp>
        <p:nvSpPr>
          <p:cNvPr id="53" name="Google Shape;53;p6"/>
          <p:cNvSpPr>
            <a:spLocks noGrp="1"/>
          </p:cNvSpPr>
          <p:nvPr>
            <p:ph type="pic" idx="4"/>
          </p:nvPr>
        </p:nvSpPr>
        <p:spPr>
          <a:xfrm>
            <a:off x="4217345" y="1112065"/>
            <a:ext cx="1825602" cy="1825602"/>
          </a:xfrm>
          <a:prstGeom prst="rect">
            <a:avLst/>
          </a:prstGeom>
          <a:noFill/>
          <a:ln>
            <a:noFill/>
          </a:ln>
        </p:spPr>
      </p:sp>
      <p:sp>
        <p:nvSpPr>
          <p:cNvPr id="54" name="Google Shape;54;p6"/>
          <p:cNvSpPr>
            <a:spLocks noGrp="1"/>
          </p:cNvSpPr>
          <p:nvPr>
            <p:ph type="pic" idx="5"/>
          </p:nvPr>
        </p:nvSpPr>
        <p:spPr>
          <a:xfrm>
            <a:off x="6163549" y="1112064"/>
            <a:ext cx="1825602" cy="1825602"/>
          </a:xfrm>
          <a:prstGeom prst="rect">
            <a:avLst/>
          </a:prstGeom>
          <a:noFill/>
          <a:ln>
            <a:noFill/>
          </a:ln>
        </p:spPr>
      </p:sp>
      <p:sp>
        <p:nvSpPr>
          <p:cNvPr id="55" name="Google Shape;55;p6"/>
          <p:cNvSpPr>
            <a:spLocks noGrp="1"/>
          </p:cNvSpPr>
          <p:nvPr>
            <p:ph type="pic" idx="6"/>
          </p:nvPr>
        </p:nvSpPr>
        <p:spPr>
          <a:xfrm>
            <a:off x="324937" y="3118633"/>
            <a:ext cx="1825602" cy="1825602"/>
          </a:xfrm>
          <a:prstGeom prst="rect">
            <a:avLst/>
          </a:prstGeom>
          <a:noFill/>
          <a:ln>
            <a:noFill/>
          </a:ln>
        </p:spPr>
      </p:sp>
      <p:sp>
        <p:nvSpPr>
          <p:cNvPr id="56" name="Google Shape;56;p6"/>
          <p:cNvSpPr>
            <a:spLocks noGrp="1"/>
          </p:cNvSpPr>
          <p:nvPr>
            <p:ph type="pic" idx="7"/>
          </p:nvPr>
        </p:nvSpPr>
        <p:spPr>
          <a:xfrm>
            <a:off x="2271141" y="3118632"/>
            <a:ext cx="1825602" cy="1825602"/>
          </a:xfrm>
          <a:prstGeom prst="rect">
            <a:avLst/>
          </a:prstGeom>
          <a:noFill/>
          <a:ln>
            <a:noFill/>
          </a:ln>
        </p:spPr>
      </p:sp>
      <p:sp>
        <p:nvSpPr>
          <p:cNvPr id="57" name="Google Shape;57;p6"/>
          <p:cNvSpPr>
            <a:spLocks noGrp="1"/>
          </p:cNvSpPr>
          <p:nvPr>
            <p:ph type="pic" idx="8"/>
          </p:nvPr>
        </p:nvSpPr>
        <p:spPr>
          <a:xfrm>
            <a:off x="4217345" y="3118631"/>
            <a:ext cx="1825602" cy="1825602"/>
          </a:xfrm>
          <a:prstGeom prst="rect">
            <a:avLst/>
          </a:prstGeom>
          <a:noFill/>
          <a:ln>
            <a:noFill/>
          </a:ln>
        </p:spPr>
      </p:sp>
      <p:sp>
        <p:nvSpPr>
          <p:cNvPr id="58" name="Google Shape;58;p6"/>
          <p:cNvSpPr>
            <a:spLocks noGrp="1"/>
          </p:cNvSpPr>
          <p:nvPr>
            <p:ph type="pic" idx="9"/>
          </p:nvPr>
        </p:nvSpPr>
        <p:spPr>
          <a:xfrm>
            <a:off x="6163549" y="3118630"/>
            <a:ext cx="1825602" cy="1825602"/>
          </a:xfrm>
          <a:prstGeom prst="rect">
            <a:avLst/>
          </a:prstGeom>
          <a:noFill/>
          <a:ln>
            <a:noFill/>
          </a:ln>
        </p:spPr>
      </p:sp>
      <p:sp>
        <p:nvSpPr>
          <p:cNvPr id="59" name="Google Shape;59;p6"/>
          <p:cNvSpPr txBox="1">
            <a:spLocks noGrp="1"/>
          </p:cNvSpPr>
          <p:nvPr>
            <p:ph type="body" idx="1"/>
          </p:nvPr>
        </p:nvSpPr>
        <p:spPr>
          <a:xfrm>
            <a:off x="324937" y="2718486"/>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6"/>
          <p:cNvSpPr txBox="1">
            <a:spLocks noGrp="1"/>
          </p:cNvSpPr>
          <p:nvPr>
            <p:ph type="body" idx="13"/>
          </p:nvPr>
        </p:nvSpPr>
        <p:spPr>
          <a:xfrm>
            <a:off x="2266973" y="2718485"/>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p6"/>
          <p:cNvSpPr txBox="1">
            <a:spLocks noGrp="1"/>
          </p:cNvSpPr>
          <p:nvPr>
            <p:ph type="body" idx="14"/>
          </p:nvPr>
        </p:nvSpPr>
        <p:spPr>
          <a:xfrm>
            <a:off x="4217345" y="2714158"/>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6"/>
          <p:cNvSpPr txBox="1">
            <a:spLocks noGrp="1"/>
          </p:cNvSpPr>
          <p:nvPr>
            <p:ph type="body" idx="15"/>
          </p:nvPr>
        </p:nvSpPr>
        <p:spPr>
          <a:xfrm>
            <a:off x="332430" y="4734202"/>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6"/>
          <p:cNvSpPr txBox="1">
            <a:spLocks noGrp="1"/>
          </p:cNvSpPr>
          <p:nvPr>
            <p:ph type="body" idx="16"/>
          </p:nvPr>
        </p:nvSpPr>
        <p:spPr>
          <a:xfrm>
            <a:off x="2276093" y="4734201"/>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6"/>
          <p:cNvSpPr txBox="1">
            <a:spLocks noGrp="1"/>
          </p:cNvSpPr>
          <p:nvPr>
            <p:ph type="body" idx="17"/>
          </p:nvPr>
        </p:nvSpPr>
        <p:spPr>
          <a:xfrm>
            <a:off x="4209008" y="4729929"/>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6"/>
          <p:cNvSpPr txBox="1">
            <a:spLocks noGrp="1"/>
          </p:cNvSpPr>
          <p:nvPr>
            <p:ph type="body" idx="18"/>
          </p:nvPr>
        </p:nvSpPr>
        <p:spPr>
          <a:xfrm>
            <a:off x="6167717" y="4729928"/>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6"/>
          <p:cNvSpPr txBox="1">
            <a:spLocks noGrp="1"/>
          </p:cNvSpPr>
          <p:nvPr>
            <p:ph type="body" idx="19"/>
          </p:nvPr>
        </p:nvSpPr>
        <p:spPr>
          <a:xfrm>
            <a:off x="6159381" y="2723086"/>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6"/>
          <p:cNvSpPr>
            <a:spLocks noGrp="1"/>
          </p:cNvSpPr>
          <p:nvPr>
            <p:ph type="body" idx="20"/>
          </p:nvPr>
        </p:nvSpPr>
        <p:spPr>
          <a:xfrm>
            <a:off x="-111508" y="199266"/>
            <a:ext cx="4753358" cy="604666"/>
          </a:xfrm>
          <a:prstGeom prst="snip1Rect">
            <a:avLst>
              <a:gd name="adj" fmla="val 16667"/>
            </a:avLst>
          </a:prstGeom>
          <a:solidFill>
            <a:srgbClr val="ADC6ED"/>
          </a:solidFill>
          <a:ln>
            <a:noFill/>
          </a:ln>
        </p:spPr>
        <p:txBody>
          <a:bodyPr spcFirstLastPara="1" wrap="square" lIns="274300" tIns="45700" rIns="91425" bIns="45700" anchor="ctr" anchorCtr="0">
            <a:noAutofit/>
          </a:bodyPr>
          <a:lstStyle>
            <a:lvl1pPr marL="457200" marR="0" lvl="0" indent="-228600" algn="l" rtl="0">
              <a:lnSpc>
                <a:spcPct val="100000"/>
              </a:lnSpc>
              <a:spcBef>
                <a:spcPts val="0"/>
              </a:spcBef>
              <a:spcAft>
                <a:spcPts val="0"/>
              </a:spcAft>
              <a:buClr>
                <a:srgbClr val="000000"/>
              </a:buClr>
              <a:buSzPts val="1200"/>
              <a:buFont typeface="Arial"/>
              <a:buNone/>
              <a:defRPr sz="1200" b="0" i="0" u="none" strike="noStrike" cap="none">
                <a:solidFill>
                  <a:srgbClr val="444444"/>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p6"/>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69" name="Google Shape;69;p6"/>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 Dark 1">
  <p:cSld name="1_Blank - Dark 1">
    <p:spTree>
      <p:nvGrpSpPr>
        <p:cNvPr id="1" name="Shape 577"/>
        <p:cNvGrpSpPr/>
        <p:nvPr/>
      </p:nvGrpSpPr>
      <p:grpSpPr>
        <a:xfrm>
          <a:off x="0" y="0"/>
          <a:ext cx="0" cy="0"/>
          <a:chOff x="0" y="0"/>
          <a:chExt cx="0" cy="0"/>
        </a:xfrm>
      </p:grpSpPr>
      <p:sp>
        <p:nvSpPr>
          <p:cNvPr id="578" name="Google Shape;578;p55"/>
          <p:cNvSpPr/>
          <p:nvPr/>
        </p:nvSpPr>
        <p:spPr>
          <a:xfrm rot="5400000">
            <a:off x="-132080" y="-91442"/>
            <a:ext cx="1298271" cy="1298271"/>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579" name="Google Shape;579;p55"/>
          <p:cNvSpPr txBox="1">
            <a:spLocks noGrp="1"/>
          </p:cNvSpPr>
          <p:nvPr>
            <p:ph type="body" idx="1"/>
          </p:nvPr>
        </p:nvSpPr>
        <p:spPr>
          <a:xfrm>
            <a:off x="182404" y="110490"/>
            <a:ext cx="462597" cy="539748"/>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24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80" name="Google Shape;580;p55"/>
          <p:cNvSpPr txBox="1">
            <a:spLocks noGrp="1"/>
          </p:cNvSpPr>
          <p:nvPr>
            <p:ph type="body" idx="2"/>
          </p:nvPr>
        </p:nvSpPr>
        <p:spPr>
          <a:xfrm>
            <a:off x="768626" y="110490"/>
            <a:ext cx="7961671" cy="539747"/>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4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81" name="Google Shape;581;p55"/>
          <p:cNvSpPr>
            <a:spLocks noGrp="1"/>
          </p:cNvSpPr>
          <p:nvPr>
            <p:ph type="pic" idx="3"/>
          </p:nvPr>
        </p:nvSpPr>
        <p:spPr>
          <a:xfrm>
            <a:off x="6533322" y="1"/>
            <a:ext cx="2196975" cy="2571750"/>
          </a:xfrm>
          <a:prstGeom prst="rect">
            <a:avLst/>
          </a:prstGeom>
          <a:solidFill>
            <a:srgbClr val="F2F2F2"/>
          </a:solidFill>
          <a:ln>
            <a:noFill/>
          </a:ln>
        </p:spPr>
      </p:sp>
      <p:sp>
        <p:nvSpPr>
          <p:cNvPr id="582" name="Google Shape;582;p55"/>
          <p:cNvSpPr>
            <a:spLocks noGrp="1"/>
          </p:cNvSpPr>
          <p:nvPr>
            <p:ph type="pic" idx="4"/>
          </p:nvPr>
        </p:nvSpPr>
        <p:spPr>
          <a:xfrm flipH="1">
            <a:off x="6533321" y="2662861"/>
            <a:ext cx="2196975" cy="2782128"/>
          </a:xfrm>
          <a:prstGeom prst="snip1Rect">
            <a:avLst>
              <a:gd name="adj" fmla="val 16667"/>
            </a:avLst>
          </a:prstGeom>
          <a:solidFill>
            <a:srgbClr val="F2F2F2"/>
          </a:solidFill>
          <a:ln>
            <a:noFill/>
          </a:ln>
        </p:spPr>
      </p:sp>
      <p:sp>
        <p:nvSpPr>
          <p:cNvPr id="583" name="Google Shape;583;p55"/>
          <p:cNvSpPr txBox="1">
            <a:spLocks noGrp="1"/>
          </p:cNvSpPr>
          <p:nvPr>
            <p:ph type="body" idx="5"/>
          </p:nvPr>
        </p:nvSpPr>
        <p:spPr>
          <a:xfrm>
            <a:off x="768350" y="852171"/>
            <a:ext cx="5422138" cy="3967480"/>
          </a:xfrm>
          <a:prstGeom prst="rect">
            <a:avLst/>
          </a:prstGeom>
          <a:noFill/>
          <a:ln>
            <a:noFill/>
          </a:ln>
        </p:spPr>
        <p:txBody>
          <a:bodyPr spcFirstLastPara="1" wrap="square" lIns="0" tIns="0" rIns="0" bIns="0" anchor="t" anchorCtr="0">
            <a:noAutofit/>
          </a:bodyPr>
          <a:lstStyle>
            <a:lvl1pPr marL="457200" marR="0" lvl="0" indent="-228600" algn="l">
              <a:lnSpc>
                <a:spcPct val="115000"/>
              </a:lnSpc>
              <a:spcBef>
                <a:spcPts val="600"/>
              </a:spcBef>
              <a:spcAft>
                <a:spcPts val="0"/>
              </a:spcAft>
              <a:buClr>
                <a:schemeClr val="dk2"/>
              </a:buClr>
              <a:buSzPts val="1600"/>
              <a:buFont typeface="Montserrat Light"/>
              <a:buNone/>
              <a:defRPr sz="1050">
                <a:solidFill>
                  <a:srgbClr val="15325E"/>
                </a:solidFill>
              </a:defRPr>
            </a:lvl1pPr>
            <a:lvl2pPr marL="914400" lvl="1" indent="-228600" algn="l">
              <a:lnSpc>
                <a:spcPct val="115000"/>
              </a:lnSpc>
              <a:spcBef>
                <a:spcPts val="0"/>
              </a:spcBef>
              <a:spcAft>
                <a:spcPts val="0"/>
              </a:spcAft>
              <a:buSzPts val="1600"/>
              <a:buFont typeface="Montserrat Light"/>
              <a:buNone/>
              <a:defRPr sz="1050">
                <a:solidFill>
                  <a:srgbClr val="15325E"/>
                </a:solidFill>
              </a:defRPr>
            </a:lvl2pPr>
            <a:lvl3pPr marL="1371600" lvl="2" indent="-228600" algn="l">
              <a:lnSpc>
                <a:spcPct val="115000"/>
              </a:lnSpc>
              <a:spcBef>
                <a:spcPts val="0"/>
              </a:spcBef>
              <a:spcAft>
                <a:spcPts val="0"/>
              </a:spcAft>
              <a:buSzPts val="1600"/>
              <a:buFont typeface="Montserrat Light"/>
              <a:buNone/>
              <a:defRPr sz="1050">
                <a:solidFill>
                  <a:srgbClr val="15325E"/>
                </a:solidFill>
              </a:defRPr>
            </a:lvl3pPr>
            <a:lvl4pPr marL="1828800" lvl="3" indent="-228600" algn="l">
              <a:lnSpc>
                <a:spcPct val="115000"/>
              </a:lnSpc>
              <a:spcBef>
                <a:spcPts val="0"/>
              </a:spcBef>
              <a:spcAft>
                <a:spcPts val="0"/>
              </a:spcAft>
              <a:buSzPts val="1600"/>
              <a:buFont typeface="Montserrat Light"/>
              <a:buNone/>
              <a:defRPr sz="1050">
                <a:solidFill>
                  <a:srgbClr val="15325E"/>
                </a:solidFill>
              </a:defRPr>
            </a:lvl4pPr>
            <a:lvl5pPr marL="2286000" lvl="4" indent="-228600" algn="l">
              <a:lnSpc>
                <a:spcPct val="115000"/>
              </a:lnSpc>
              <a:spcBef>
                <a:spcPts val="0"/>
              </a:spcBef>
              <a:spcAft>
                <a:spcPts val="0"/>
              </a:spcAft>
              <a:buSzPts val="1600"/>
              <a:buFont typeface="Montserrat Light"/>
              <a:buNone/>
              <a:defRPr sz="1050">
                <a:solidFill>
                  <a:srgbClr val="15325E"/>
                </a:solidFill>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84" name="Google Shape;584;p55"/>
          <p:cNvSpPr/>
          <p:nvPr/>
        </p:nvSpPr>
        <p:spPr>
          <a:xfrm rot="5400000">
            <a:off x="-132080" y="-91442"/>
            <a:ext cx="1298271" cy="1298271"/>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p:cSld name="Blue_Cover">
    <p:spTree>
      <p:nvGrpSpPr>
        <p:cNvPr id="1" name="Shape 585"/>
        <p:cNvGrpSpPr/>
        <p:nvPr/>
      </p:nvGrpSpPr>
      <p:grpSpPr>
        <a:xfrm>
          <a:off x="0" y="0"/>
          <a:ext cx="0" cy="0"/>
          <a:chOff x="0" y="0"/>
          <a:chExt cx="0" cy="0"/>
        </a:xfrm>
      </p:grpSpPr>
      <p:sp>
        <p:nvSpPr>
          <p:cNvPr id="586" name="Google Shape;586;p56"/>
          <p:cNvSpPr/>
          <p:nvPr/>
        </p:nvSpPr>
        <p:spPr>
          <a:xfrm>
            <a:off x="-924562" y="3183040"/>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587" name="Google Shape;587;p56"/>
          <p:cNvSpPr/>
          <p:nvPr/>
        </p:nvSpPr>
        <p:spPr>
          <a:xfrm rot="10800000" flipH="1">
            <a:off x="-924561" y="-996376"/>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588" name="Google Shape;588;p56"/>
          <p:cNvSpPr txBox="1">
            <a:spLocks noGrp="1"/>
          </p:cNvSpPr>
          <p:nvPr>
            <p:ph type="ctrTitle"/>
          </p:nvPr>
        </p:nvSpPr>
        <p:spPr>
          <a:xfrm>
            <a:off x="355756" y="1929019"/>
            <a:ext cx="5110324" cy="8309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SzPts val="6000"/>
              <a:buNone/>
              <a:defRPr sz="6000" b="0" i="0">
                <a:solidFill>
                  <a:schemeClr val="lt1"/>
                </a:solidFill>
                <a:latin typeface="Montserrat"/>
                <a:ea typeface="Montserrat"/>
                <a:cs typeface="Montserrat"/>
                <a:sym typeface="Montserrat"/>
              </a:defRPr>
            </a:lvl1pPr>
            <a:lvl2pPr lvl="1" algn="l">
              <a:lnSpc>
                <a:spcPct val="90000"/>
              </a:lnSpc>
              <a:spcBef>
                <a:spcPts val="0"/>
              </a:spcBef>
              <a:spcAft>
                <a:spcPts val="0"/>
              </a:spcAft>
              <a:buSzPts val="6000"/>
              <a:buNone/>
              <a:defRPr sz="6000"/>
            </a:lvl2pPr>
            <a:lvl3pPr lvl="2" algn="l">
              <a:lnSpc>
                <a:spcPct val="90000"/>
              </a:lnSpc>
              <a:spcBef>
                <a:spcPts val="0"/>
              </a:spcBef>
              <a:spcAft>
                <a:spcPts val="0"/>
              </a:spcAft>
              <a:buSzPts val="6000"/>
              <a:buNone/>
              <a:defRPr sz="6000"/>
            </a:lvl3pPr>
            <a:lvl4pPr lvl="3" algn="l">
              <a:lnSpc>
                <a:spcPct val="90000"/>
              </a:lnSpc>
              <a:spcBef>
                <a:spcPts val="0"/>
              </a:spcBef>
              <a:spcAft>
                <a:spcPts val="0"/>
              </a:spcAft>
              <a:buSzPts val="6000"/>
              <a:buNone/>
              <a:defRPr sz="6000"/>
            </a:lvl4pPr>
            <a:lvl5pPr lvl="4" algn="l">
              <a:lnSpc>
                <a:spcPct val="90000"/>
              </a:lnSpc>
              <a:spcBef>
                <a:spcPts val="0"/>
              </a:spcBef>
              <a:spcAft>
                <a:spcPts val="0"/>
              </a:spcAft>
              <a:buSzPts val="6000"/>
              <a:buNone/>
              <a:defRPr sz="6000"/>
            </a:lvl5pPr>
            <a:lvl6pPr lvl="5" algn="l">
              <a:lnSpc>
                <a:spcPct val="90000"/>
              </a:lnSpc>
              <a:spcBef>
                <a:spcPts val="0"/>
              </a:spcBef>
              <a:spcAft>
                <a:spcPts val="0"/>
              </a:spcAft>
              <a:buSzPts val="6000"/>
              <a:buNone/>
              <a:defRPr sz="6000"/>
            </a:lvl6pPr>
            <a:lvl7pPr lvl="6" algn="l">
              <a:lnSpc>
                <a:spcPct val="90000"/>
              </a:lnSpc>
              <a:spcBef>
                <a:spcPts val="0"/>
              </a:spcBef>
              <a:spcAft>
                <a:spcPts val="0"/>
              </a:spcAft>
              <a:buSzPts val="6000"/>
              <a:buNone/>
              <a:defRPr sz="6000"/>
            </a:lvl7pPr>
            <a:lvl8pPr lvl="7" algn="l">
              <a:lnSpc>
                <a:spcPct val="90000"/>
              </a:lnSpc>
              <a:spcBef>
                <a:spcPts val="0"/>
              </a:spcBef>
              <a:spcAft>
                <a:spcPts val="0"/>
              </a:spcAft>
              <a:buSzPts val="6000"/>
              <a:buNone/>
              <a:defRPr sz="6000"/>
            </a:lvl8pPr>
            <a:lvl9pPr lvl="8" algn="l">
              <a:lnSpc>
                <a:spcPct val="90000"/>
              </a:lnSpc>
              <a:spcBef>
                <a:spcPts val="0"/>
              </a:spcBef>
              <a:spcAft>
                <a:spcPts val="0"/>
              </a:spcAft>
              <a:buSzPts val="6000"/>
              <a:buNone/>
              <a:defRPr sz="6000"/>
            </a:lvl9pPr>
          </a:lstStyle>
          <a:p>
            <a:endParaRPr/>
          </a:p>
        </p:txBody>
      </p:sp>
      <p:sp>
        <p:nvSpPr>
          <p:cNvPr id="589" name="Google Shape;589;p56" descr="A close up of a sign&#10;&#10;Description automatically generated"/>
          <p:cNvSpPr/>
          <p:nvPr/>
        </p:nvSpPr>
        <p:spPr>
          <a:xfrm>
            <a:off x="6992220" y="294884"/>
            <a:ext cx="1920236" cy="75159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90" name="Google Shape;590;p56"/>
          <p:cNvCxnSpPr/>
          <p:nvPr/>
        </p:nvCxnSpPr>
        <p:spPr>
          <a:xfrm>
            <a:off x="-426720" y="3042031"/>
            <a:ext cx="7579360" cy="0"/>
          </a:xfrm>
          <a:prstGeom prst="straightConnector1">
            <a:avLst/>
          </a:prstGeom>
          <a:noFill/>
          <a:ln w="31750" cap="flat" cmpd="sng">
            <a:solidFill>
              <a:srgbClr val="5B8DDB"/>
            </a:solidFill>
            <a:prstDash val="solid"/>
            <a:round/>
            <a:headEnd type="none" w="sm" len="sm"/>
            <a:tailEnd type="none" w="sm" len="sm"/>
          </a:ln>
        </p:spPr>
      </p:cxnSp>
      <p:sp>
        <p:nvSpPr>
          <p:cNvPr id="591" name="Google Shape;591;p56"/>
          <p:cNvSpPr txBox="1">
            <a:spLocks noGrp="1"/>
          </p:cNvSpPr>
          <p:nvPr>
            <p:ph type="body" idx="1"/>
          </p:nvPr>
        </p:nvSpPr>
        <p:spPr>
          <a:xfrm>
            <a:off x="7285366" y="2711171"/>
            <a:ext cx="1320800" cy="661720"/>
          </a:xfrm>
          <a:prstGeom prst="rect">
            <a:avLst/>
          </a:prstGeom>
          <a:noFill/>
          <a:ln>
            <a:noFill/>
          </a:ln>
        </p:spPr>
        <p:txBody>
          <a:bodyPr spcFirstLastPara="1" wrap="square" lIns="0" tIns="0" rIns="0" bIns="91425" anchor="ctr" anchorCtr="0">
            <a:spAutoFit/>
          </a:bodyPr>
          <a:lstStyle>
            <a:lvl1pPr marL="457200" lvl="0" indent="-228600" algn="l">
              <a:lnSpc>
                <a:spcPct val="100000"/>
              </a:lnSpc>
              <a:spcBef>
                <a:spcPts val="600"/>
              </a:spcBef>
              <a:spcAft>
                <a:spcPts val="0"/>
              </a:spcAft>
              <a:buSzPts val="1600"/>
              <a:buFont typeface="Montserrat"/>
              <a:buNone/>
              <a:defRPr b="0" i="0">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92" name="Google Shape;592;p56"/>
          <p:cNvSpPr txBox="1">
            <a:spLocks noGrp="1"/>
          </p:cNvSpPr>
          <p:nvPr>
            <p:ph type="body" idx="2"/>
          </p:nvPr>
        </p:nvSpPr>
        <p:spPr>
          <a:xfrm>
            <a:off x="355756" y="3382822"/>
            <a:ext cx="4927600" cy="1046162"/>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2400" b="0" i="0">
                <a:latin typeface="Montserrat"/>
                <a:ea typeface="Montserrat"/>
                <a:cs typeface="Montserrat"/>
                <a:sym typeface="Montserrat"/>
              </a:defRPr>
            </a:lvl1pPr>
            <a:lvl2pPr marL="914400" lvl="1" indent="-228600" algn="l">
              <a:lnSpc>
                <a:spcPct val="115000"/>
              </a:lnSpc>
              <a:spcBef>
                <a:spcPts val="0"/>
              </a:spcBef>
              <a:spcAft>
                <a:spcPts val="0"/>
              </a:spcAft>
              <a:buSzPts val="1600"/>
              <a:buFont typeface="Montserrat Light"/>
              <a:buNone/>
              <a:defRPr/>
            </a:lvl2pPr>
            <a:lvl3pPr marL="1371600" lvl="2" indent="-228600" algn="l">
              <a:lnSpc>
                <a:spcPct val="115000"/>
              </a:lnSpc>
              <a:spcBef>
                <a:spcPts val="0"/>
              </a:spcBef>
              <a:spcAft>
                <a:spcPts val="0"/>
              </a:spcAft>
              <a:buSzPts val="1600"/>
              <a:buFont typeface="Montserrat Light"/>
              <a:buNone/>
              <a:defRPr/>
            </a:lvl3pPr>
            <a:lvl4pPr marL="1828800" lvl="3" indent="-228600" algn="l">
              <a:lnSpc>
                <a:spcPct val="115000"/>
              </a:lnSpc>
              <a:spcBef>
                <a:spcPts val="0"/>
              </a:spcBef>
              <a:spcAft>
                <a:spcPts val="0"/>
              </a:spcAft>
              <a:buSzPts val="1600"/>
              <a:buFont typeface="Montserrat Light"/>
              <a:buNone/>
              <a:defRPr/>
            </a:lvl4pPr>
            <a:lvl5pPr marL="2286000" lvl="4" indent="-228600" algn="l">
              <a:lnSpc>
                <a:spcPct val="115000"/>
              </a:lnSpc>
              <a:spcBef>
                <a:spcPts val="0"/>
              </a:spcBef>
              <a:spcAft>
                <a:spcPts val="0"/>
              </a:spcAft>
              <a:buSzPts val="1600"/>
              <a:buFont typeface="Montserrat Light"/>
              <a:buNone/>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ubtitle">
  <p:cSld name="Concept Title W/Intro">
    <p:bg>
      <p:bgPr>
        <a:solidFill>
          <a:srgbClr val="AEC7ED"/>
        </a:solidFill>
        <a:effectLst/>
      </p:bgPr>
    </p:bg>
    <p:spTree>
      <p:nvGrpSpPr>
        <p:cNvPr id="1" name="Shape 593"/>
        <p:cNvGrpSpPr/>
        <p:nvPr/>
      </p:nvGrpSpPr>
      <p:grpSpPr>
        <a:xfrm>
          <a:off x="0" y="0"/>
          <a:ext cx="0" cy="0"/>
          <a:chOff x="0" y="0"/>
          <a:chExt cx="0" cy="0"/>
        </a:xfrm>
      </p:grpSpPr>
      <p:sp>
        <p:nvSpPr>
          <p:cNvPr id="594" name="Google Shape;594;p57"/>
          <p:cNvSpPr txBox="1">
            <a:spLocks noGrp="1"/>
          </p:cNvSpPr>
          <p:nvPr>
            <p:ph type="body" idx="1"/>
          </p:nvPr>
        </p:nvSpPr>
        <p:spPr>
          <a:xfrm>
            <a:off x="1" y="0"/>
            <a:ext cx="3423920" cy="5143500"/>
          </a:xfrm>
          <a:prstGeom prst="rect">
            <a:avLst/>
          </a:prstGeom>
          <a:noFill/>
          <a:ln>
            <a:noFill/>
          </a:ln>
        </p:spPr>
        <p:txBody>
          <a:bodyPr spcFirstLastPara="1" wrap="square" lIns="0" tIns="0" rIns="0" bIns="0" anchor="ctr" anchorCtr="0">
            <a:noAutofit/>
          </a:bodyPr>
          <a:lstStyle>
            <a:lvl1pPr marL="457200" lvl="0" indent="-228600" algn="ctr">
              <a:lnSpc>
                <a:spcPct val="115000"/>
              </a:lnSpc>
              <a:spcBef>
                <a:spcPts val="600"/>
              </a:spcBef>
              <a:spcAft>
                <a:spcPts val="0"/>
              </a:spcAft>
              <a:buSzPts val="1600"/>
              <a:buFont typeface="Montserrat Thin"/>
              <a:buNone/>
              <a:defRPr sz="30000" b="0" i="0">
                <a:latin typeface="Montserrat Thin"/>
                <a:ea typeface="Montserrat Thin"/>
                <a:cs typeface="Montserrat Thin"/>
                <a:sym typeface="Montserrat Thin"/>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95" name="Google Shape;595;p57"/>
          <p:cNvSpPr txBox="1">
            <a:spLocks noGrp="1"/>
          </p:cNvSpPr>
          <p:nvPr>
            <p:ph type="body" idx="2"/>
          </p:nvPr>
        </p:nvSpPr>
        <p:spPr>
          <a:xfrm>
            <a:off x="4526678" y="589598"/>
            <a:ext cx="4042901" cy="1382712"/>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36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2400" b="0" i="0">
                <a:latin typeface="Montserrat"/>
                <a:ea typeface="Montserrat"/>
                <a:cs typeface="Montserrat"/>
                <a:sym typeface="Montserrat"/>
              </a:defRPr>
            </a:lvl2pPr>
            <a:lvl3pPr marL="1371600" lvl="2" indent="-330200" algn="l">
              <a:lnSpc>
                <a:spcPct val="115000"/>
              </a:lnSpc>
              <a:spcBef>
                <a:spcPts val="0"/>
              </a:spcBef>
              <a:spcAft>
                <a:spcPts val="0"/>
              </a:spcAft>
              <a:buSzPts val="1600"/>
              <a:buChar char="⬞"/>
              <a:defRPr sz="2400" b="0" i="0">
                <a:latin typeface="Montserrat"/>
                <a:ea typeface="Montserrat"/>
                <a:cs typeface="Montserrat"/>
                <a:sym typeface="Montserrat"/>
              </a:defRPr>
            </a:lvl3pPr>
            <a:lvl4pPr marL="1828800" lvl="3" indent="-330200" algn="l">
              <a:lnSpc>
                <a:spcPct val="115000"/>
              </a:lnSpc>
              <a:spcBef>
                <a:spcPts val="0"/>
              </a:spcBef>
              <a:spcAft>
                <a:spcPts val="0"/>
              </a:spcAft>
              <a:buSzPts val="1600"/>
              <a:buChar char="●"/>
              <a:defRPr sz="2400" b="0" i="0">
                <a:latin typeface="Montserrat"/>
                <a:ea typeface="Montserrat"/>
                <a:cs typeface="Montserrat"/>
                <a:sym typeface="Montserrat"/>
              </a:defRPr>
            </a:lvl4pPr>
            <a:lvl5pPr marL="2286000" lvl="4" indent="-330200" algn="l">
              <a:lnSpc>
                <a:spcPct val="115000"/>
              </a:lnSpc>
              <a:spcBef>
                <a:spcPts val="0"/>
              </a:spcBef>
              <a:spcAft>
                <a:spcPts val="0"/>
              </a:spcAft>
              <a:buSzPts val="1600"/>
              <a:buChar char="○"/>
              <a:defRPr sz="2400" b="0" i="0">
                <a:latin typeface="Montserrat"/>
                <a:ea typeface="Montserrat"/>
                <a:cs typeface="Montserrat"/>
                <a:sym typeface="Montserrat"/>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96" name="Google Shape;596;p57"/>
          <p:cNvSpPr txBox="1">
            <a:spLocks noGrp="1"/>
          </p:cNvSpPr>
          <p:nvPr>
            <p:ph type="body" idx="3"/>
          </p:nvPr>
        </p:nvSpPr>
        <p:spPr>
          <a:xfrm>
            <a:off x="5065150" y="2133600"/>
            <a:ext cx="3504429" cy="1909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200" b="0" i="0">
                <a:solidFill>
                  <a:srgbClr val="15325E"/>
                </a:solidFill>
                <a:latin typeface="Montserrat Light"/>
                <a:ea typeface="Montserrat Light"/>
                <a:cs typeface="Montserrat Light"/>
                <a:sym typeface="Montserrat Light"/>
              </a:defRPr>
            </a:lvl1pPr>
            <a:lvl2pPr marL="914400" lvl="1" indent="-330200" algn="r">
              <a:lnSpc>
                <a:spcPct val="115000"/>
              </a:lnSpc>
              <a:spcBef>
                <a:spcPts val="0"/>
              </a:spcBef>
              <a:spcAft>
                <a:spcPts val="0"/>
              </a:spcAft>
              <a:buSzPts val="1600"/>
              <a:buChar char="-"/>
              <a:defRPr sz="1400" b="0" i="0">
                <a:solidFill>
                  <a:schemeClr val="accent1"/>
                </a:solidFill>
                <a:latin typeface="Montserrat Light"/>
                <a:ea typeface="Montserrat Light"/>
                <a:cs typeface="Montserrat Light"/>
                <a:sym typeface="Montserrat Light"/>
              </a:defRPr>
            </a:lvl2pPr>
            <a:lvl3pPr marL="1371600" lvl="2" indent="-330200" algn="r">
              <a:lnSpc>
                <a:spcPct val="115000"/>
              </a:lnSpc>
              <a:spcBef>
                <a:spcPts val="0"/>
              </a:spcBef>
              <a:spcAft>
                <a:spcPts val="0"/>
              </a:spcAft>
              <a:buSzPts val="1600"/>
              <a:buChar char="⬞"/>
              <a:defRPr sz="1400" b="0" i="0">
                <a:solidFill>
                  <a:schemeClr val="accent1"/>
                </a:solidFill>
                <a:latin typeface="Montserrat Light"/>
                <a:ea typeface="Montserrat Light"/>
                <a:cs typeface="Montserrat Light"/>
                <a:sym typeface="Montserrat Light"/>
              </a:defRPr>
            </a:lvl3pPr>
            <a:lvl4pPr marL="1828800" lvl="3" indent="-330200" algn="r">
              <a:lnSpc>
                <a:spcPct val="115000"/>
              </a:lnSpc>
              <a:spcBef>
                <a:spcPts val="0"/>
              </a:spcBef>
              <a:spcAft>
                <a:spcPts val="0"/>
              </a:spcAft>
              <a:buSzPts val="1600"/>
              <a:buChar char="●"/>
              <a:defRPr sz="1400" b="0" i="0">
                <a:solidFill>
                  <a:schemeClr val="accent1"/>
                </a:solidFill>
                <a:latin typeface="Montserrat Light"/>
                <a:ea typeface="Montserrat Light"/>
                <a:cs typeface="Montserrat Light"/>
                <a:sym typeface="Montserrat Light"/>
              </a:defRPr>
            </a:lvl4pPr>
            <a:lvl5pPr marL="2286000" lvl="4" indent="-330200" algn="r">
              <a:lnSpc>
                <a:spcPct val="115000"/>
              </a:lnSpc>
              <a:spcBef>
                <a:spcPts val="0"/>
              </a:spcBef>
              <a:spcAft>
                <a:spcPts val="0"/>
              </a:spcAft>
              <a:buSzPts val="1600"/>
              <a:buChar char="○"/>
              <a:defRPr sz="1400" b="0" i="0">
                <a:solidFill>
                  <a:schemeClr val="accent1"/>
                </a:solidFill>
                <a:latin typeface="Montserrat Light"/>
                <a:ea typeface="Montserrat Light"/>
                <a:cs typeface="Montserrat Light"/>
                <a:sym typeface="Montserrat Light"/>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97" name="Google Shape;597;p57"/>
          <p:cNvSpPr/>
          <p:nvPr/>
        </p:nvSpPr>
        <p:spPr>
          <a:xfrm rot="10800000">
            <a:off x="4687318" y="2199501"/>
            <a:ext cx="277497" cy="277497"/>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cxnSp>
        <p:nvCxnSpPr>
          <p:cNvPr id="598" name="Google Shape;598;p57"/>
          <p:cNvCxnSpPr/>
          <p:nvPr/>
        </p:nvCxnSpPr>
        <p:spPr>
          <a:xfrm>
            <a:off x="3606801" y="1026160"/>
            <a:ext cx="0" cy="3017203"/>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ubtitle">
  <p:cSld name="TV Concept Title">
    <p:bg>
      <p:bgPr>
        <a:solidFill>
          <a:schemeClr val="lt1"/>
        </a:solidFill>
        <a:effectLst/>
      </p:bgPr>
    </p:bg>
    <p:spTree>
      <p:nvGrpSpPr>
        <p:cNvPr id="1" name="Shape 599"/>
        <p:cNvGrpSpPr/>
        <p:nvPr/>
      </p:nvGrpSpPr>
      <p:grpSpPr>
        <a:xfrm>
          <a:off x="0" y="0"/>
          <a:ext cx="0" cy="0"/>
          <a:chOff x="0" y="0"/>
          <a:chExt cx="0" cy="0"/>
        </a:xfrm>
      </p:grpSpPr>
      <p:sp>
        <p:nvSpPr>
          <p:cNvPr id="600" name="Google Shape;600;p58"/>
          <p:cNvSpPr>
            <a:spLocks noGrp="1"/>
          </p:cNvSpPr>
          <p:nvPr>
            <p:ph type="pic" idx="2"/>
          </p:nvPr>
        </p:nvSpPr>
        <p:spPr>
          <a:xfrm>
            <a:off x="0" y="0"/>
            <a:ext cx="9144000" cy="5143500"/>
          </a:xfrm>
          <a:prstGeom prst="rect">
            <a:avLst/>
          </a:prstGeom>
          <a:noFill/>
          <a:ln>
            <a:noFill/>
          </a:ln>
        </p:spPr>
      </p:sp>
      <p:sp>
        <p:nvSpPr>
          <p:cNvPr id="601" name="Google Shape;601;p58"/>
          <p:cNvSpPr/>
          <p:nvPr/>
        </p:nvSpPr>
        <p:spPr>
          <a:xfrm>
            <a:off x="-131805" y="-131805"/>
            <a:ext cx="10132540" cy="5659394"/>
          </a:xfrm>
          <a:prstGeom prst="rect">
            <a:avLst/>
          </a:prstGeom>
          <a:solidFill>
            <a:srgbClr val="AEC7ED">
              <a:alpha val="7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2" name="Google Shape;602;p58"/>
          <p:cNvSpPr txBox="1">
            <a:spLocks noGrp="1"/>
          </p:cNvSpPr>
          <p:nvPr>
            <p:ph type="body" idx="1"/>
          </p:nvPr>
        </p:nvSpPr>
        <p:spPr>
          <a:xfrm>
            <a:off x="1" y="0"/>
            <a:ext cx="3423920" cy="5143500"/>
          </a:xfrm>
          <a:prstGeom prst="rect">
            <a:avLst/>
          </a:prstGeom>
          <a:noFill/>
          <a:ln>
            <a:noFill/>
          </a:ln>
        </p:spPr>
        <p:txBody>
          <a:bodyPr spcFirstLastPara="1" wrap="square" lIns="0" tIns="0" rIns="0" bIns="0" anchor="ctr" anchorCtr="0">
            <a:noAutofit/>
          </a:bodyPr>
          <a:lstStyle>
            <a:lvl1pPr marL="457200" lvl="0" indent="-228600" algn="ctr">
              <a:lnSpc>
                <a:spcPct val="115000"/>
              </a:lnSpc>
              <a:spcBef>
                <a:spcPts val="600"/>
              </a:spcBef>
              <a:spcAft>
                <a:spcPts val="0"/>
              </a:spcAft>
              <a:buSzPts val="1600"/>
              <a:buFont typeface="Montserrat Thin"/>
              <a:buNone/>
              <a:defRPr sz="30000" b="0" i="0">
                <a:latin typeface="Montserrat Thin"/>
                <a:ea typeface="Montserrat Thin"/>
                <a:cs typeface="Montserrat Thin"/>
                <a:sym typeface="Montserrat Thin"/>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03" name="Google Shape;603;p58"/>
          <p:cNvSpPr txBox="1">
            <a:spLocks noGrp="1"/>
          </p:cNvSpPr>
          <p:nvPr>
            <p:ph type="body" idx="3"/>
          </p:nvPr>
        </p:nvSpPr>
        <p:spPr>
          <a:xfrm>
            <a:off x="3423920" y="1194486"/>
            <a:ext cx="5243002" cy="2850292"/>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36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2400" b="0" i="0">
                <a:latin typeface="Montserrat"/>
                <a:ea typeface="Montserrat"/>
                <a:cs typeface="Montserrat"/>
                <a:sym typeface="Montserrat"/>
              </a:defRPr>
            </a:lvl2pPr>
            <a:lvl3pPr marL="1371600" lvl="2" indent="-330200" algn="l">
              <a:lnSpc>
                <a:spcPct val="115000"/>
              </a:lnSpc>
              <a:spcBef>
                <a:spcPts val="0"/>
              </a:spcBef>
              <a:spcAft>
                <a:spcPts val="0"/>
              </a:spcAft>
              <a:buSzPts val="1600"/>
              <a:buChar char="⬞"/>
              <a:defRPr sz="2400" b="0" i="0">
                <a:latin typeface="Montserrat"/>
                <a:ea typeface="Montserrat"/>
                <a:cs typeface="Montserrat"/>
                <a:sym typeface="Montserrat"/>
              </a:defRPr>
            </a:lvl3pPr>
            <a:lvl4pPr marL="1828800" lvl="3" indent="-330200" algn="l">
              <a:lnSpc>
                <a:spcPct val="115000"/>
              </a:lnSpc>
              <a:spcBef>
                <a:spcPts val="0"/>
              </a:spcBef>
              <a:spcAft>
                <a:spcPts val="0"/>
              </a:spcAft>
              <a:buSzPts val="1600"/>
              <a:buChar char="●"/>
              <a:defRPr sz="2400" b="0" i="0">
                <a:latin typeface="Montserrat"/>
                <a:ea typeface="Montserrat"/>
                <a:cs typeface="Montserrat"/>
                <a:sym typeface="Montserrat"/>
              </a:defRPr>
            </a:lvl4pPr>
            <a:lvl5pPr marL="2286000" lvl="4" indent="-330200" algn="l">
              <a:lnSpc>
                <a:spcPct val="115000"/>
              </a:lnSpc>
              <a:spcBef>
                <a:spcPts val="0"/>
              </a:spcBef>
              <a:spcAft>
                <a:spcPts val="0"/>
              </a:spcAft>
              <a:buSzPts val="1600"/>
              <a:buChar char="○"/>
              <a:defRPr sz="2400" b="0" i="0">
                <a:latin typeface="Montserrat"/>
                <a:ea typeface="Montserrat"/>
                <a:cs typeface="Montserrat"/>
                <a:sym typeface="Montserrat"/>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ubtitle">
  <p:cSld name="TV Concept Description">
    <p:bg>
      <p:bgPr>
        <a:solidFill>
          <a:schemeClr val="lt1"/>
        </a:solidFill>
        <a:effectLst/>
      </p:bgPr>
    </p:bg>
    <p:spTree>
      <p:nvGrpSpPr>
        <p:cNvPr id="1" name="Shape 604"/>
        <p:cNvGrpSpPr/>
        <p:nvPr/>
      </p:nvGrpSpPr>
      <p:grpSpPr>
        <a:xfrm>
          <a:off x="0" y="0"/>
          <a:ext cx="0" cy="0"/>
          <a:chOff x="0" y="0"/>
          <a:chExt cx="0" cy="0"/>
        </a:xfrm>
      </p:grpSpPr>
      <p:sp>
        <p:nvSpPr>
          <p:cNvPr id="605" name="Google Shape;605;p59"/>
          <p:cNvSpPr/>
          <p:nvPr/>
        </p:nvSpPr>
        <p:spPr>
          <a:xfrm>
            <a:off x="-252507" y="-210065"/>
            <a:ext cx="10132540" cy="5659394"/>
          </a:xfrm>
          <a:prstGeom prst="rect">
            <a:avLst/>
          </a:prstGeom>
          <a:solidFill>
            <a:srgbClr val="AEC7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6" name="Google Shape;606;p59"/>
          <p:cNvSpPr txBox="1">
            <a:spLocks noGrp="1"/>
          </p:cNvSpPr>
          <p:nvPr>
            <p:ph type="body" idx="1"/>
          </p:nvPr>
        </p:nvSpPr>
        <p:spPr>
          <a:xfrm>
            <a:off x="1" y="0"/>
            <a:ext cx="3423920" cy="5143500"/>
          </a:xfrm>
          <a:prstGeom prst="rect">
            <a:avLst/>
          </a:prstGeom>
          <a:noFill/>
          <a:ln>
            <a:noFill/>
          </a:ln>
        </p:spPr>
        <p:txBody>
          <a:bodyPr spcFirstLastPara="1" wrap="square" lIns="0" tIns="0" rIns="0" bIns="0" anchor="ctr" anchorCtr="0">
            <a:noAutofit/>
          </a:bodyPr>
          <a:lstStyle>
            <a:lvl1pPr marL="457200" lvl="0" indent="-228600" algn="ctr">
              <a:lnSpc>
                <a:spcPct val="115000"/>
              </a:lnSpc>
              <a:spcBef>
                <a:spcPts val="600"/>
              </a:spcBef>
              <a:spcAft>
                <a:spcPts val="0"/>
              </a:spcAft>
              <a:buSzPts val="1600"/>
              <a:buFont typeface="Montserrat Thin"/>
              <a:buNone/>
              <a:defRPr sz="30000" b="0" i="0">
                <a:latin typeface="Montserrat Thin"/>
                <a:ea typeface="Montserrat Thin"/>
                <a:cs typeface="Montserrat Thin"/>
                <a:sym typeface="Montserrat Thin"/>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07" name="Google Shape;607;p59"/>
          <p:cNvSpPr txBox="1">
            <a:spLocks noGrp="1"/>
          </p:cNvSpPr>
          <p:nvPr>
            <p:ph type="body" idx="2"/>
          </p:nvPr>
        </p:nvSpPr>
        <p:spPr>
          <a:xfrm>
            <a:off x="3423920" y="1194486"/>
            <a:ext cx="5057471" cy="2850292"/>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1600" b="0" i="0">
                <a:solidFill>
                  <a:schemeClr val="lt1"/>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sz="2400" b="0" i="0">
                <a:latin typeface="Montserrat"/>
                <a:ea typeface="Montserrat"/>
                <a:cs typeface="Montserrat"/>
                <a:sym typeface="Montserrat"/>
              </a:defRPr>
            </a:lvl2pPr>
            <a:lvl3pPr marL="1371600" lvl="2" indent="-330200" algn="l">
              <a:lnSpc>
                <a:spcPct val="115000"/>
              </a:lnSpc>
              <a:spcBef>
                <a:spcPts val="0"/>
              </a:spcBef>
              <a:spcAft>
                <a:spcPts val="0"/>
              </a:spcAft>
              <a:buSzPts val="1600"/>
              <a:buChar char="⬞"/>
              <a:defRPr sz="2400" b="0" i="0">
                <a:latin typeface="Montserrat"/>
                <a:ea typeface="Montserrat"/>
                <a:cs typeface="Montserrat"/>
                <a:sym typeface="Montserrat"/>
              </a:defRPr>
            </a:lvl3pPr>
            <a:lvl4pPr marL="1828800" lvl="3" indent="-330200" algn="l">
              <a:lnSpc>
                <a:spcPct val="115000"/>
              </a:lnSpc>
              <a:spcBef>
                <a:spcPts val="0"/>
              </a:spcBef>
              <a:spcAft>
                <a:spcPts val="0"/>
              </a:spcAft>
              <a:buSzPts val="1600"/>
              <a:buChar char="●"/>
              <a:defRPr sz="2400" b="0" i="0">
                <a:latin typeface="Montserrat"/>
                <a:ea typeface="Montserrat"/>
                <a:cs typeface="Montserrat"/>
                <a:sym typeface="Montserrat"/>
              </a:defRPr>
            </a:lvl4pPr>
            <a:lvl5pPr marL="2286000" lvl="4" indent="-330200" algn="l">
              <a:lnSpc>
                <a:spcPct val="115000"/>
              </a:lnSpc>
              <a:spcBef>
                <a:spcPts val="0"/>
              </a:spcBef>
              <a:spcAft>
                <a:spcPts val="0"/>
              </a:spcAft>
              <a:buSzPts val="1600"/>
              <a:buChar char="○"/>
              <a:defRPr sz="2400" b="0" i="0">
                <a:latin typeface="Montserrat"/>
                <a:ea typeface="Montserrat"/>
                <a:cs typeface="Montserrat"/>
                <a:sym typeface="Montserrat"/>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ubtitle">
  <p:cSld name="1_Subtitle">
    <p:bg>
      <p:bgPr>
        <a:solidFill>
          <a:schemeClr val="lt1"/>
        </a:solidFill>
        <a:effectLst/>
      </p:bgPr>
    </p:bg>
    <p:spTree>
      <p:nvGrpSpPr>
        <p:cNvPr id="1" name="Shape 608"/>
        <p:cNvGrpSpPr/>
        <p:nvPr/>
      </p:nvGrpSpPr>
      <p:grpSpPr>
        <a:xfrm>
          <a:off x="0" y="0"/>
          <a:ext cx="0" cy="0"/>
          <a:chOff x="0" y="0"/>
          <a:chExt cx="0" cy="0"/>
        </a:xfrm>
      </p:grpSpPr>
      <p:sp>
        <p:nvSpPr>
          <p:cNvPr id="609" name="Google Shape;609;p60"/>
          <p:cNvSpPr/>
          <p:nvPr/>
        </p:nvSpPr>
        <p:spPr>
          <a:xfrm>
            <a:off x="-252507" y="-210065"/>
            <a:ext cx="10132540" cy="5659394"/>
          </a:xfrm>
          <a:prstGeom prst="rect">
            <a:avLst/>
          </a:prstGeom>
          <a:solidFill>
            <a:srgbClr val="AEC7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0" name="Google Shape;610;p60"/>
          <p:cNvSpPr txBox="1">
            <a:spLocks noGrp="1"/>
          </p:cNvSpPr>
          <p:nvPr>
            <p:ph type="body" idx="1"/>
          </p:nvPr>
        </p:nvSpPr>
        <p:spPr>
          <a:xfrm>
            <a:off x="2204720" y="1194486"/>
            <a:ext cx="6276671" cy="2850292"/>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1600" b="0" i="0">
                <a:solidFill>
                  <a:srgbClr val="15325E"/>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sz="2400" b="0" i="0">
                <a:latin typeface="Montserrat"/>
                <a:ea typeface="Montserrat"/>
                <a:cs typeface="Montserrat"/>
                <a:sym typeface="Montserrat"/>
              </a:defRPr>
            </a:lvl2pPr>
            <a:lvl3pPr marL="1371600" lvl="2" indent="-330200" algn="l">
              <a:lnSpc>
                <a:spcPct val="115000"/>
              </a:lnSpc>
              <a:spcBef>
                <a:spcPts val="0"/>
              </a:spcBef>
              <a:spcAft>
                <a:spcPts val="0"/>
              </a:spcAft>
              <a:buSzPts val="1600"/>
              <a:buChar char="⬞"/>
              <a:defRPr sz="2400" b="0" i="0">
                <a:latin typeface="Montserrat"/>
                <a:ea typeface="Montserrat"/>
                <a:cs typeface="Montserrat"/>
                <a:sym typeface="Montserrat"/>
              </a:defRPr>
            </a:lvl3pPr>
            <a:lvl4pPr marL="1828800" lvl="3" indent="-330200" algn="l">
              <a:lnSpc>
                <a:spcPct val="115000"/>
              </a:lnSpc>
              <a:spcBef>
                <a:spcPts val="0"/>
              </a:spcBef>
              <a:spcAft>
                <a:spcPts val="0"/>
              </a:spcAft>
              <a:buSzPts val="1600"/>
              <a:buChar char="●"/>
              <a:defRPr sz="2400" b="0" i="0">
                <a:latin typeface="Montserrat"/>
                <a:ea typeface="Montserrat"/>
                <a:cs typeface="Montserrat"/>
                <a:sym typeface="Montserrat"/>
              </a:defRPr>
            </a:lvl4pPr>
            <a:lvl5pPr marL="2286000" lvl="4" indent="-330200" algn="l">
              <a:lnSpc>
                <a:spcPct val="115000"/>
              </a:lnSpc>
              <a:spcBef>
                <a:spcPts val="0"/>
              </a:spcBef>
              <a:spcAft>
                <a:spcPts val="0"/>
              </a:spcAft>
              <a:buSzPts val="1600"/>
              <a:buChar char="○"/>
              <a:defRPr sz="2400" b="0" i="0">
                <a:latin typeface="Montserrat"/>
                <a:ea typeface="Montserrat"/>
                <a:cs typeface="Montserrat"/>
                <a:sym typeface="Montserrat"/>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11" name="Google Shape;611;p60"/>
          <p:cNvSpPr txBox="1">
            <a:spLocks noGrp="1"/>
          </p:cNvSpPr>
          <p:nvPr>
            <p:ph type="body" idx="2"/>
          </p:nvPr>
        </p:nvSpPr>
        <p:spPr>
          <a:xfrm>
            <a:off x="-142240" y="-105994"/>
            <a:ext cx="8351520" cy="1300480"/>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8000" b="1"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2400" b="0" i="0">
                <a:latin typeface="Montserrat"/>
                <a:ea typeface="Montserrat"/>
                <a:cs typeface="Montserrat"/>
                <a:sym typeface="Montserrat"/>
              </a:defRPr>
            </a:lvl2pPr>
            <a:lvl3pPr marL="1371600" lvl="2" indent="-330200" algn="l">
              <a:lnSpc>
                <a:spcPct val="115000"/>
              </a:lnSpc>
              <a:spcBef>
                <a:spcPts val="0"/>
              </a:spcBef>
              <a:spcAft>
                <a:spcPts val="0"/>
              </a:spcAft>
              <a:buSzPts val="1600"/>
              <a:buChar char="⬞"/>
              <a:defRPr sz="2400" b="0" i="0">
                <a:latin typeface="Montserrat"/>
                <a:ea typeface="Montserrat"/>
                <a:cs typeface="Montserrat"/>
                <a:sym typeface="Montserrat"/>
              </a:defRPr>
            </a:lvl3pPr>
            <a:lvl4pPr marL="1828800" lvl="3" indent="-330200" algn="l">
              <a:lnSpc>
                <a:spcPct val="115000"/>
              </a:lnSpc>
              <a:spcBef>
                <a:spcPts val="0"/>
              </a:spcBef>
              <a:spcAft>
                <a:spcPts val="0"/>
              </a:spcAft>
              <a:buSzPts val="1600"/>
              <a:buChar char="●"/>
              <a:defRPr sz="2400" b="0" i="0">
                <a:latin typeface="Montserrat"/>
                <a:ea typeface="Montserrat"/>
                <a:cs typeface="Montserrat"/>
                <a:sym typeface="Montserrat"/>
              </a:defRPr>
            </a:lvl4pPr>
            <a:lvl5pPr marL="2286000" lvl="4" indent="-330200" algn="l">
              <a:lnSpc>
                <a:spcPct val="115000"/>
              </a:lnSpc>
              <a:spcBef>
                <a:spcPts val="0"/>
              </a:spcBef>
              <a:spcAft>
                <a:spcPts val="0"/>
              </a:spcAft>
              <a:buSzPts val="1600"/>
              <a:buChar char="○"/>
              <a:defRPr sz="2400" b="0" i="0">
                <a:latin typeface="Montserrat"/>
                <a:ea typeface="Montserrat"/>
                <a:cs typeface="Montserrat"/>
                <a:sym typeface="Montserrat"/>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ubtitle">
  <p:cSld name="Blue_Summary">
    <p:bg>
      <p:bgPr>
        <a:solidFill>
          <a:schemeClr val="lt1"/>
        </a:solidFill>
        <a:effectLst/>
      </p:bgPr>
    </p:bg>
    <p:spTree>
      <p:nvGrpSpPr>
        <p:cNvPr id="1" name="Shape 612"/>
        <p:cNvGrpSpPr/>
        <p:nvPr/>
      </p:nvGrpSpPr>
      <p:grpSpPr>
        <a:xfrm>
          <a:off x="0" y="0"/>
          <a:ext cx="0" cy="0"/>
          <a:chOff x="0" y="0"/>
          <a:chExt cx="0" cy="0"/>
        </a:xfrm>
      </p:grpSpPr>
      <p:sp>
        <p:nvSpPr>
          <p:cNvPr id="613" name="Google Shape;613;p61"/>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614" name="Google Shape;614;p61"/>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
        <p:nvSpPr>
          <p:cNvPr id="615" name="Google Shape;615;p61"/>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6" name="Google Shape;616;p61"/>
          <p:cNvSpPr>
            <a:spLocks noGrp="1"/>
          </p:cNvSpPr>
          <p:nvPr>
            <p:ph type="pic" idx="2"/>
          </p:nvPr>
        </p:nvSpPr>
        <p:spPr>
          <a:xfrm>
            <a:off x="324937" y="1112067"/>
            <a:ext cx="1825602" cy="1825602"/>
          </a:xfrm>
          <a:prstGeom prst="rect">
            <a:avLst/>
          </a:prstGeom>
          <a:noFill/>
          <a:ln>
            <a:noFill/>
          </a:ln>
        </p:spPr>
      </p:sp>
      <p:sp>
        <p:nvSpPr>
          <p:cNvPr id="617" name="Google Shape;617;p61"/>
          <p:cNvSpPr>
            <a:spLocks noGrp="1"/>
          </p:cNvSpPr>
          <p:nvPr>
            <p:ph type="pic" idx="3"/>
          </p:nvPr>
        </p:nvSpPr>
        <p:spPr>
          <a:xfrm>
            <a:off x="2271141" y="1112066"/>
            <a:ext cx="1825602" cy="1825602"/>
          </a:xfrm>
          <a:prstGeom prst="rect">
            <a:avLst/>
          </a:prstGeom>
          <a:noFill/>
          <a:ln>
            <a:noFill/>
          </a:ln>
        </p:spPr>
      </p:sp>
      <p:sp>
        <p:nvSpPr>
          <p:cNvPr id="618" name="Google Shape;618;p61"/>
          <p:cNvSpPr>
            <a:spLocks noGrp="1"/>
          </p:cNvSpPr>
          <p:nvPr>
            <p:ph type="pic" idx="4"/>
          </p:nvPr>
        </p:nvSpPr>
        <p:spPr>
          <a:xfrm>
            <a:off x="4217345" y="1112065"/>
            <a:ext cx="1825602" cy="1825602"/>
          </a:xfrm>
          <a:prstGeom prst="rect">
            <a:avLst/>
          </a:prstGeom>
          <a:noFill/>
          <a:ln>
            <a:noFill/>
          </a:ln>
        </p:spPr>
      </p:sp>
      <p:sp>
        <p:nvSpPr>
          <p:cNvPr id="619" name="Google Shape;619;p61"/>
          <p:cNvSpPr>
            <a:spLocks noGrp="1"/>
          </p:cNvSpPr>
          <p:nvPr>
            <p:ph type="pic" idx="5"/>
          </p:nvPr>
        </p:nvSpPr>
        <p:spPr>
          <a:xfrm>
            <a:off x="6163549" y="1112064"/>
            <a:ext cx="1825602" cy="1825602"/>
          </a:xfrm>
          <a:prstGeom prst="rect">
            <a:avLst/>
          </a:prstGeom>
          <a:noFill/>
          <a:ln>
            <a:noFill/>
          </a:ln>
        </p:spPr>
      </p:sp>
      <p:sp>
        <p:nvSpPr>
          <p:cNvPr id="620" name="Google Shape;620;p61"/>
          <p:cNvSpPr>
            <a:spLocks noGrp="1"/>
          </p:cNvSpPr>
          <p:nvPr>
            <p:ph type="pic" idx="6"/>
          </p:nvPr>
        </p:nvSpPr>
        <p:spPr>
          <a:xfrm>
            <a:off x="324937" y="3118633"/>
            <a:ext cx="1825602" cy="1825602"/>
          </a:xfrm>
          <a:prstGeom prst="rect">
            <a:avLst/>
          </a:prstGeom>
          <a:noFill/>
          <a:ln>
            <a:noFill/>
          </a:ln>
        </p:spPr>
      </p:sp>
      <p:sp>
        <p:nvSpPr>
          <p:cNvPr id="621" name="Google Shape;621;p61"/>
          <p:cNvSpPr>
            <a:spLocks noGrp="1"/>
          </p:cNvSpPr>
          <p:nvPr>
            <p:ph type="pic" idx="7"/>
          </p:nvPr>
        </p:nvSpPr>
        <p:spPr>
          <a:xfrm>
            <a:off x="2271141" y="3118632"/>
            <a:ext cx="1825602" cy="1825602"/>
          </a:xfrm>
          <a:prstGeom prst="rect">
            <a:avLst/>
          </a:prstGeom>
          <a:noFill/>
          <a:ln>
            <a:noFill/>
          </a:ln>
        </p:spPr>
      </p:sp>
      <p:sp>
        <p:nvSpPr>
          <p:cNvPr id="622" name="Google Shape;622;p61"/>
          <p:cNvSpPr>
            <a:spLocks noGrp="1"/>
          </p:cNvSpPr>
          <p:nvPr>
            <p:ph type="pic" idx="8"/>
          </p:nvPr>
        </p:nvSpPr>
        <p:spPr>
          <a:xfrm>
            <a:off x="4217345" y="3118631"/>
            <a:ext cx="1825602" cy="1825602"/>
          </a:xfrm>
          <a:prstGeom prst="rect">
            <a:avLst/>
          </a:prstGeom>
          <a:noFill/>
          <a:ln>
            <a:noFill/>
          </a:ln>
        </p:spPr>
      </p:sp>
      <p:sp>
        <p:nvSpPr>
          <p:cNvPr id="623" name="Google Shape;623;p61"/>
          <p:cNvSpPr>
            <a:spLocks noGrp="1"/>
          </p:cNvSpPr>
          <p:nvPr>
            <p:ph type="pic" idx="9"/>
          </p:nvPr>
        </p:nvSpPr>
        <p:spPr>
          <a:xfrm>
            <a:off x="6163549" y="3118630"/>
            <a:ext cx="1825602" cy="1825602"/>
          </a:xfrm>
          <a:prstGeom prst="rect">
            <a:avLst/>
          </a:prstGeom>
          <a:noFill/>
          <a:ln>
            <a:noFill/>
          </a:ln>
        </p:spPr>
      </p:sp>
      <p:sp>
        <p:nvSpPr>
          <p:cNvPr id="624" name="Google Shape;624;p61"/>
          <p:cNvSpPr txBox="1">
            <a:spLocks noGrp="1"/>
          </p:cNvSpPr>
          <p:nvPr>
            <p:ph type="body" idx="1"/>
          </p:nvPr>
        </p:nvSpPr>
        <p:spPr>
          <a:xfrm>
            <a:off x="324937" y="2718486"/>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25" name="Google Shape;625;p61"/>
          <p:cNvSpPr txBox="1">
            <a:spLocks noGrp="1"/>
          </p:cNvSpPr>
          <p:nvPr>
            <p:ph type="body" idx="13"/>
          </p:nvPr>
        </p:nvSpPr>
        <p:spPr>
          <a:xfrm>
            <a:off x="2266973" y="2718485"/>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26" name="Google Shape;626;p61"/>
          <p:cNvSpPr txBox="1">
            <a:spLocks noGrp="1"/>
          </p:cNvSpPr>
          <p:nvPr>
            <p:ph type="body" idx="14"/>
          </p:nvPr>
        </p:nvSpPr>
        <p:spPr>
          <a:xfrm>
            <a:off x="4217345" y="2714158"/>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27" name="Google Shape;627;p61"/>
          <p:cNvSpPr txBox="1">
            <a:spLocks noGrp="1"/>
          </p:cNvSpPr>
          <p:nvPr>
            <p:ph type="body" idx="15"/>
          </p:nvPr>
        </p:nvSpPr>
        <p:spPr>
          <a:xfrm>
            <a:off x="332430" y="4734202"/>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28" name="Google Shape;628;p61"/>
          <p:cNvSpPr txBox="1">
            <a:spLocks noGrp="1"/>
          </p:cNvSpPr>
          <p:nvPr>
            <p:ph type="body" idx="16"/>
          </p:nvPr>
        </p:nvSpPr>
        <p:spPr>
          <a:xfrm>
            <a:off x="2276093" y="4734201"/>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29" name="Google Shape;629;p61"/>
          <p:cNvSpPr txBox="1">
            <a:spLocks noGrp="1"/>
          </p:cNvSpPr>
          <p:nvPr>
            <p:ph type="body" idx="17"/>
          </p:nvPr>
        </p:nvSpPr>
        <p:spPr>
          <a:xfrm>
            <a:off x="4209008" y="4729929"/>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30" name="Google Shape;630;p61"/>
          <p:cNvSpPr txBox="1">
            <a:spLocks noGrp="1"/>
          </p:cNvSpPr>
          <p:nvPr>
            <p:ph type="body" idx="18"/>
          </p:nvPr>
        </p:nvSpPr>
        <p:spPr>
          <a:xfrm>
            <a:off x="6167717" y="4729928"/>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31" name="Google Shape;631;p61"/>
          <p:cNvSpPr txBox="1">
            <a:spLocks noGrp="1"/>
          </p:cNvSpPr>
          <p:nvPr>
            <p:ph type="body" idx="19"/>
          </p:nvPr>
        </p:nvSpPr>
        <p:spPr>
          <a:xfrm>
            <a:off x="6159381" y="2723086"/>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ubtitle">
  <p:cSld name="Blue_Summary_WithNote">
    <p:bg>
      <p:bgPr>
        <a:solidFill>
          <a:schemeClr val="lt1"/>
        </a:solidFill>
        <a:effectLst/>
      </p:bgPr>
    </p:bg>
    <p:spTree>
      <p:nvGrpSpPr>
        <p:cNvPr id="1" name="Shape 632"/>
        <p:cNvGrpSpPr/>
        <p:nvPr/>
      </p:nvGrpSpPr>
      <p:grpSpPr>
        <a:xfrm>
          <a:off x="0" y="0"/>
          <a:ext cx="0" cy="0"/>
          <a:chOff x="0" y="0"/>
          <a:chExt cx="0" cy="0"/>
        </a:xfrm>
      </p:grpSpPr>
      <p:sp>
        <p:nvSpPr>
          <p:cNvPr id="633" name="Google Shape;633;p62"/>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634" name="Google Shape;634;p62"/>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
        <p:nvSpPr>
          <p:cNvPr id="635" name="Google Shape;635;p62"/>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6" name="Google Shape;636;p62"/>
          <p:cNvSpPr>
            <a:spLocks noGrp="1"/>
          </p:cNvSpPr>
          <p:nvPr>
            <p:ph type="pic" idx="2"/>
          </p:nvPr>
        </p:nvSpPr>
        <p:spPr>
          <a:xfrm>
            <a:off x="324937" y="1112067"/>
            <a:ext cx="1825602" cy="1825602"/>
          </a:xfrm>
          <a:prstGeom prst="rect">
            <a:avLst/>
          </a:prstGeom>
          <a:noFill/>
          <a:ln>
            <a:noFill/>
          </a:ln>
        </p:spPr>
      </p:sp>
      <p:sp>
        <p:nvSpPr>
          <p:cNvPr id="637" name="Google Shape;637;p62"/>
          <p:cNvSpPr>
            <a:spLocks noGrp="1"/>
          </p:cNvSpPr>
          <p:nvPr>
            <p:ph type="pic" idx="3"/>
          </p:nvPr>
        </p:nvSpPr>
        <p:spPr>
          <a:xfrm>
            <a:off x="2271141" y="1112066"/>
            <a:ext cx="1825602" cy="1825602"/>
          </a:xfrm>
          <a:prstGeom prst="rect">
            <a:avLst/>
          </a:prstGeom>
          <a:noFill/>
          <a:ln>
            <a:noFill/>
          </a:ln>
        </p:spPr>
      </p:sp>
      <p:sp>
        <p:nvSpPr>
          <p:cNvPr id="638" name="Google Shape;638;p62"/>
          <p:cNvSpPr>
            <a:spLocks noGrp="1"/>
          </p:cNvSpPr>
          <p:nvPr>
            <p:ph type="pic" idx="4"/>
          </p:nvPr>
        </p:nvSpPr>
        <p:spPr>
          <a:xfrm>
            <a:off x="4217345" y="1112065"/>
            <a:ext cx="1825602" cy="1825602"/>
          </a:xfrm>
          <a:prstGeom prst="rect">
            <a:avLst/>
          </a:prstGeom>
          <a:noFill/>
          <a:ln>
            <a:noFill/>
          </a:ln>
        </p:spPr>
      </p:sp>
      <p:sp>
        <p:nvSpPr>
          <p:cNvPr id="639" name="Google Shape;639;p62"/>
          <p:cNvSpPr>
            <a:spLocks noGrp="1"/>
          </p:cNvSpPr>
          <p:nvPr>
            <p:ph type="pic" idx="5"/>
          </p:nvPr>
        </p:nvSpPr>
        <p:spPr>
          <a:xfrm>
            <a:off x="6163549" y="1112064"/>
            <a:ext cx="1825602" cy="1825602"/>
          </a:xfrm>
          <a:prstGeom prst="rect">
            <a:avLst/>
          </a:prstGeom>
          <a:noFill/>
          <a:ln>
            <a:noFill/>
          </a:ln>
        </p:spPr>
      </p:sp>
      <p:sp>
        <p:nvSpPr>
          <p:cNvPr id="640" name="Google Shape;640;p62"/>
          <p:cNvSpPr>
            <a:spLocks noGrp="1"/>
          </p:cNvSpPr>
          <p:nvPr>
            <p:ph type="pic" idx="6"/>
          </p:nvPr>
        </p:nvSpPr>
        <p:spPr>
          <a:xfrm>
            <a:off x="324937" y="3118633"/>
            <a:ext cx="1825602" cy="1825602"/>
          </a:xfrm>
          <a:prstGeom prst="rect">
            <a:avLst/>
          </a:prstGeom>
          <a:noFill/>
          <a:ln>
            <a:noFill/>
          </a:ln>
        </p:spPr>
      </p:sp>
      <p:sp>
        <p:nvSpPr>
          <p:cNvPr id="641" name="Google Shape;641;p62"/>
          <p:cNvSpPr>
            <a:spLocks noGrp="1"/>
          </p:cNvSpPr>
          <p:nvPr>
            <p:ph type="pic" idx="7"/>
          </p:nvPr>
        </p:nvSpPr>
        <p:spPr>
          <a:xfrm>
            <a:off x="2271141" y="3118632"/>
            <a:ext cx="1825602" cy="1825602"/>
          </a:xfrm>
          <a:prstGeom prst="rect">
            <a:avLst/>
          </a:prstGeom>
          <a:noFill/>
          <a:ln>
            <a:noFill/>
          </a:ln>
        </p:spPr>
      </p:sp>
      <p:sp>
        <p:nvSpPr>
          <p:cNvPr id="642" name="Google Shape;642;p62"/>
          <p:cNvSpPr>
            <a:spLocks noGrp="1"/>
          </p:cNvSpPr>
          <p:nvPr>
            <p:ph type="pic" idx="8"/>
          </p:nvPr>
        </p:nvSpPr>
        <p:spPr>
          <a:xfrm>
            <a:off x="4217345" y="3118631"/>
            <a:ext cx="1825602" cy="1825602"/>
          </a:xfrm>
          <a:prstGeom prst="rect">
            <a:avLst/>
          </a:prstGeom>
          <a:noFill/>
          <a:ln>
            <a:noFill/>
          </a:ln>
        </p:spPr>
      </p:sp>
      <p:sp>
        <p:nvSpPr>
          <p:cNvPr id="643" name="Google Shape;643;p62"/>
          <p:cNvSpPr>
            <a:spLocks noGrp="1"/>
          </p:cNvSpPr>
          <p:nvPr>
            <p:ph type="pic" idx="9"/>
          </p:nvPr>
        </p:nvSpPr>
        <p:spPr>
          <a:xfrm>
            <a:off x="6163549" y="3118630"/>
            <a:ext cx="1825602" cy="1825602"/>
          </a:xfrm>
          <a:prstGeom prst="rect">
            <a:avLst/>
          </a:prstGeom>
          <a:noFill/>
          <a:ln>
            <a:noFill/>
          </a:ln>
        </p:spPr>
      </p:sp>
      <p:sp>
        <p:nvSpPr>
          <p:cNvPr id="644" name="Google Shape;644;p62"/>
          <p:cNvSpPr txBox="1">
            <a:spLocks noGrp="1"/>
          </p:cNvSpPr>
          <p:nvPr>
            <p:ph type="body" idx="1"/>
          </p:nvPr>
        </p:nvSpPr>
        <p:spPr>
          <a:xfrm>
            <a:off x="324937" y="2718486"/>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45" name="Google Shape;645;p62"/>
          <p:cNvSpPr txBox="1">
            <a:spLocks noGrp="1"/>
          </p:cNvSpPr>
          <p:nvPr>
            <p:ph type="body" idx="13"/>
          </p:nvPr>
        </p:nvSpPr>
        <p:spPr>
          <a:xfrm>
            <a:off x="2266973" y="2718485"/>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46" name="Google Shape;646;p62"/>
          <p:cNvSpPr txBox="1">
            <a:spLocks noGrp="1"/>
          </p:cNvSpPr>
          <p:nvPr>
            <p:ph type="body" idx="14"/>
          </p:nvPr>
        </p:nvSpPr>
        <p:spPr>
          <a:xfrm>
            <a:off x="4217345" y="2714158"/>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47" name="Google Shape;647;p62"/>
          <p:cNvSpPr txBox="1">
            <a:spLocks noGrp="1"/>
          </p:cNvSpPr>
          <p:nvPr>
            <p:ph type="body" idx="15"/>
          </p:nvPr>
        </p:nvSpPr>
        <p:spPr>
          <a:xfrm>
            <a:off x="332430" y="4734202"/>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48" name="Google Shape;648;p62"/>
          <p:cNvSpPr txBox="1">
            <a:spLocks noGrp="1"/>
          </p:cNvSpPr>
          <p:nvPr>
            <p:ph type="body" idx="16"/>
          </p:nvPr>
        </p:nvSpPr>
        <p:spPr>
          <a:xfrm>
            <a:off x="2276093" y="4734201"/>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49" name="Google Shape;649;p62"/>
          <p:cNvSpPr txBox="1">
            <a:spLocks noGrp="1"/>
          </p:cNvSpPr>
          <p:nvPr>
            <p:ph type="body" idx="17"/>
          </p:nvPr>
        </p:nvSpPr>
        <p:spPr>
          <a:xfrm>
            <a:off x="4209008" y="4729929"/>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50" name="Google Shape;650;p62"/>
          <p:cNvSpPr txBox="1">
            <a:spLocks noGrp="1"/>
          </p:cNvSpPr>
          <p:nvPr>
            <p:ph type="body" idx="18"/>
          </p:nvPr>
        </p:nvSpPr>
        <p:spPr>
          <a:xfrm>
            <a:off x="6167717" y="4729928"/>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51" name="Google Shape;651;p62"/>
          <p:cNvSpPr txBox="1">
            <a:spLocks noGrp="1"/>
          </p:cNvSpPr>
          <p:nvPr>
            <p:ph type="body" idx="19"/>
          </p:nvPr>
        </p:nvSpPr>
        <p:spPr>
          <a:xfrm>
            <a:off x="6159381" y="2723086"/>
            <a:ext cx="1825602" cy="309665"/>
          </a:xfrm>
          <a:prstGeom prst="rect">
            <a:avLst/>
          </a:prstGeom>
          <a:solidFill>
            <a:srgbClr val="ADC6ED">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52" name="Google Shape;652;p62"/>
          <p:cNvSpPr>
            <a:spLocks noGrp="1"/>
          </p:cNvSpPr>
          <p:nvPr>
            <p:ph type="body" idx="20"/>
          </p:nvPr>
        </p:nvSpPr>
        <p:spPr>
          <a:xfrm>
            <a:off x="-111508" y="199266"/>
            <a:ext cx="4753358" cy="604666"/>
          </a:xfrm>
          <a:prstGeom prst="snip1Rect">
            <a:avLst>
              <a:gd name="adj" fmla="val 16667"/>
            </a:avLst>
          </a:prstGeom>
          <a:solidFill>
            <a:srgbClr val="ADC6ED"/>
          </a:solidFill>
          <a:ln>
            <a:noFill/>
          </a:ln>
        </p:spPr>
        <p:txBody>
          <a:bodyPr spcFirstLastPara="1" wrap="square" lIns="274300" tIns="0" rIns="0" bIns="0" anchor="ctr" anchorCtr="0">
            <a:noAutofit/>
          </a:bodyPr>
          <a:lstStyle>
            <a:lvl1pPr marL="457200" lvl="0" indent="-228600" algn="l">
              <a:lnSpc>
                <a:spcPct val="115000"/>
              </a:lnSpc>
              <a:spcBef>
                <a:spcPts val="600"/>
              </a:spcBef>
              <a:spcAft>
                <a:spcPts val="0"/>
              </a:spcAft>
              <a:buSzPts val="1600"/>
              <a:buFont typeface="Montserrat"/>
              <a:buNone/>
              <a:defRPr sz="1200" b="0" i="0">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 Dark 1">
  <p:cSld name="Blue_Considerations">
    <p:bg>
      <p:bgPr>
        <a:solidFill>
          <a:srgbClr val="F2F2F2"/>
        </a:solidFill>
        <a:effectLst/>
      </p:bgPr>
    </p:bg>
    <p:spTree>
      <p:nvGrpSpPr>
        <p:cNvPr id="1" name="Shape 653"/>
        <p:cNvGrpSpPr/>
        <p:nvPr/>
      </p:nvGrpSpPr>
      <p:grpSpPr>
        <a:xfrm>
          <a:off x="0" y="0"/>
          <a:ext cx="0" cy="0"/>
          <a:chOff x="0" y="0"/>
          <a:chExt cx="0" cy="0"/>
        </a:xfrm>
      </p:grpSpPr>
      <p:sp>
        <p:nvSpPr>
          <p:cNvPr id="654" name="Google Shape;654;p63"/>
          <p:cNvSpPr txBox="1">
            <a:spLocks noGrp="1"/>
          </p:cNvSpPr>
          <p:nvPr>
            <p:ph type="body" idx="1"/>
          </p:nvPr>
        </p:nvSpPr>
        <p:spPr>
          <a:xfrm>
            <a:off x="0" y="356441"/>
            <a:ext cx="8993171" cy="1494513"/>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8000" b="0" i="0">
                <a:solidFill>
                  <a:srgbClr val="ADC6ED"/>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55" name="Google Shape;655;p63"/>
          <p:cNvSpPr txBox="1">
            <a:spLocks noGrp="1"/>
          </p:cNvSpPr>
          <p:nvPr>
            <p:ph type="body" idx="2"/>
          </p:nvPr>
        </p:nvSpPr>
        <p:spPr>
          <a:xfrm>
            <a:off x="571500"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dk2"/>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56" name="Google Shape;656;p63"/>
          <p:cNvSpPr/>
          <p:nvPr/>
        </p:nvSpPr>
        <p:spPr>
          <a:xfrm>
            <a:off x="-224725" y="1913641"/>
            <a:ext cx="9453966" cy="3299382"/>
          </a:xfrm>
          <a:prstGeom prst="rect">
            <a:avLst/>
          </a:prstGeom>
          <a:solidFill>
            <a:srgbClr val="ADC6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57" name="Google Shape;657;p63"/>
          <p:cNvSpPr txBox="1">
            <a:spLocks noGrp="1"/>
          </p:cNvSpPr>
          <p:nvPr>
            <p:ph type="body" idx="3"/>
          </p:nvPr>
        </p:nvSpPr>
        <p:spPr>
          <a:xfrm>
            <a:off x="394648" y="2509005"/>
            <a:ext cx="1904370" cy="2001289"/>
          </a:xfrm>
          <a:prstGeom prst="rect">
            <a:avLst/>
          </a:prstGeom>
          <a:noFill/>
          <a:ln>
            <a:noFill/>
          </a:ln>
        </p:spPr>
        <p:txBody>
          <a:bodyPr spcFirstLastPara="1" wrap="square" lIns="0" tIns="0" rIns="0" bIns="0" anchor="b" anchorCtr="0">
            <a:noAutofit/>
          </a:bodyPr>
          <a:lstStyle>
            <a:lvl1pPr marL="457200" lvl="0" indent="-228600" algn="just">
              <a:lnSpc>
                <a:spcPct val="115000"/>
              </a:lnSpc>
              <a:spcBef>
                <a:spcPts val="600"/>
              </a:spcBef>
              <a:spcAft>
                <a:spcPts val="0"/>
              </a:spcAft>
              <a:buSzPts val="1600"/>
              <a:buFont typeface="Montserrat Light"/>
              <a:buNone/>
              <a:defRPr sz="1050" b="0" i="0">
                <a:solidFill>
                  <a:srgbClr val="15325E"/>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58" name="Google Shape;658;p63"/>
          <p:cNvSpPr/>
          <p:nvPr/>
        </p:nvSpPr>
        <p:spPr>
          <a:xfrm rot="5400000">
            <a:off x="394489" y="2136936"/>
            <a:ext cx="317714" cy="31771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659" name="Google Shape;659;p63"/>
          <p:cNvSpPr txBox="1">
            <a:spLocks noGrp="1"/>
          </p:cNvSpPr>
          <p:nvPr>
            <p:ph type="body" idx="4"/>
          </p:nvPr>
        </p:nvSpPr>
        <p:spPr>
          <a:xfrm>
            <a:off x="2566364" y="2509005"/>
            <a:ext cx="1904370" cy="2001289"/>
          </a:xfrm>
          <a:prstGeom prst="rect">
            <a:avLst/>
          </a:prstGeom>
          <a:noFill/>
          <a:ln>
            <a:noFill/>
          </a:ln>
        </p:spPr>
        <p:txBody>
          <a:bodyPr spcFirstLastPara="1" wrap="square" lIns="0" tIns="0" rIns="0" bIns="0" anchor="b" anchorCtr="0">
            <a:noAutofit/>
          </a:bodyPr>
          <a:lstStyle>
            <a:lvl1pPr marL="457200" lvl="0" indent="-228600" algn="just">
              <a:lnSpc>
                <a:spcPct val="115000"/>
              </a:lnSpc>
              <a:spcBef>
                <a:spcPts val="600"/>
              </a:spcBef>
              <a:spcAft>
                <a:spcPts val="0"/>
              </a:spcAft>
              <a:buSzPts val="1600"/>
              <a:buFont typeface="Montserrat Light"/>
              <a:buNone/>
              <a:defRPr sz="1050" b="0" i="0">
                <a:solidFill>
                  <a:srgbClr val="15325E"/>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60" name="Google Shape;660;p63"/>
          <p:cNvSpPr txBox="1">
            <a:spLocks noGrp="1"/>
          </p:cNvSpPr>
          <p:nvPr>
            <p:ph type="body" idx="5"/>
          </p:nvPr>
        </p:nvSpPr>
        <p:spPr>
          <a:xfrm>
            <a:off x="4695907" y="2521489"/>
            <a:ext cx="1904370" cy="1988805"/>
          </a:xfrm>
          <a:prstGeom prst="rect">
            <a:avLst/>
          </a:prstGeom>
          <a:noFill/>
          <a:ln>
            <a:noFill/>
          </a:ln>
        </p:spPr>
        <p:txBody>
          <a:bodyPr spcFirstLastPara="1" wrap="square" lIns="0" tIns="0" rIns="0" bIns="0" anchor="b" anchorCtr="0">
            <a:noAutofit/>
          </a:bodyPr>
          <a:lstStyle>
            <a:lvl1pPr marL="457200" marR="0" lvl="0" indent="-228600" algn="just">
              <a:lnSpc>
                <a:spcPct val="115000"/>
              </a:lnSpc>
              <a:spcBef>
                <a:spcPts val="600"/>
              </a:spcBef>
              <a:spcAft>
                <a:spcPts val="0"/>
              </a:spcAft>
              <a:buClr>
                <a:schemeClr val="dk2"/>
              </a:buClr>
              <a:buSzPts val="1600"/>
              <a:buFont typeface="Montserrat Light"/>
              <a:buNone/>
              <a:defRPr sz="1050" b="0" i="0">
                <a:solidFill>
                  <a:srgbClr val="15325E"/>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61" name="Google Shape;661;p63"/>
          <p:cNvSpPr txBox="1">
            <a:spLocks noGrp="1"/>
          </p:cNvSpPr>
          <p:nvPr>
            <p:ph type="body" idx="6"/>
          </p:nvPr>
        </p:nvSpPr>
        <p:spPr>
          <a:xfrm>
            <a:off x="6825926" y="2485605"/>
            <a:ext cx="1904370" cy="2024689"/>
          </a:xfrm>
          <a:prstGeom prst="rect">
            <a:avLst/>
          </a:prstGeom>
          <a:noFill/>
          <a:ln>
            <a:noFill/>
          </a:ln>
        </p:spPr>
        <p:txBody>
          <a:bodyPr spcFirstLastPara="1" wrap="square" lIns="0" tIns="0" rIns="0" bIns="0" anchor="b" anchorCtr="0">
            <a:noAutofit/>
          </a:bodyPr>
          <a:lstStyle>
            <a:lvl1pPr marL="457200" marR="0" lvl="0" indent="-228600" algn="just">
              <a:lnSpc>
                <a:spcPct val="115000"/>
              </a:lnSpc>
              <a:spcBef>
                <a:spcPts val="600"/>
              </a:spcBef>
              <a:spcAft>
                <a:spcPts val="0"/>
              </a:spcAft>
              <a:buClr>
                <a:schemeClr val="dk2"/>
              </a:buClr>
              <a:buSzPts val="1600"/>
              <a:buFont typeface="Montserrat Light"/>
              <a:buNone/>
              <a:defRPr sz="1050" b="0" i="0">
                <a:solidFill>
                  <a:srgbClr val="15325E"/>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62" name="Google Shape;662;p63"/>
          <p:cNvSpPr txBox="1"/>
          <p:nvPr/>
        </p:nvSpPr>
        <p:spPr>
          <a:xfrm>
            <a:off x="394488"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5325E"/>
                </a:solidFill>
                <a:latin typeface="Montserrat"/>
                <a:ea typeface="Montserrat"/>
                <a:cs typeface="Montserrat"/>
                <a:sym typeface="Montserrat"/>
              </a:rPr>
              <a:t>1</a:t>
            </a:r>
            <a:endParaRPr sz="1400" b="0" i="0" u="none" strike="noStrike" cap="none">
              <a:solidFill>
                <a:srgbClr val="000000"/>
              </a:solidFill>
              <a:latin typeface="Arial"/>
              <a:ea typeface="Arial"/>
              <a:cs typeface="Arial"/>
              <a:sym typeface="Arial"/>
            </a:endParaRPr>
          </a:p>
        </p:txBody>
      </p:sp>
      <p:sp>
        <p:nvSpPr>
          <p:cNvPr id="663" name="Google Shape;663;p63"/>
          <p:cNvSpPr/>
          <p:nvPr/>
        </p:nvSpPr>
        <p:spPr>
          <a:xfrm rot="5400000">
            <a:off x="2545119" y="2136936"/>
            <a:ext cx="317714" cy="31771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664" name="Google Shape;664;p63"/>
          <p:cNvSpPr txBox="1"/>
          <p:nvPr/>
        </p:nvSpPr>
        <p:spPr>
          <a:xfrm>
            <a:off x="2545118"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5325E"/>
                </a:solidFill>
                <a:latin typeface="Montserrat"/>
                <a:ea typeface="Montserrat"/>
                <a:cs typeface="Montserrat"/>
                <a:sym typeface="Montserrat"/>
              </a:rPr>
              <a:t>2</a:t>
            </a:r>
            <a:endParaRPr sz="1400" b="0" i="0" u="none" strike="noStrike" cap="none">
              <a:solidFill>
                <a:srgbClr val="000000"/>
              </a:solidFill>
              <a:latin typeface="Arial"/>
              <a:ea typeface="Arial"/>
              <a:cs typeface="Arial"/>
              <a:sym typeface="Arial"/>
            </a:endParaRPr>
          </a:p>
        </p:txBody>
      </p:sp>
      <p:sp>
        <p:nvSpPr>
          <p:cNvPr id="665" name="Google Shape;665;p63"/>
          <p:cNvSpPr/>
          <p:nvPr/>
        </p:nvSpPr>
        <p:spPr>
          <a:xfrm rot="5400000">
            <a:off x="4685443" y="2136936"/>
            <a:ext cx="317714" cy="31771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666" name="Google Shape;666;p63"/>
          <p:cNvSpPr txBox="1"/>
          <p:nvPr/>
        </p:nvSpPr>
        <p:spPr>
          <a:xfrm>
            <a:off x="4685442"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5325E"/>
                </a:solidFill>
                <a:latin typeface="Montserrat"/>
                <a:ea typeface="Montserrat"/>
                <a:cs typeface="Montserrat"/>
                <a:sym typeface="Montserrat"/>
              </a:rPr>
              <a:t>3</a:t>
            </a:r>
            <a:endParaRPr sz="1400" b="0" i="0" u="none" strike="noStrike" cap="none">
              <a:solidFill>
                <a:srgbClr val="000000"/>
              </a:solidFill>
              <a:latin typeface="Arial"/>
              <a:ea typeface="Arial"/>
              <a:cs typeface="Arial"/>
              <a:sym typeface="Arial"/>
            </a:endParaRPr>
          </a:p>
        </p:txBody>
      </p:sp>
      <p:sp>
        <p:nvSpPr>
          <p:cNvPr id="667" name="Google Shape;667;p63"/>
          <p:cNvSpPr/>
          <p:nvPr/>
        </p:nvSpPr>
        <p:spPr>
          <a:xfrm rot="5400000">
            <a:off x="6825502" y="2136936"/>
            <a:ext cx="317714" cy="31771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668" name="Google Shape;668;p63"/>
          <p:cNvSpPr txBox="1"/>
          <p:nvPr/>
        </p:nvSpPr>
        <p:spPr>
          <a:xfrm>
            <a:off x="6825501"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5325E"/>
                </a:solidFill>
                <a:latin typeface="Montserrat"/>
                <a:ea typeface="Montserrat"/>
                <a:cs typeface="Montserrat"/>
                <a:sym typeface="Montserrat"/>
              </a:rPr>
              <a:t>4</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 Dark 1">
  <p:cSld name="Blue_Animated_Sub">
    <p:spTree>
      <p:nvGrpSpPr>
        <p:cNvPr id="1" name="Shape 680"/>
        <p:cNvGrpSpPr/>
        <p:nvPr/>
      </p:nvGrpSpPr>
      <p:grpSpPr>
        <a:xfrm>
          <a:off x="0" y="0"/>
          <a:ext cx="0" cy="0"/>
          <a:chOff x="0" y="0"/>
          <a:chExt cx="0" cy="0"/>
        </a:xfrm>
      </p:grpSpPr>
      <p:sp>
        <p:nvSpPr>
          <p:cNvPr id="681" name="Google Shape;681;p65"/>
          <p:cNvSpPr txBox="1">
            <a:spLocks noGrp="1"/>
          </p:cNvSpPr>
          <p:nvPr>
            <p:ph type="body" idx="1"/>
          </p:nvPr>
        </p:nvSpPr>
        <p:spPr>
          <a:xfrm>
            <a:off x="571500"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dk2"/>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82" name="Google Shape;682;p65"/>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83" name="Google Shape;683;p65"/>
          <p:cNvSpPr txBox="1">
            <a:spLocks noGrp="1"/>
          </p:cNvSpPr>
          <p:nvPr>
            <p:ph type="body" idx="2"/>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84" name="Google Shape;684;p65"/>
          <p:cNvSpPr txBox="1">
            <a:spLocks noGrp="1"/>
          </p:cNvSpPr>
          <p:nvPr>
            <p:ph type="body" idx="3"/>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85" name="Google Shape;685;p65"/>
          <p:cNvSpPr txBox="1">
            <a:spLocks noGrp="1"/>
          </p:cNvSpPr>
          <p:nvPr>
            <p:ph type="body" idx="4"/>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rgbClr val="ADC6ED"/>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86" name="Google Shape;686;p65"/>
          <p:cNvSpPr>
            <a:spLocks noGrp="1"/>
          </p:cNvSpPr>
          <p:nvPr>
            <p:ph type="pic" idx="5"/>
          </p:nvPr>
        </p:nvSpPr>
        <p:spPr>
          <a:xfrm>
            <a:off x="2608049" y="1620203"/>
            <a:ext cx="1904529" cy="1903094"/>
          </a:xfrm>
          <a:prstGeom prst="rect">
            <a:avLst/>
          </a:prstGeom>
          <a:noFill/>
          <a:ln w="9525" cap="flat" cmpd="sng">
            <a:solidFill>
              <a:schemeClr val="lt2"/>
            </a:solidFill>
            <a:prstDash val="solid"/>
            <a:round/>
            <a:headEnd type="none" w="sm" len="sm"/>
            <a:tailEnd type="none" w="sm" len="sm"/>
          </a:ln>
        </p:spPr>
      </p:sp>
      <p:sp>
        <p:nvSpPr>
          <p:cNvPr id="687" name="Google Shape;687;p65"/>
          <p:cNvSpPr>
            <a:spLocks noGrp="1"/>
          </p:cNvSpPr>
          <p:nvPr>
            <p:ph type="pic" idx="6"/>
          </p:nvPr>
        </p:nvSpPr>
        <p:spPr>
          <a:xfrm>
            <a:off x="571341" y="1620203"/>
            <a:ext cx="1904529" cy="1903094"/>
          </a:xfrm>
          <a:prstGeom prst="rect">
            <a:avLst/>
          </a:prstGeom>
          <a:noFill/>
          <a:ln w="9525" cap="flat" cmpd="sng">
            <a:solidFill>
              <a:schemeClr val="lt2"/>
            </a:solidFill>
            <a:prstDash val="solid"/>
            <a:round/>
            <a:headEnd type="none" w="sm" len="sm"/>
            <a:tailEnd type="none" w="sm" len="sm"/>
          </a:ln>
        </p:spPr>
      </p:sp>
      <p:sp>
        <p:nvSpPr>
          <p:cNvPr id="688" name="Google Shape;688;p65"/>
          <p:cNvSpPr>
            <a:spLocks noGrp="1"/>
          </p:cNvSpPr>
          <p:nvPr>
            <p:ph type="pic" idx="7"/>
          </p:nvPr>
        </p:nvSpPr>
        <p:spPr>
          <a:xfrm>
            <a:off x="4644757" y="1620203"/>
            <a:ext cx="1904529" cy="1903094"/>
          </a:xfrm>
          <a:prstGeom prst="rect">
            <a:avLst/>
          </a:prstGeom>
          <a:noFill/>
          <a:ln w="9525" cap="flat" cmpd="sng">
            <a:solidFill>
              <a:schemeClr val="lt2"/>
            </a:solidFill>
            <a:prstDash val="solid"/>
            <a:round/>
            <a:headEnd type="none" w="sm" len="sm"/>
            <a:tailEnd type="none" w="sm" len="sm"/>
          </a:ln>
        </p:spPr>
      </p:sp>
      <p:sp>
        <p:nvSpPr>
          <p:cNvPr id="689" name="Google Shape;689;p65"/>
          <p:cNvSpPr>
            <a:spLocks noGrp="1"/>
          </p:cNvSpPr>
          <p:nvPr>
            <p:ph type="pic" idx="8"/>
          </p:nvPr>
        </p:nvSpPr>
        <p:spPr>
          <a:xfrm>
            <a:off x="6681464" y="1620203"/>
            <a:ext cx="1904529" cy="1903094"/>
          </a:xfrm>
          <a:prstGeom prst="rect">
            <a:avLst/>
          </a:prstGeom>
          <a:noFill/>
          <a:ln w="9525" cap="flat" cmpd="sng">
            <a:solidFill>
              <a:schemeClr val="lt2"/>
            </a:solidFill>
            <a:prstDash val="solid"/>
            <a:round/>
            <a:headEnd type="none" w="sm" len="sm"/>
            <a:tailEnd type="none" w="sm" len="sm"/>
          </a:ln>
        </p:spPr>
      </p:sp>
      <p:sp>
        <p:nvSpPr>
          <p:cNvPr id="690" name="Google Shape;690;p65"/>
          <p:cNvSpPr/>
          <p:nvPr/>
        </p:nvSpPr>
        <p:spPr>
          <a:xfrm rot="5400000">
            <a:off x="571341"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91" name="Google Shape;691;p65"/>
          <p:cNvSpPr txBox="1">
            <a:spLocks noGrp="1"/>
          </p:cNvSpPr>
          <p:nvPr>
            <p:ph type="body" idx="9"/>
          </p:nvPr>
        </p:nvSpPr>
        <p:spPr>
          <a:xfrm>
            <a:off x="2608208" y="3638823"/>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dk2"/>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92" name="Google Shape;692;p65"/>
          <p:cNvSpPr/>
          <p:nvPr/>
        </p:nvSpPr>
        <p:spPr>
          <a:xfrm rot="5400000">
            <a:off x="2608049" y="3639474"/>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93" name="Google Shape;693;p65"/>
          <p:cNvSpPr txBox="1">
            <a:spLocks noGrp="1"/>
          </p:cNvSpPr>
          <p:nvPr>
            <p:ph type="body" idx="13"/>
          </p:nvPr>
        </p:nvSpPr>
        <p:spPr>
          <a:xfrm>
            <a:off x="4644916"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dk2"/>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94" name="Google Shape;694;p65"/>
          <p:cNvSpPr/>
          <p:nvPr/>
        </p:nvSpPr>
        <p:spPr>
          <a:xfrm rot="5400000">
            <a:off x="4644757"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95" name="Google Shape;695;p65"/>
          <p:cNvSpPr txBox="1">
            <a:spLocks noGrp="1"/>
          </p:cNvSpPr>
          <p:nvPr>
            <p:ph type="body" idx="14"/>
          </p:nvPr>
        </p:nvSpPr>
        <p:spPr>
          <a:xfrm>
            <a:off x="6681623"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dk2"/>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96" name="Google Shape;696;p65"/>
          <p:cNvSpPr/>
          <p:nvPr/>
        </p:nvSpPr>
        <p:spPr>
          <a:xfrm rot="5400000">
            <a:off x="6681464"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BDCFF0"/>
        </a:solidFill>
        <a:effectLst/>
      </p:bgPr>
    </p:bg>
    <p:spTree>
      <p:nvGrpSpPr>
        <p:cNvPr id="1" name="Shape 70"/>
        <p:cNvGrpSpPr/>
        <p:nvPr/>
      </p:nvGrpSpPr>
      <p:grpSpPr>
        <a:xfrm>
          <a:off x="0" y="0"/>
          <a:ext cx="0" cy="0"/>
          <a:chOff x="0" y="0"/>
          <a:chExt cx="0" cy="0"/>
        </a:xfrm>
      </p:grpSpPr>
      <p:sp>
        <p:nvSpPr>
          <p:cNvPr id="71" name="Google Shape;71;p7"/>
          <p:cNvSpPr txBox="1">
            <a:spLocks noGrp="1"/>
          </p:cNvSpPr>
          <p:nvPr>
            <p:ph type="body" idx="1"/>
          </p:nvPr>
        </p:nvSpPr>
        <p:spPr>
          <a:xfrm>
            <a:off x="1" y="0"/>
            <a:ext cx="3423920" cy="51435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30000"/>
              <a:buFont typeface="Arial"/>
              <a:buNone/>
              <a:defRPr sz="30000" b="0" i="0" u="none" strike="noStrike" cap="none">
                <a:solidFill>
                  <a:schemeClr val="lt1"/>
                </a:solidFill>
                <a:latin typeface="Montserrat Thin"/>
                <a:ea typeface="Montserrat Thin"/>
                <a:cs typeface="Montserrat Thin"/>
                <a:sym typeface="Montserrat Th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7"/>
          <p:cNvSpPr txBox="1">
            <a:spLocks noGrp="1"/>
          </p:cNvSpPr>
          <p:nvPr>
            <p:ph type="body" idx="2"/>
          </p:nvPr>
        </p:nvSpPr>
        <p:spPr>
          <a:xfrm>
            <a:off x="4526678" y="589598"/>
            <a:ext cx="4042901" cy="13827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7"/>
          <p:cNvSpPr txBox="1">
            <a:spLocks noGrp="1"/>
          </p:cNvSpPr>
          <p:nvPr>
            <p:ph type="body" idx="3"/>
          </p:nvPr>
        </p:nvSpPr>
        <p:spPr>
          <a:xfrm>
            <a:off x="5065150" y="2133600"/>
            <a:ext cx="3504429" cy="1909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200"/>
              <a:buFont typeface="Arial"/>
              <a:buNone/>
              <a:defRPr sz="1200" b="0" i="0" u="none" strike="noStrike" cap="none">
                <a:solidFill>
                  <a:srgbClr val="15325E"/>
                </a:solidFill>
                <a:latin typeface="Montserrat Light"/>
                <a:ea typeface="Montserrat Light"/>
                <a:cs typeface="Montserrat Light"/>
                <a:sym typeface="Montserrat Light"/>
              </a:defRPr>
            </a:lvl1pPr>
            <a:lvl2pPr marL="914400" marR="0" lvl="1" indent="-228600" algn="r"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Montserrat Light"/>
                <a:ea typeface="Montserrat Light"/>
                <a:cs typeface="Montserrat Light"/>
                <a:sym typeface="Montserrat Light"/>
              </a:defRPr>
            </a:lvl2pPr>
            <a:lvl3pPr marL="1371600" marR="0" lvl="2" indent="-228600" algn="r"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Montserrat Light"/>
                <a:ea typeface="Montserrat Light"/>
                <a:cs typeface="Montserrat Light"/>
                <a:sym typeface="Montserrat Light"/>
              </a:defRPr>
            </a:lvl3pPr>
            <a:lvl4pPr marL="1828800" marR="0" lvl="3" indent="-228600" algn="r"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Montserrat Light"/>
                <a:ea typeface="Montserrat Light"/>
                <a:cs typeface="Montserrat Light"/>
                <a:sym typeface="Montserrat Light"/>
              </a:defRPr>
            </a:lvl4pPr>
            <a:lvl5pPr marL="2286000" marR="0" lvl="4" indent="-228600" algn="r"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7"/>
          <p:cNvSpPr/>
          <p:nvPr/>
        </p:nvSpPr>
        <p:spPr>
          <a:xfrm rot="10800000">
            <a:off x="4687318" y="2199501"/>
            <a:ext cx="277497" cy="277497"/>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cxnSp>
        <p:nvCxnSpPr>
          <p:cNvPr id="75" name="Google Shape;75;p7"/>
          <p:cNvCxnSpPr/>
          <p:nvPr/>
        </p:nvCxnSpPr>
        <p:spPr>
          <a:xfrm>
            <a:off x="3606801" y="1026160"/>
            <a:ext cx="0" cy="3017203"/>
          </a:xfrm>
          <a:prstGeom prst="straightConnector1">
            <a:avLst/>
          </a:prstGeom>
          <a:noFill/>
          <a:ln w="9525" cap="flat" cmpd="sng">
            <a:solidFill>
              <a:schemeClr val="lt1"/>
            </a:solidFill>
            <a:prstDash val="solid"/>
            <a:round/>
            <a:headEnd type="none" w="sm" len="sm"/>
            <a:tailEnd type="none" w="sm" len="sm"/>
          </a:ln>
        </p:spPr>
      </p:cxnSp>
      <p:sp>
        <p:nvSpPr>
          <p:cNvPr id="76" name="Google Shape;76;p7"/>
          <p:cNvSpPr/>
          <p:nvPr/>
        </p:nvSpPr>
        <p:spPr>
          <a:xfrm rot="10800000">
            <a:off x="4687318" y="2199501"/>
            <a:ext cx="277497" cy="277497"/>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cxnSp>
        <p:nvCxnSpPr>
          <p:cNvPr id="77" name="Google Shape;77;p7"/>
          <p:cNvCxnSpPr/>
          <p:nvPr/>
        </p:nvCxnSpPr>
        <p:spPr>
          <a:xfrm>
            <a:off x="3606801" y="1026160"/>
            <a:ext cx="0" cy="3017203"/>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 Dark 1">
  <p:cSld name="Blue_Animated">
    <p:spTree>
      <p:nvGrpSpPr>
        <p:cNvPr id="1" name="Shape 697"/>
        <p:cNvGrpSpPr/>
        <p:nvPr/>
      </p:nvGrpSpPr>
      <p:grpSpPr>
        <a:xfrm>
          <a:off x="0" y="0"/>
          <a:ext cx="0" cy="0"/>
          <a:chOff x="0" y="0"/>
          <a:chExt cx="0" cy="0"/>
        </a:xfrm>
      </p:grpSpPr>
      <p:sp>
        <p:nvSpPr>
          <p:cNvPr id="698" name="Google Shape;698;p66"/>
          <p:cNvSpPr txBox="1">
            <a:spLocks noGrp="1"/>
          </p:cNvSpPr>
          <p:nvPr>
            <p:ph type="body" idx="1"/>
          </p:nvPr>
        </p:nvSpPr>
        <p:spPr>
          <a:xfrm>
            <a:off x="571500"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dk2"/>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99" name="Google Shape;699;p66"/>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00" name="Google Shape;700;p66"/>
          <p:cNvSpPr txBox="1">
            <a:spLocks noGrp="1"/>
          </p:cNvSpPr>
          <p:nvPr>
            <p:ph type="body" idx="2"/>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01" name="Google Shape;701;p66"/>
          <p:cNvSpPr txBox="1">
            <a:spLocks noGrp="1"/>
          </p:cNvSpPr>
          <p:nvPr>
            <p:ph type="body" idx="3"/>
          </p:nvPr>
        </p:nvSpPr>
        <p:spPr>
          <a:xfrm>
            <a:off x="1389062" y="110490"/>
            <a:ext cx="7196931"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02" name="Google Shape;702;p66"/>
          <p:cNvSpPr>
            <a:spLocks noGrp="1"/>
          </p:cNvSpPr>
          <p:nvPr>
            <p:ph type="pic" idx="4"/>
          </p:nvPr>
        </p:nvSpPr>
        <p:spPr>
          <a:xfrm>
            <a:off x="2608049" y="1620203"/>
            <a:ext cx="1904529" cy="1903094"/>
          </a:xfrm>
          <a:prstGeom prst="rect">
            <a:avLst/>
          </a:prstGeom>
          <a:noFill/>
          <a:ln w="9525" cap="flat" cmpd="sng">
            <a:solidFill>
              <a:schemeClr val="lt2"/>
            </a:solidFill>
            <a:prstDash val="solid"/>
            <a:round/>
            <a:headEnd type="none" w="sm" len="sm"/>
            <a:tailEnd type="none" w="sm" len="sm"/>
          </a:ln>
        </p:spPr>
      </p:sp>
      <p:sp>
        <p:nvSpPr>
          <p:cNvPr id="703" name="Google Shape;703;p66"/>
          <p:cNvSpPr>
            <a:spLocks noGrp="1"/>
          </p:cNvSpPr>
          <p:nvPr>
            <p:ph type="pic" idx="5"/>
          </p:nvPr>
        </p:nvSpPr>
        <p:spPr>
          <a:xfrm>
            <a:off x="571341" y="1620203"/>
            <a:ext cx="1904529" cy="1903094"/>
          </a:xfrm>
          <a:prstGeom prst="rect">
            <a:avLst/>
          </a:prstGeom>
          <a:noFill/>
          <a:ln w="9525" cap="flat" cmpd="sng">
            <a:solidFill>
              <a:schemeClr val="lt2"/>
            </a:solidFill>
            <a:prstDash val="solid"/>
            <a:round/>
            <a:headEnd type="none" w="sm" len="sm"/>
            <a:tailEnd type="none" w="sm" len="sm"/>
          </a:ln>
        </p:spPr>
      </p:sp>
      <p:sp>
        <p:nvSpPr>
          <p:cNvPr id="704" name="Google Shape;704;p66"/>
          <p:cNvSpPr>
            <a:spLocks noGrp="1"/>
          </p:cNvSpPr>
          <p:nvPr>
            <p:ph type="pic" idx="6"/>
          </p:nvPr>
        </p:nvSpPr>
        <p:spPr>
          <a:xfrm>
            <a:off x="4644757" y="1620203"/>
            <a:ext cx="1904529" cy="1903094"/>
          </a:xfrm>
          <a:prstGeom prst="rect">
            <a:avLst/>
          </a:prstGeom>
          <a:noFill/>
          <a:ln w="9525" cap="flat" cmpd="sng">
            <a:solidFill>
              <a:schemeClr val="lt2"/>
            </a:solidFill>
            <a:prstDash val="solid"/>
            <a:round/>
            <a:headEnd type="none" w="sm" len="sm"/>
            <a:tailEnd type="none" w="sm" len="sm"/>
          </a:ln>
        </p:spPr>
      </p:sp>
      <p:sp>
        <p:nvSpPr>
          <p:cNvPr id="705" name="Google Shape;705;p66"/>
          <p:cNvSpPr>
            <a:spLocks noGrp="1"/>
          </p:cNvSpPr>
          <p:nvPr>
            <p:ph type="pic" idx="7"/>
          </p:nvPr>
        </p:nvSpPr>
        <p:spPr>
          <a:xfrm>
            <a:off x="6681464" y="1620203"/>
            <a:ext cx="1904529" cy="1903094"/>
          </a:xfrm>
          <a:prstGeom prst="rect">
            <a:avLst/>
          </a:prstGeom>
          <a:noFill/>
          <a:ln w="9525" cap="flat" cmpd="sng">
            <a:solidFill>
              <a:schemeClr val="lt2"/>
            </a:solidFill>
            <a:prstDash val="solid"/>
            <a:round/>
            <a:headEnd type="none" w="sm" len="sm"/>
            <a:tailEnd type="none" w="sm" len="sm"/>
          </a:ln>
        </p:spPr>
      </p:sp>
      <p:sp>
        <p:nvSpPr>
          <p:cNvPr id="706" name="Google Shape;706;p66"/>
          <p:cNvSpPr/>
          <p:nvPr/>
        </p:nvSpPr>
        <p:spPr>
          <a:xfrm rot="5400000">
            <a:off x="571341"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07" name="Google Shape;707;p66"/>
          <p:cNvSpPr txBox="1">
            <a:spLocks noGrp="1"/>
          </p:cNvSpPr>
          <p:nvPr>
            <p:ph type="body" idx="8"/>
          </p:nvPr>
        </p:nvSpPr>
        <p:spPr>
          <a:xfrm>
            <a:off x="2608208" y="3638823"/>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dk2"/>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08" name="Google Shape;708;p66"/>
          <p:cNvSpPr/>
          <p:nvPr/>
        </p:nvSpPr>
        <p:spPr>
          <a:xfrm rot="5400000">
            <a:off x="2608049" y="3639474"/>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09" name="Google Shape;709;p66"/>
          <p:cNvSpPr txBox="1">
            <a:spLocks noGrp="1"/>
          </p:cNvSpPr>
          <p:nvPr>
            <p:ph type="body" idx="9"/>
          </p:nvPr>
        </p:nvSpPr>
        <p:spPr>
          <a:xfrm>
            <a:off x="4644916"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dk2"/>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10" name="Google Shape;710;p66"/>
          <p:cNvSpPr/>
          <p:nvPr/>
        </p:nvSpPr>
        <p:spPr>
          <a:xfrm rot="5400000">
            <a:off x="4644757"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11" name="Google Shape;711;p66"/>
          <p:cNvSpPr txBox="1">
            <a:spLocks noGrp="1"/>
          </p:cNvSpPr>
          <p:nvPr>
            <p:ph type="body" idx="13"/>
          </p:nvPr>
        </p:nvSpPr>
        <p:spPr>
          <a:xfrm>
            <a:off x="6681623"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dk2"/>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12" name="Google Shape;712;p66"/>
          <p:cNvSpPr/>
          <p:nvPr/>
        </p:nvSpPr>
        <p:spPr>
          <a:xfrm rot="5400000">
            <a:off x="6681464" y="3639201"/>
            <a:ext cx="142240" cy="142240"/>
          </a:xfrm>
          <a:prstGeom prst="rtTriangle">
            <a:avLst/>
          </a:prstGeom>
          <a:solidFill>
            <a:srgbClr val="5B8D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 Dark 1">
  <p:cSld name="Blue_Single Concept">
    <p:spTree>
      <p:nvGrpSpPr>
        <p:cNvPr id="1" name="Shape 713"/>
        <p:cNvGrpSpPr/>
        <p:nvPr/>
      </p:nvGrpSpPr>
      <p:grpSpPr>
        <a:xfrm>
          <a:off x="0" y="0"/>
          <a:ext cx="0" cy="0"/>
          <a:chOff x="0" y="0"/>
          <a:chExt cx="0" cy="0"/>
        </a:xfrm>
      </p:grpSpPr>
      <p:sp>
        <p:nvSpPr>
          <p:cNvPr id="714" name="Google Shape;714;p67"/>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15" name="Google Shape;715;p67"/>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16" name="Google Shape;716;p67"/>
          <p:cNvSpPr txBox="1">
            <a:spLocks noGrp="1"/>
          </p:cNvSpPr>
          <p:nvPr>
            <p:ph type="body" idx="2"/>
          </p:nvPr>
        </p:nvSpPr>
        <p:spPr>
          <a:xfrm>
            <a:off x="1389062" y="110490"/>
            <a:ext cx="7341235"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17" name="Google Shape;717;p67"/>
          <p:cNvSpPr>
            <a:spLocks noGrp="1"/>
          </p:cNvSpPr>
          <p:nvPr>
            <p:ph type="pic" idx="3"/>
          </p:nvPr>
        </p:nvSpPr>
        <p:spPr>
          <a:xfrm>
            <a:off x="1389062" y="1158874"/>
            <a:ext cx="3619071" cy="3619071"/>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 Dark 1">
  <p:cSld name="Blue_Single Concept_Sub">
    <p:spTree>
      <p:nvGrpSpPr>
        <p:cNvPr id="1" name="Shape 718"/>
        <p:cNvGrpSpPr/>
        <p:nvPr/>
      </p:nvGrpSpPr>
      <p:grpSpPr>
        <a:xfrm>
          <a:off x="0" y="0"/>
          <a:ext cx="0" cy="0"/>
          <a:chOff x="0" y="0"/>
          <a:chExt cx="0" cy="0"/>
        </a:xfrm>
      </p:grpSpPr>
      <p:sp>
        <p:nvSpPr>
          <p:cNvPr id="719" name="Google Shape;719;p68"/>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20" name="Google Shape;720;p68"/>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21" name="Google Shape;721;p68"/>
          <p:cNvSpPr txBox="1">
            <a:spLocks noGrp="1"/>
          </p:cNvSpPr>
          <p:nvPr>
            <p:ph type="body" idx="2"/>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22" name="Google Shape;722;p68"/>
          <p:cNvSpPr txBox="1">
            <a:spLocks noGrp="1"/>
          </p:cNvSpPr>
          <p:nvPr>
            <p:ph type="body" idx="3"/>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rgbClr val="ADC6ED"/>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23" name="Google Shape;723;p68"/>
          <p:cNvSpPr>
            <a:spLocks noGrp="1"/>
          </p:cNvSpPr>
          <p:nvPr>
            <p:ph type="pic" idx="4"/>
          </p:nvPr>
        </p:nvSpPr>
        <p:spPr>
          <a:xfrm>
            <a:off x="1389062" y="1158874"/>
            <a:ext cx="3619071" cy="3619071"/>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 Dark 1">
  <p:cSld name="Script">
    <p:spTree>
      <p:nvGrpSpPr>
        <p:cNvPr id="1" name="Shape 724"/>
        <p:cNvGrpSpPr/>
        <p:nvPr/>
      </p:nvGrpSpPr>
      <p:grpSpPr>
        <a:xfrm>
          <a:off x="0" y="0"/>
          <a:ext cx="0" cy="0"/>
          <a:chOff x="0" y="0"/>
          <a:chExt cx="0" cy="0"/>
        </a:xfrm>
      </p:grpSpPr>
      <p:sp>
        <p:nvSpPr>
          <p:cNvPr id="725" name="Google Shape;725;p69"/>
          <p:cNvSpPr/>
          <p:nvPr/>
        </p:nvSpPr>
        <p:spPr>
          <a:xfrm rot="5400000">
            <a:off x="-132080" y="-91442"/>
            <a:ext cx="1298271" cy="1298271"/>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26" name="Google Shape;726;p69"/>
          <p:cNvSpPr txBox="1">
            <a:spLocks noGrp="1"/>
          </p:cNvSpPr>
          <p:nvPr>
            <p:ph type="body" idx="1"/>
          </p:nvPr>
        </p:nvSpPr>
        <p:spPr>
          <a:xfrm>
            <a:off x="182404" y="110490"/>
            <a:ext cx="462597" cy="539748"/>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24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27" name="Google Shape;727;p69"/>
          <p:cNvSpPr txBox="1">
            <a:spLocks noGrp="1"/>
          </p:cNvSpPr>
          <p:nvPr>
            <p:ph type="body" idx="2"/>
          </p:nvPr>
        </p:nvSpPr>
        <p:spPr>
          <a:xfrm>
            <a:off x="768626" y="110490"/>
            <a:ext cx="7961671" cy="539747"/>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4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28" name="Google Shape;728;p69"/>
          <p:cNvSpPr>
            <a:spLocks noGrp="1"/>
          </p:cNvSpPr>
          <p:nvPr>
            <p:ph type="pic" idx="3"/>
          </p:nvPr>
        </p:nvSpPr>
        <p:spPr>
          <a:xfrm>
            <a:off x="6533322" y="1"/>
            <a:ext cx="2196975" cy="2571750"/>
          </a:xfrm>
          <a:prstGeom prst="rect">
            <a:avLst/>
          </a:prstGeom>
          <a:solidFill>
            <a:srgbClr val="F2F2F2"/>
          </a:solidFill>
          <a:ln>
            <a:noFill/>
          </a:ln>
        </p:spPr>
      </p:sp>
      <p:sp>
        <p:nvSpPr>
          <p:cNvPr id="729" name="Google Shape;729;p69"/>
          <p:cNvSpPr>
            <a:spLocks noGrp="1"/>
          </p:cNvSpPr>
          <p:nvPr>
            <p:ph type="pic" idx="4"/>
          </p:nvPr>
        </p:nvSpPr>
        <p:spPr>
          <a:xfrm flipH="1">
            <a:off x="6533321" y="2662861"/>
            <a:ext cx="2196975" cy="2782128"/>
          </a:xfrm>
          <a:prstGeom prst="snip1Rect">
            <a:avLst>
              <a:gd name="adj" fmla="val 16667"/>
            </a:avLst>
          </a:prstGeom>
          <a:solidFill>
            <a:srgbClr val="F2F2F2"/>
          </a:solidFill>
          <a:ln>
            <a:noFill/>
          </a:ln>
        </p:spPr>
      </p:sp>
      <p:sp>
        <p:nvSpPr>
          <p:cNvPr id="730" name="Google Shape;730;p69"/>
          <p:cNvSpPr txBox="1">
            <a:spLocks noGrp="1"/>
          </p:cNvSpPr>
          <p:nvPr>
            <p:ph type="body" idx="5"/>
          </p:nvPr>
        </p:nvSpPr>
        <p:spPr>
          <a:xfrm>
            <a:off x="768350" y="852171"/>
            <a:ext cx="5422138" cy="3967480"/>
          </a:xfrm>
          <a:prstGeom prst="rect">
            <a:avLst/>
          </a:prstGeom>
          <a:noFill/>
          <a:ln>
            <a:noFill/>
          </a:ln>
        </p:spPr>
        <p:txBody>
          <a:bodyPr spcFirstLastPara="1" wrap="square" lIns="0" tIns="0" rIns="0" bIns="0" anchor="t" anchorCtr="0">
            <a:noAutofit/>
          </a:bodyPr>
          <a:lstStyle>
            <a:lvl1pPr marL="457200" marR="0" lvl="0" indent="-228600" algn="l">
              <a:lnSpc>
                <a:spcPct val="115000"/>
              </a:lnSpc>
              <a:spcBef>
                <a:spcPts val="600"/>
              </a:spcBef>
              <a:spcAft>
                <a:spcPts val="0"/>
              </a:spcAft>
              <a:buClr>
                <a:schemeClr val="dk2"/>
              </a:buClr>
              <a:buSzPts val="1600"/>
              <a:buFont typeface="Montserrat Light"/>
              <a:buNone/>
              <a:defRPr sz="1050">
                <a:solidFill>
                  <a:srgbClr val="15325E"/>
                </a:solidFill>
              </a:defRPr>
            </a:lvl1pPr>
            <a:lvl2pPr marL="914400" lvl="1" indent="-228600" algn="l">
              <a:lnSpc>
                <a:spcPct val="115000"/>
              </a:lnSpc>
              <a:spcBef>
                <a:spcPts val="0"/>
              </a:spcBef>
              <a:spcAft>
                <a:spcPts val="0"/>
              </a:spcAft>
              <a:buSzPts val="1600"/>
              <a:buFont typeface="Montserrat Light"/>
              <a:buNone/>
              <a:defRPr sz="1050">
                <a:solidFill>
                  <a:srgbClr val="15325E"/>
                </a:solidFill>
              </a:defRPr>
            </a:lvl2pPr>
            <a:lvl3pPr marL="1371600" lvl="2" indent="-228600" algn="l">
              <a:lnSpc>
                <a:spcPct val="115000"/>
              </a:lnSpc>
              <a:spcBef>
                <a:spcPts val="0"/>
              </a:spcBef>
              <a:spcAft>
                <a:spcPts val="0"/>
              </a:spcAft>
              <a:buSzPts val="1600"/>
              <a:buFont typeface="Montserrat Light"/>
              <a:buNone/>
              <a:defRPr sz="1050">
                <a:solidFill>
                  <a:srgbClr val="15325E"/>
                </a:solidFill>
              </a:defRPr>
            </a:lvl3pPr>
            <a:lvl4pPr marL="1828800" lvl="3" indent="-228600" algn="l">
              <a:lnSpc>
                <a:spcPct val="115000"/>
              </a:lnSpc>
              <a:spcBef>
                <a:spcPts val="0"/>
              </a:spcBef>
              <a:spcAft>
                <a:spcPts val="0"/>
              </a:spcAft>
              <a:buSzPts val="1600"/>
              <a:buFont typeface="Montserrat Light"/>
              <a:buNone/>
              <a:defRPr sz="1050">
                <a:solidFill>
                  <a:srgbClr val="15325E"/>
                </a:solidFill>
              </a:defRPr>
            </a:lvl4pPr>
            <a:lvl5pPr marL="2286000" lvl="4" indent="-228600" algn="l">
              <a:lnSpc>
                <a:spcPct val="115000"/>
              </a:lnSpc>
              <a:spcBef>
                <a:spcPts val="0"/>
              </a:spcBef>
              <a:spcAft>
                <a:spcPts val="0"/>
              </a:spcAft>
              <a:buSzPts val="1600"/>
              <a:buFont typeface="Montserrat Light"/>
              <a:buNone/>
              <a:defRPr sz="1050">
                <a:solidFill>
                  <a:srgbClr val="15325E"/>
                </a:solidFill>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 Dark 1">
  <p:cSld name="1_Blank - Dark 1 2">
    <p:spTree>
      <p:nvGrpSpPr>
        <p:cNvPr id="1" name="Shape 731"/>
        <p:cNvGrpSpPr/>
        <p:nvPr/>
      </p:nvGrpSpPr>
      <p:grpSpPr>
        <a:xfrm>
          <a:off x="0" y="0"/>
          <a:ext cx="0" cy="0"/>
          <a:chOff x="0" y="0"/>
          <a:chExt cx="0" cy="0"/>
        </a:xfrm>
      </p:grpSpPr>
      <p:sp>
        <p:nvSpPr>
          <p:cNvPr id="732" name="Google Shape;732;p70"/>
          <p:cNvSpPr/>
          <p:nvPr/>
        </p:nvSpPr>
        <p:spPr>
          <a:xfrm rot="5400000">
            <a:off x="-132080" y="-91442"/>
            <a:ext cx="1298271" cy="1298271"/>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33" name="Google Shape;733;p70"/>
          <p:cNvSpPr txBox="1">
            <a:spLocks noGrp="1"/>
          </p:cNvSpPr>
          <p:nvPr>
            <p:ph type="body" idx="1"/>
          </p:nvPr>
        </p:nvSpPr>
        <p:spPr>
          <a:xfrm>
            <a:off x="182404" y="110490"/>
            <a:ext cx="462597" cy="539748"/>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24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34" name="Google Shape;734;p70"/>
          <p:cNvSpPr txBox="1">
            <a:spLocks noGrp="1"/>
          </p:cNvSpPr>
          <p:nvPr>
            <p:ph type="body" idx="2"/>
          </p:nvPr>
        </p:nvSpPr>
        <p:spPr>
          <a:xfrm>
            <a:off x="768626" y="110490"/>
            <a:ext cx="7961671" cy="539747"/>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4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35" name="Google Shape;735;p70"/>
          <p:cNvSpPr txBox="1">
            <a:spLocks noGrp="1"/>
          </p:cNvSpPr>
          <p:nvPr>
            <p:ph type="body" idx="3"/>
          </p:nvPr>
        </p:nvSpPr>
        <p:spPr>
          <a:xfrm>
            <a:off x="768349" y="852171"/>
            <a:ext cx="7961671" cy="3967480"/>
          </a:xfrm>
          <a:prstGeom prst="rect">
            <a:avLst/>
          </a:prstGeom>
          <a:noFill/>
          <a:ln>
            <a:noFill/>
          </a:ln>
        </p:spPr>
        <p:txBody>
          <a:bodyPr spcFirstLastPara="1" wrap="square" lIns="0" tIns="0" rIns="0" bIns="0" anchor="t" anchorCtr="0">
            <a:noAutofit/>
          </a:bodyPr>
          <a:lstStyle>
            <a:lvl1pPr marL="457200" marR="0" lvl="0" indent="-228600" algn="l">
              <a:lnSpc>
                <a:spcPct val="115000"/>
              </a:lnSpc>
              <a:spcBef>
                <a:spcPts val="600"/>
              </a:spcBef>
              <a:spcAft>
                <a:spcPts val="0"/>
              </a:spcAft>
              <a:buClr>
                <a:schemeClr val="dk2"/>
              </a:buClr>
              <a:buSzPts val="1600"/>
              <a:buFont typeface="Montserrat Light"/>
              <a:buNone/>
              <a:defRPr sz="1050">
                <a:solidFill>
                  <a:srgbClr val="15325E"/>
                </a:solidFill>
              </a:defRPr>
            </a:lvl1pPr>
            <a:lvl2pPr marL="914400" lvl="1" indent="-228600" algn="l">
              <a:lnSpc>
                <a:spcPct val="115000"/>
              </a:lnSpc>
              <a:spcBef>
                <a:spcPts val="0"/>
              </a:spcBef>
              <a:spcAft>
                <a:spcPts val="0"/>
              </a:spcAft>
              <a:buSzPts val="1600"/>
              <a:buFont typeface="Montserrat Light"/>
              <a:buNone/>
              <a:defRPr sz="1050">
                <a:solidFill>
                  <a:srgbClr val="15325E"/>
                </a:solidFill>
              </a:defRPr>
            </a:lvl2pPr>
            <a:lvl3pPr marL="1371600" lvl="2" indent="-228600" algn="l">
              <a:lnSpc>
                <a:spcPct val="115000"/>
              </a:lnSpc>
              <a:spcBef>
                <a:spcPts val="0"/>
              </a:spcBef>
              <a:spcAft>
                <a:spcPts val="0"/>
              </a:spcAft>
              <a:buSzPts val="1600"/>
              <a:buFont typeface="Montserrat Light"/>
              <a:buNone/>
              <a:defRPr sz="1050">
                <a:solidFill>
                  <a:srgbClr val="15325E"/>
                </a:solidFill>
              </a:defRPr>
            </a:lvl3pPr>
            <a:lvl4pPr marL="1828800" lvl="3" indent="-228600" algn="l">
              <a:lnSpc>
                <a:spcPct val="115000"/>
              </a:lnSpc>
              <a:spcBef>
                <a:spcPts val="0"/>
              </a:spcBef>
              <a:spcAft>
                <a:spcPts val="0"/>
              </a:spcAft>
              <a:buSzPts val="1600"/>
              <a:buFont typeface="Montserrat Light"/>
              <a:buNone/>
              <a:defRPr sz="1050">
                <a:solidFill>
                  <a:srgbClr val="15325E"/>
                </a:solidFill>
              </a:defRPr>
            </a:lvl4pPr>
            <a:lvl5pPr marL="2286000" lvl="4" indent="-228600" algn="l">
              <a:lnSpc>
                <a:spcPct val="115000"/>
              </a:lnSpc>
              <a:spcBef>
                <a:spcPts val="0"/>
              </a:spcBef>
              <a:spcAft>
                <a:spcPts val="0"/>
              </a:spcAft>
              <a:buSzPts val="1600"/>
              <a:buFont typeface="Montserrat Light"/>
              <a:buNone/>
              <a:defRPr sz="1050">
                <a:solidFill>
                  <a:srgbClr val="15325E"/>
                </a:solidFill>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 Dark 1">
  <p:cSld name="1_Blank - Dark 1 3">
    <p:spTree>
      <p:nvGrpSpPr>
        <p:cNvPr id="1" name="Shape 736"/>
        <p:cNvGrpSpPr/>
        <p:nvPr/>
      </p:nvGrpSpPr>
      <p:grpSpPr>
        <a:xfrm>
          <a:off x="0" y="0"/>
          <a:ext cx="0" cy="0"/>
          <a:chOff x="0" y="0"/>
          <a:chExt cx="0" cy="0"/>
        </a:xfrm>
      </p:grpSpPr>
      <p:sp>
        <p:nvSpPr>
          <p:cNvPr id="737" name="Google Shape;737;p71"/>
          <p:cNvSpPr/>
          <p:nvPr/>
        </p:nvSpPr>
        <p:spPr>
          <a:xfrm rot="5400000">
            <a:off x="-132080" y="-91442"/>
            <a:ext cx="1298271" cy="1298271"/>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38" name="Google Shape;738;p71"/>
          <p:cNvSpPr txBox="1">
            <a:spLocks noGrp="1"/>
          </p:cNvSpPr>
          <p:nvPr>
            <p:ph type="body" idx="1"/>
          </p:nvPr>
        </p:nvSpPr>
        <p:spPr>
          <a:xfrm>
            <a:off x="182404" y="110490"/>
            <a:ext cx="462597" cy="539748"/>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24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39" name="Google Shape;739;p71"/>
          <p:cNvSpPr txBox="1">
            <a:spLocks noGrp="1"/>
          </p:cNvSpPr>
          <p:nvPr>
            <p:ph type="body" idx="2"/>
          </p:nvPr>
        </p:nvSpPr>
        <p:spPr>
          <a:xfrm>
            <a:off x="768626" y="110490"/>
            <a:ext cx="7961671" cy="539747"/>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4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40" name="Google Shape;740;p71"/>
          <p:cNvSpPr txBox="1">
            <a:spLocks noGrp="1"/>
          </p:cNvSpPr>
          <p:nvPr>
            <p:ph type="body" idx="3"/>
          </p:nvPr>
        </p:nvSpPr>
        <p:spPr>
          <a:xfrm>
            <a:off x="768350" y="852171"/>
            <a:ext cx="4303272" cy="3967480"/>
          </a:xfrm>
          <a:prstGeom prst="rect">
            <a:avLst/>
          </a:prstGeom>
          <a:noFill/>
          <a:ln>
            <a:noFill/>
          </a:ln>
        </p:spPr>
        <p:txBody>
          <a:bodyPr spcFirstLastPara="1" wrap="square" lIns="0" tIns="0" rIns="0" bIns="0" anchor="t" anchorCtr="0">
            <a:noAutofit/>
          </a:bodyPr>
          <a:lstStyle>
            <a:lvl1pPr marL="457200" marR="0" lvl="0" indent="-228600" algn="l">
              <a:lnSpc>
                <a:spcPct val="115000"/>
              </a:lnSpc>
              <a:spcBef>
                <a:spcPts val="600"/>
              </a:spcBef>
              <a:spcAft>
                <a:spcPts val="0"/>
              </a:spcAft>
              <a:buClr>
                <a:schemeClr val="dk2"/>
              </a:buClr>
              <a:buSzPts val="1600"/>
              <a:buFont typeface="Montserrat Light"/>
              <a:buNone/>
              <a:defRPr sz="1050">
                <a:solidFill>
                  <a:srgbClr val="15325E"/>
                </a:solidFill>
              </a:defRPr>
            </a:lvl1pPr>
            <a:lvl2pPr marL="914400" lvl="1" indent="-228600" algn="l">
              <a:lnSpc>
                <a:spcPct val="115000"/>
              </a:lnSpc>
              <a:spcBef>
                <a:spcPts val="0"/>
              </a:spcBef>
              <a:spcAft>
                <a:spcPts val="0"/>
              </a:spcAft>
              <a:buSzPts val="1600"/>
              <a:buFont typeface="Montserrat Light"/>
              <a:buNone/>
              <a:defRPr sz="1050">
                <a:solidFill>
                  <a:srgbClr val="15325E"/>
                </a:solidFill>
              </a:defRPr>
            </a:lvl2pPr>
            <a:lvl3pPr marL="1371600" lvl="2" indent="-228600" algn="l">
              <a:lnSpc>
                <a:spcPct val="115000"/>
              </a:lnSpc>
              <a:spcBef>
                <a:spcPts val="0"/>
              </a:spcBef>
              <a:spcAft>
                <a:spcPts val="0"/>
              </a:spcAft>
              <a:buSzPts val="1600"/>
              <a:buFont typeface="Montserrat Light"/>
              <a:buNone/>
              <a:defRPr sz="1050">
                <a:solidFill>
                  <a:srgbClr val="15325E"/>
                </a:solidFill>
              </a:defRPr>
            </a:lvl3pPr>
            <a:lvl4pPr marL="1828800" lvl="3" indent="-228600" algn="l">
              <a:lnSpc>
                <a:spcPct val="115000"/>
              </a:lnSpc>
              <a:spcBef>
                <a:spcPts val="0"/>
              </a:spcBef>
              <a:spcAft>
                <a:spcPts val="0"/>
              </a:spcAft>
              <a:buSzPts val="1600"/>
              <a:buFont typeface="Montserrat Light"/>
              <a:buNone/>
              <a:defRPr sz="1050">
                <a:solidFill>
                  <a:srgbClr val="15325E"/>
                </a:solidFill>
              </a:defRPr>
            </a:lvl4pPr>
            <a:lvl5pPr marL="2286000" lvl="4" indent="-228600" algn="l">
              <a:lnSpc>
                <a:spcPct val="115000"/>
              </a:lnSpc>
              <a:spcBef>
                <a:spcPts val="0"/>
              </a:spcBef>
              <a:spcAft>
                <a:spcPts val="0"/>
              </a:spcAft>
              <a:buSzPts val="1600"/>
              <a:buFont typeface="Montserrat Light"/>
              <a:buNone/>
              <a:defRPr sz="1050">
                <a:solidFill>
                  <a:srgbClr val="15325E"/>
                </a:solidFill>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41" name="Google Shape;741;p71"/>
          <p:cNvSpPr>
            <a:spLocks noGrp="1"/>
          </p:cNvSpPr>
          <p:nvPr>
            <p:ph type="pic" idx="4"/>
          </p:nvPr>
        </p:nvSpPr>
        <p:spPr>
          <a:xfrm flipH="1">
            <a:off x="5293212" y="0"/>
            <a:ext cx="4303273" cy="5363852"/>
          </a:xfrm>
          <a:prstGeom prst="snip1Rect">
            <a:avLst>
              <a:gd name="adj" fmla="val 16667"/>
            </a:avLst>
          </a:prstGeom>
          <a:solidFill>
            <a:srgbClr val="F2F2F2"/>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 Dark 1">
  <p:cSld name="1_Blank - Dark 1 4">
    <p:spTree>
      <p:nvGrpSpPr>
        <p:cNvPr id="1" name="Shape 742"/>
        <p:cNvGrpSpPr/>
        <p:nvPr/>
      </p:nvGrpSpPr>
      <p:grpSpPr>
        <a:xfrm>
          <a:off x="0" y="0"/>
          <a:ext cx="0" cy="0"/>
          <a:chOff x="0" y="0"/>
          <a:chExt cx="0" cy="0"/>
        </a:xfrm>
      </p:grpSpPr>
      <p:sp>
        <p:nvSpPr>
          <p:cNvPr id="743" name="Google Shape;743;p72"/>
          <p:cNvSpPr>
            <a:spLocks noGrp="1"/>
          </p:cNvSpPr>
          <p:nvPr>
            <p:ph type="pic" idx="2"/>
          </p:nvPr>
        </p:nvSpPr>
        <p:spPr>
          <a:xfrm>
            <a:off x="2139696" y="-91443"/>
            <a:ext cx="2926080" cy="2571750"/>
          </a:xfrm>
          <a:prstGeom prst="rect">
            <a:avLst/>
          </a:prstGeom>
          <a:solidFill>
            <a:srgbClr val="F2F2F2"/>
          </a:solidFill>
          <a:ln>
            <a:noFill/>
          </a:ln>
        </p:spPr>
      </p:sp>
      <p:sp>
        <p:nvSpPr>
          <p:cNvPr id="744" name="Google Shape;744;p72"/>
          <p:cNvSpPr>
            <a:spLocks noGrp="1"/>
          </p:cNvSpPr>
          <p:nvPr>
            <p:ph type="pic" idx="3"/>
          </p:nvPr>
        </p:nvSpPr>
        <p:spPr>
          <a:xfrm flipH="1">
            <a:off x="2139694" y="2571417"/>
            <a:ext cx="2926080" cy="2782128"/>
          </a:xfrm>
          <a:prstGeom prst="snip1Rect">
            <a:avLst>
              <a:gd name="adj" fmla="val 16667"/>
            </a:avLst>
          </a:prstGeom>
          <a:solidFill>
            <a:srgbClr val="F2F2F2"/>
          </a:solidFill>
          <a:ln>
            <a:noFill/>
          </a:ln>
        </p:spPr>
      </p:sp>
      <p:sp>
        <p:nvSpPr>
          <p:cNvPr id="745" name="Google Shape;745;p72"/>
          <p:cNvSpPr/>
          <p:nvPr/>
        </p:nvSpPr>
        <p:spPr>
          <a:xfrm rot="5400000">
            <a:off x="5400664" y="1653974"/>
            <a:ext cx="183840" cy="18384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46" name="Google Shape;746;p72"/>
          <p:cNvSpPr txBox="1">
            <a:spLocks noGrp="1"/>
          </p:cNvSpPr>
          <p:nvPr>
            <p:ph type="body" idx="1"/>
          </p:nvPr>
        </p:nvSpPr>
        <p:spPr>
          <a:xfrm>
            <a:off x="5487122" y="1424436"/>
            <a:ext cx="712764" cy="1196130"/>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Light"/>
              <a:buNone/>
              <a:defRPr sz="5400" b="0" i="0">
                <a:solidFill>
                  <a:srgbClr val="ADC6ED"/>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47" name="Google Shape;747;p72"/>
          <p:cNvSpPr txBox="1">
            <a:spLocks noGrp="1"/>
          </p:cNvSpPr>
          <p:nvPr>
            <p:ph type="body" idx="4"/>
          </p:nvPr>
        </p:nvSpPr>
        <p:spPr>
          <a:xfrm>
            <a:off x="6005813" y="1745894"/>
            <a:ext cx="2658681" cy="734413"/>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0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48" name="Google Shape;748;p72"/>
          <p:cNvSpPr txBox="1">
            <a:spLocks noGrp="1"/>
          </p:cNvSpPr>
          <p:nvPr>
            <p:ph type="body" idx="5"/>
          </p:nvPr>
        </p:nvSpPr>
        <p:spPr>
          <a:xfrm>
            <a:off x="6005813" y="2663195"/>
            <a:ext cx="2658681" cy="1899348"/>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a:solidFill>
                  <a:srgbClr val="15325E"/>
                </a:solidFill>
              </a:defRPr>
            </a:lvl1pPr>
            <a:lvl2pPr marL="914400" lvl="1" indent="-228600" algn="l">
              <a:lnSpc>
                <a:spcPct val="115000"/>
              </a:lnSpc>
              <a:spcBef>
                <a:spcPts val="0"/>
              </a:spcBef>
              <a:spcAft>
                <a:spcPts val="0"/>
              </a:spcAft>
              <a:buSzPts val="1600"/>
              <a:buFont typeface="Montserrat Light"/>
              <a:buNone/>
              <a:defRPr sz="1050">
                <a:solidFill>
                  <a:srgbClr val="15325E"/>
                </a:solidFill>
              </a:defRPr>
            </a:lvl2pPr>
            <a:lvl3pPr marL="1371600" lvl="2" indent="-228600" algn="l">
              <a:lnSpc>
                <a:spcPct val="115000"/>
              </a:lnSpc>
              <a:spcBef>
                <a:spcPts val="0"/>
              </a:spcBef>
              <a:spcAft>
                <a:spcPts val="0"/>
              </a:spcAft>
              <a:buSzPts val="1600"/>
              <a:buFont typeface="Montserrat Light"/>
              <a:buNone/>
              <a:defRPr sz="1050">
                <a:solidFill>
                  <a:srgbClr val="15325E"/>
                </a:solidFill>
              </a:defRPr>
            </a:lvl3pPr>
            <a:lvl4pPr marL="1828800" lvl="3" indent="-228600" algn="l">
              <a:lnSpc>
                <a:spcPct val="115000"/>
              </a:lnSpc>
              <a:spcBef>
                <a:spcPts val="0"/>
              </a:spcBef>
              <a:spcAft>
                <a:spcPts val="0"/>
              </a:spcAft>
              <a:buSzPts val="1600"/>
              <a:buFont typeface="Montserrat Light"/>
              <a:buNone/>
              <a:defRPr sz="1050">
                <a:solidFill>
                  <a:srgbClr val="15325E"/>
                </a:solidFill>
              </a:defRPr>
            </a:lvl4pPr>
            <a:lvl5pPr marL="2286000" lvl="4" indent="-228600" algn="l">
              <a:lnSpc>
                <a:spcPct val="115000"/>
              </a:lnSpc>
              <a:spcBef>
                <a:spcPts val="0"/>
              </a:spcBef>
              <a:spcAft>
                <a:spcPts val="0"/>
              </a:spcAft>
              <a:buSzPts val="1600"/>
              <a:buFont typeface="Montserrat Light"/>
              <a:buNone/>
              <a:defRPr sz="1050">
                <a:solidFill>
                  <a:srgbClr val="15325E"/>
                </a:solidFill>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49" name="Google Shape;749;p72"/>
          <p:cNvSpPr>
            <a:spLocks noGrp="1"/>
          </p:cNvSpPr>
          <p:nvPr>
            <p:ph type="body" idx="6"/>
          </p:nvPr>
        </p:nvSpPr>
        <p:spPr>
          <a:xfrm flipH="1">
            <a:off x="216777" y="2571417"/>
            <a:ext cx="1663574" cy="2308427"/>
          </a:xfrm>
          <a:prstGeom prst="snip1Rect">
            <a:avLst>
              <a:gd name="adj" fmla="val 16667"/>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b="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50" name="Google Shape;750;p72"/>
          <p:cNvSpPr/>
          <p:nvPr/>
        </p:nvSpPr>
        <p:spPr>
          <a:xfrm rot="5400000">
            <a:off x="320673" y="2701162"/>
            <a:ext cx="131248" cy="131248"/>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51" name="Google Shape;751;p72"/>
          <p:cNvSpPr>
            <a:spLocks noGrp="1"/>
          </p:cNvSpPr>
          <p:nvPr>
            <p:ph type="body" idx="7"/>
          </p:nvPr>
        </p:nvSpPr>
        <p:spPr>
          <a:xfrm flipH="1">
            <a:off x="216775" y="171880"/>
            <a:ext cx="1663574" cy="2308427"/>
          </a:xfrm>
          <a:prstGeom prst="snip1Rect">
            <a:avLst>
              <a:gd name="adj" fmla="val 16667"/>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b="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52" name="Google Shape;752;p72"/>
          <p:cNvSpPr/>
          <p:nvPr/>
        </p:nvSpPr>
        <p:spPr>
          <a:xfrm rot="5400000">
            <a:off x="320671" y="301625"/>
            <a:ext cx="131248" cy="131248"/>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 Dark 1">
  <p:cSld name="1_Blank - Dark 1 5">
    <p:spTree>
      <p:nvGrpSpPr>
        <p:cNvPr id="1" name="Shape 753"/>
        <p:cNvGrpSpPr/>
        <p:nvPr/>
      </p:nvGrpSpPr>
      <p:grpSpPr>
        <a:xfrm>
          <a:off x="0" y="0"/>
          <a:ext cx="0" cy="0"/>
          <a:chOff x="0" y="0"/>
          <a:chExt cx="0" cy="0"/>
        </a:xfrm>
      </p:grpSpPr>
      <p:sp>
        <p:nvSpPr>
          <p:cNvPr id="754" name="Google Shape;754;p73"/>
          <p:cNvSpPr>
            <a:spLocks noGrp="1"/>
          </p:cNvSpPr>
          <p:nvPr>
            <p:ph type="pic" idx="2"/>
          </p:nvPr>
        </p:nvSpPr>
        <p:spPr>
          <a:xfrm flipH="1">
            <a:off x="0" y="430772"/>
            <a:ext cx="4747302" cy="4867092"/>
          </a:xfrm>
          <a:prstGeom prst="snip1Rect">
            <a:avLst>
              <a:gd name="adj" fmla="val 16667"/>
            </a:avLst>
          </a:prstGeom>
          <a:solidFill>
            <a:srgbClr val="F2F2F2"/>
          </a:solidFill>
          <a:ln>
            <a:noFill/>
          </a:ln>
        </p:spPr>
      </p:sp>
      <p:sp>
        <p:nvSpPr>
          <p:cNvPr id="755" name="Google Shape;755;p73"/>
          <p:cNvSpPr/>
          <p:nvPr/>
        </p:nvSpPr>
        <p:spPr>
          <a:xfrm rot="5400000">
            <a:off x="4872763" y="430772"/>
            <a:ext cx="183840" cy="18384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56" name="Google Shape;756;p73"/>
          <p:cNvSpPr txBox="1">
            <a:spLocks noGrp="1"/>
          </p:cNvSpPr>
          <p:nvPr>
            <p:ph type="body" idx="1"/>
          </p:nvPr>
        </p:nvSpPr>
        <p:spPr>
          <a:xfrm>
            <a:off x="4959221" y="201234"/>
            <a:ext cx="712764" cy="1196130"/>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Light"/>
              <a:buNone/>
              <a:defRPr sz="5400" b="0" i="0">
                <a:solidFill>
                  <a:srgbClr val="ADC6ED"/>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57" name="Google Shape;757;p73"/>
          <p:cNvSpPr txBox="1">
            <a:spLocks noGrp="1"/>
          </p:cNvSpPr>
          <p:nvPr>
            <p:ph type="body" idx="3"/>
          </p:nvPr>
        </p:nvSpPr>
        <p:spPr>
          <a:xfrm>
            <a:off x="5477912" y="522692"/>
            <a:ext cx="3355003" cy="734413"/>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0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58" name="Google Shape;758;p73"/>
          <p:cNvSpPr txBox="1">
            <a:spLocks noGrp="1"/>
          </p:cNvSpPr>
          <p:nvPr>
            <p:ph type="body" idx="4"/>
          </p:nvPr>
        </p:nvSpPr>
        <p:spPr>
          <a:xfrm>
            <a:off x="5477912" y="1439993"/>
            <a:ext cx="3355003" cy="1258004"/>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a:solidFill>
                  <a:srgbClr val="15325E"/>
                </a:solidFill>
              </a:defRPr>
            </a:lvl1pPr>
            <a:lvl2pPr marL="914400" lvl="1" indent="-228600" algn="l">
              <a:lnSpc>
                <a:spcPct val="115000"/>
              </a:lnSpc>
              <a:spcBef>
                <a:spcPts val="0"/>
              </a:spcBef>
              <a:spcAft>
                <a:spcPts val="0"/>
              </a:spcAft>
              <a:buSzPts val="1600"/>
              <a:buFont typeface="Montserrat Light"/>
              <a:buNone/>
              <a:defRPr sz="1050">
                <a:solidFill>
                  <a:srgbClr val="15325E"/>
                </a:solidFill>
              </a:defRPr>
            </a:lvl2pPr>
            <a:lvl3pPr marL="1371600" lvl="2" indent="-228600" algn="l">
              <a:lnSpc>
                <a:spcPct val="115000"/>
              </a:lnSpc>
              <a:spcBef>
                <a:spcPts val="0"/>
              </a:spcBef>
              <a:spcAft>
                <a:spcPts val="0"/>
              </a:spcAft>
              <a:buSzPts val="1600"/>
              <a:buFont typeface="Montserrat Light"/>
              <a:buNone/>
              <a:defRPr sz="1050">
                <a:solidFill>
                  <a:srgbClr val="15325E"/>
                </a:solidFill>
              </a:defRPr>
            </a:lvl3pPr>
            <a:lvl4pPr marL="1828800" lvl="3" indent="-228600" algn="l">
              <a:lnSpc>
                <a:spcPct val="115000"/>
              </a:lnSpc>
              <a:spcBef>
                <a:spcPts val="0"/>
              </a:spcBef>
              <a:spcAft>
                <a:spcPts val="0"/>
              </a:spcAft>
              <a:buSzPts val="1600"/>
              <a:buFont typeface="Montserrat Light"/>
              <a:buNone/>
              <a:defRPr sz="1050">
                <a:solidFill>
                  <a:srgbClr val="15325E"/>
                </a:solidFill>
              </a:defRPr>
            </a:lvl4pPr>
            <a:lvl5pPr marL="2286000" lvl="4" indent="-228600" algn="l">
              <a:lnSpc>
                <a:spcPct val="115000"/>
              </a:lnSpc>
              <a:spcBef>
                <a:spcPts val="0"/>
              </a:spcBef>
              <a:spcAft>
                <a:spcPts val="0"/>
              </a:spcAft>
              <a:buSzPts val="1600"/>
              <a:buFont typeface="Montserrat Light"/>
              <a:buNone/>
              <a:defRPr sz="1050">
                <a:solidFill>
                  <a:srgbClr val="15325E"/>
                </a:solidFill>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59" name="Google Shape;759;p73"/>
          <p:cNvSpPr txBox="1">
            <a:spLocks noGrp="1"/>
          </p:cNvSpPr>
          <p:nvPr>
            <p:ph type="body" idx="5"/>
          </p:nvPr>
        </p:nvSpPr>
        <p:spPr>
          <a:xfrm flipH="1">
            <a:off x="5477909" y="2989438"/>
            <a:ext cx="1611048" cy="185594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00" b="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60" name="Google Shape;760;p73"/>
          <p:cNvSpPr/>
          <p:nvPr/>
        </p:nvSpPr>
        <p:spPr>
          <a:xfrm rot="5400000">
            <a:off x="5477910" y="2989438"/>
            <a:ext cx="131248" cy="131248"/>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 Dark 1">
  <p:cSld name="Blue_Spanish Adaptation">
    <p:spTree>
      <p:nvGrpSpPr>
        <p:cNvPr id="1" name="Shape 761"/>
        <p:cNvGrpSpPr/>
        <p:nvPr/>
      </p:nvGrpSpPr>
      <p:grpSpPr>
        <a:xfrm>
          <a:off x="0" y="0"/>
          <a:ext cx="0" cy="0"/>
          <a:chOff x="0" y="0"/>
          <a:chExt cx="0" cy="0"/>
        </a:xfrm>
      </p:grpSpPr>
      <p:sp>
        <p:nvSpPr>
          <p:cNvPr id="762" name="Google Shape;762;p74"/>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63" name="Google Shape;763;p74"/>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64" name="Google Shape;764;p74"/>
          <p:cNvSpPr txBox="1">
            <a:spLocks noGrp="1"/>
          </p:cNvSpPr>
          <p:nvPr>
            <p:ph type="body" idx="2"/>
          </p:nvPr>
        </p:nvSpPr>
        <p:spPr>
          <a:xfrm>
            <a:off x="1389062" y="110490"/>
            <a:ext cx="7341235"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65" name="Google Shape;765;p74"/>
          <p:cNvSpPr>
            <a:spLocks noGrp="1"/>
          </p:cNvSpPr>
          <p:nvPr>
            <p:ph type="pic" idx="3"/>
          </p:nvPr>
        </p:nvSpPr>
        <p:spPr>
          <a:xfrm>
            <a:off x="5111226" y="1217297"/>
            <a:ext cx="3619071" cy="3619071"/>
          </a:xfrm>
          <a:prstGeom prst="rect">
            <a:avLst/>
          </a:prstGeom>
          <a:noFill/>
          <a:ln>
            <a:noFill/>
          </a:ln>
        </p:spPr>
      </p:sp>
      <p:sp>
        <p:nvSpPr>
          <p:cNvPr id="766" name="Google Shape;766;p74"/>
          <p:cNvSpPr/>
          <p:nvPr/>
        </p:nvSpPr>
        <p:spPr>
          <a:xfrm flipH="1">
            <a:off x="1001881" y="1217297"/>
            <a:ext cx="3380647" cy="4137298"/>
          </a:xfrm>
          <a:prstGeom prst="snip1Rect">
            <a:avLst>
              <a:gd name="adj" fmla="val 16667"/>
            </a:avLst>
          </a:prstGeom>
          <a:solidFill>
            <a:schemeClr val="lt2">
              <a:alpha val="34117"/>
            </a:schemeClr>
          </a:solidFill>
          <a:ln>
            <a:noFill/>
          </a:ln>
        </p:spPr>
        <p:txBody>
          <a:bodyPr spcFirstLastPara="1" wrap="square" lIns="274300"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5325E"/>
                </a:solidFill>
                <a:latin typeface="Montserrat"/>
                <a:ea typeface="Montserrat"/>
                <a:cs typeface="Montserrat"/>
                <a:sym typeface="Montserrat"/>
              </a:rPr>
              <a:t>English Adaptation</a:t>
            </a:r>
            <a:endParaRPr sz="1400" b="0" i="0" u="none" strike="noStrike" cap="none">
              <a:solidFill>
                <a:srgbClr val="000000"/>
              </a:solidFill>
              <a:latin typeface="Arial"/>
              <a:ea typeface="Arial"/>
              <a:cs typeface="Arial"/>
              <a:sym typeface="Arial"/>
            </a:endParaRPr>
          </a:p>
        </p:txBody>
      </p:sp>
      <p:sp>
        <p:nvSpPr>
          <p:cNvPr id="767" name="Google Shape;767;p74"/>
          <p:cNvSpPr txBox="1">
            <a:spLocks noGrp="1"/>
          </p:cNvSpPr>
          <p:nvPr>
            <p:ph type="body" idx="4"/>
          </p:nvPr>
        </p:nvSpPr>
        <p:spPr>
          <a:xfrm>
            <a:off x="1468779" y="1826622"/>
            <a:ext cx="2446852" cy="3009745"/>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10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 Dark 1">
  <p:cSld name="1_Blank - Dark 1 6">
    <p:spTree>
      <p:nvGrpSpPr>
        <p:cNvPr id="1" name="Shape 768"/>
        <p:cNvGrpSpPr/>
        <p:nvPr/>
      </p:nvGrpSpPr>
      <p:grpSpPr>
        <a:xfrm>
          <a:off x="0" y="0"/>
          <a:ext cx="0" cy="0"/>
          <a:chOff x="0" y="0"/>
          <a:chExt cx="0" cy="0"/>
        </a:xfrm>
      </p:grpSpPr>
      <p:sp>
        <p:nvSpPr>
          <p:cNvPr id="769" name="Google Shape;769;p75"/>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70" name="Google Shape;770;p75"/>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71" name="Google Shape;771;p75"/>
          <p:cNvSpPr txBox="1">
            <a:spLocks noGrp="1"/>
          </p:cNvSpPr>
          <p:nvPr>
            <p:ph type="body" idx="2"/>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72" name="Google Shape;772;p75"/>
          <p:cNvSpPr txBox="1">
            <a:spLocks noGrp="1"/>
          </p:cNvSpPr>
          <p:nvPr>
            <p:ph type="body" idx="3"/>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rgbClr val="ADC6ED"/>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73" name="Google Shape;773;p75"/>
          <p:cNvSpPr>
            <a:spLocks noGrp="1"/>
          </p:cNvSpPr>
          <p:nvPr>
            <p:ph type="pic" idx="4"/>
          </p:nvPr>
        </p:nvSpPr>
        <p:spPr>
          <a:xfrm>
            <a:off x="5111226" y="1217297"/>
            <a:ext cx="3619071" cy="3619071"/>
          </a:xfrm>
          <a:prstGeom prst="rect">
            <a:avLst/>
          </a:prstGeom>
          <a:noFill/>
          <a:ln>
            <a:noFill/>
          </a:ln>
        </p:spPr>
      </p:sp>
      <p:sp>
        <p:nvSpPr>
          <p:cNvPr id="774" name="Google Shape;774;p75"/>
          <p:cNvSpPr/>
          <p:nvPr/>
        </p:nvSpPr>
        <p:spPr>
          <a:xfrm flipH="1">
            <a:off x="1001881" y="1217297"/>
            <a:ext cx="3380647" cy="4137298"/>
          </a:xfrm>
          <a:prstGeom prst="snip1Rect">
            <a:avLst>
              <a:gd name="adj" fmla="val 16667"/>
            </a:avLst>
          </a:prstGeom>
          <a:solidFill>
            <a:schemeClr val="lt2">
              <a:alpha val="34117"/>
            </a:schemeClr>
          </a:solidFill>
          <a:ln>
            <a:noFill/>
          </a:ln>
        </p:spPr>
        <p:txBody>
          <a:bodyPr spcFirstLastPara="1" wrap="square" lIns="274300"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5325E"/>
                </a:solidFill>
                <a:latin typeface="Montserrat"/>
                <a:ea typeface="Montserrat"/>
                <a:cs typeface="Montserrat"/>
                <a:sym typeface="Montserrat"/>
              </a:rPr>
              <a:t>English Adaptation</a:t>
            </a:r>
            <a:endParaRPr sz="1400" b="0" i="0" u="none" strike="noStrike" cap="none">
              <a:solidFill>
                <a:srgbClr val="000000"/>
              </a:solidFill>
              <a:latin typeface="Arial"/>
              <a:ea typeface="Arial"/>
              <a:cs typeface="Arial"/>
              <a:sym typeface="Arial"/>
            </a:endParaRPr>
          </a:p>
        </p:txBody>
      </p:sp>
      <p:sp>
        <p:nvSpPr>
          <p:cNvPr id="775" name="Google Shape;775;p75"/>
          <p:cNvSpPr txBox="1">
            <a:spLocks noGrp="1"/>
          </p:cNvSpPr>
          <p:nvPr>
            <p:ph type="body" idx="5"/>
          </p:nvPr>
        </p:nvSpPr>
        <p:spPr>
          <a:xfrm>
            <a:off x="1468779" y="1826622"/>
            <a:ext cx="2446852" cy="3009745"/>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10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p:cSld name="1_Subtitle 4">
    <p:bg>
      <p:bgPr>
        <a:solidFill>
          <a:schemeClr val="lt1"/>
        </a:solidFill>
        <a:effectLst/>
      </p:bgPr>
    </p:bg>
    <p:spTree>
      <p:nvGrpSpPr>
        <p:cNvPr id="1" name="Shape 78"/>
        <p:cNvGrpSpPr/>
        <p:nvPr/>
      </p:nvGrpSpPr>
      <p:grpSpPr>
        <a:xfrm>
          <a:off x="0" y="0"/>
          <a:ext cx="0" cy="0"/>
          <a:chOff x="0" y="0"/>
          <a:chExt cx="0" cy="0"/>
        </a:xfrm>
      </p:grpSpPr>
      <p:sp>
        <p:nvSpPr>
          <p:cNvPr id="79" name="Google Shape;79;p8"/>
          <p:cNvSpPr/>
          <p:nvPr/>
        </p:nvSpPr>
        <p:spPr>
          <a:xfrm>
            <a:off x="-252507" y="-210065"/>
            <a:ext cx="10132540" cy="5659394"/>
          </a:xfrm>
          <a:prstGeom prst="rect">
            <a:avLst/>
          </a:prstGeom>
          <a:solidFill>
            <a:srgbClr val="ADC6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 name="Google Shape;80;p8"/>
          <p:cNvSpPr txBox="1">
            <a:spLocks noGrp="1"/>
          </p:cNvSpPr>
          <p:nvPr>
            <p:ph type="body" idx="1"/>
          </p:nvPr>
        </p:nvSpPr>
        <p:spPr>
          <a:xfrm>
            <a:off x="1" y="0"/>
            <a:ext cx="3423920" cy="51435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30000"/>
              <a:buFont typeface="Arial"/>
              <a:buNone/>
              <a:defRPr sz="30000" b="0" i="0" u="none" strike="noStrike" cap="none">
                <a:solidFill>
                  <a:srgbClr val="444444"/>
                </a:solidFill>
                <a:latin typeface="Montserrat Thin"/>
                <a:ea typeface="Montserrat Thin"/>
                <a:cs typeface="Montserrat Thin"/>
                <a:sym typeface="Montserrat Th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8"/>
          <p:cNvSpPr txBox="1">
            <a:spLocks noGrp="1"/>
          </p:cNvSpPr>
          <p:nvPr>
            <p:ph type="body" idx="2"/>
          </p:nvPr>
        </p:nvSpPr>
        <p:spPr>
          <a:xfrm>
            <a:off x="3423920" y="1194486"/>
            <a:ext cx="5057471" cy="28502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Google Shape;82;p8"/>
          <p:cNvSpPr/>
          <p:nvPr/>
        </p:nvSpPr>
        <p:spPr>
          <a:xfrm>
            <a:off x="-252507" y="-210065"/>
            <a:ext cx="10132540" cy="5659394"/>
          </a:xfrm>
          <a:prstGeom prst="rect">
            <a:avLst/>
          </a:prstGeom>
          <a:solidFill>
            <a:srgbClr val="ADC6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 Dark 1">
  <p:cSld name="1_Blank - Dark 1 7">
    <p:spTree>
      <p:nvGrpSpPr>
        <p:cNvPr id="1" name="Shape 776"/>
        <p:cNvGrpSpPr/>
        <p:nvPr/>
      </p:nvGrpSpPr>
      <p:grpSpPr>
        <a:xfrm>
          <a:off x="0" y="0"/>
          <a:ext cx="0" cy="0"/>
          <a:chOff x="0" y="0"/>
          <a:chExt cx="0" cy="0"/>
        </a:xfrm>
      </p:grpSpPr>
      <p:sp>
        <p:nvSpPr>
          <p:cNvPr id="777" name="Google Shape;777;p76"/>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78" name="Google Shape;778;p76"/>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79" name="Google Shape;779;p76"/>
          <p:cNvSpPr txBox="1">
            <a:spLocks noGrp="1"/>
          </p:cNvSpPr>
          <p:nvPr>
            <p:ph type="body" idx="2"/>
          </p:nvPr>
        </p:nvSpPr>
        <p:spPr>
          <a:xfrm>
            <a:off x="1389062" y="110490"/>
            <a:ext cx="7341235"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80" name="Google Shape;780;p76"/>
          <p:cNvSpPr>
            <a:spLocks noGrp="1"/>
          </p:cNvSpPr>
          <p:nvPr>
            <p:ph type="pic" idx="3"/>
          </p:nvPr>
        </p:nvSpPr>
        <p:spPr>
          <a:xfrm>
            <a:off x="4791289" y="1158874"/>
            <a:ext cx="3619071" cy="3619071"/>
          </a:xfrm>
          <a:prstGeom prst="rect">
            <a:avLst/>
          </a:prstGeom>
          <a:noFill/>
          <a:ln>
            <a:noFill/>
          </a:ln>
        </p:spPr>
      </p:sp>
      <p:sp>
        <p:nvSpPr>
          <p:cNvPr id="781" name="Google Shape;781;p76"/>
          <p:cNvSpPr>
            <a:spLocks noGrp="1"/>
          </p:cNvSpPr>
          <p:nvPr>
            <p:ph type="body" idx="4"/>
          </p:nvPr>
        </p:nvSpPr>
        <p:spPr>
          <a:xfrm flipH="1">
            <a:off x="1389061" y="3295135"/>
            <a:ext cx="2321559" cy="1993986"/>
          </a:xfrm>
          <a:prstGeom prst="snip1Rect">
            <a:avLst>
              <a:gd name="adj" fmla="val 16667"/>
            </a:avLst>
          </a:prstGeom>
          <a:solidFill>
            <a:schemeClr val="lt2"/>
          </a:solidFill>
          <a:ln>
            <a:noFill/>
          </a:ln>
        </p:spPr>
        <p:txBody>
          <a:bodyPr spcFirstLastPara="1" wrap="square" lIns="0" tIns="182875" rIns="0" bIns="0" anchor="t" anchorCtr="0">
            <a:noAutofit/>
          </a:bodyPr>
          <a:lstStyle>
            <a:lvl1pPr marL="457200" lvl="0" indent="-228600" algn="l">
              <a:lnSpc>
                <a:spcPct val="115000"/>
              </a:lnSpc>
              <a:spcBef>
                <a:spcPts val="600"/>
              </a:spcBef>
              <a:spcAft>
                <a:spcPts val="0"/>
              </a:spcAft>
              <a:buSzPts val="1600"/>
              <a:buFont typeface="Montserrat Light"/>
              <a:buNone/>
              <a:defRPr sz="105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 Dark 1">
  <p:cSld name="1_Blank - Dark 1 8">
    <p:spTree>
      <p:nvGrpSpPr>
        <p:cNvPr id="1" name="Shape 782"/>
        <p:cNvGrpSpPr/>
        <p:nvPr/>
      </p:nvGrpSpPr>
      <p:grpSpPr>
        <a:xfrm>
          <a:off x="0" y="0"/>
          <a:ext cx="0" cy="0"/>
          <a:chOff x="0" y="0"/>
          <a:chExt cx="0" cy="0"/>
        </a:xfrm>
      </p:grpSpPr>
      <p:sp>
        <p:nvSpPr>
          <p:cNvPr id="783" name="Google Shape;783;p77"/>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84" name="Google Shape;784;p77"/>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85" name="Google Shape;785;p77"/>
          <p:cNvSpPr txBox="1">
            <a:spLocks noGrp="1"/>
          </p:cNvSpPr>
          <p:nvPr>
            <p:ph type="body" idx="2"/>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86" name="Google Shape;786;p77"/>
          <p:cNvSpPr txBox="1">
            <a:spLocks noGrp="1"/>
          </p:cNvSpPr>
          <p:nvPr>
            <p:ph type="body" idx="3"/>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rgbClr val="ADC6ED"/>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87" name="Google Shape;787;p77"/>
          <p:cNvSpPr>
            <a:spLocks noGrp="1"/>
          </p:cNvSpPr>
          <p:nvPr>
            <p:ph type="pic" idx="4"/>
          </p:nvPr>
        </p:nvSpPr>
        <p:spPr>
          <a:xfrm>
            <a:off x="4791289" y="1158874"/>
            <a:ext cx="3619071" cy="3619071"/>
          </a:xfrm>
          <a:prstGeom prst="rect">
            <a:avLst/>
          </a:prstGeom>
          <a:noFill/>
          <a:ln>
            <a:noFill/>
          </a:ln>
        </p:spPr>
      </p:sp>
      <p:sp>
        <p:nvSpPr>
          <p:cNvPr id="788" name="Google Shape;788;p77"/>
          <p:cNvSpPr>
            <a:spLocks noGrp="1"/>
          </p:cNvSpPr>
          <p:nvPr>
            <p:ph type="body" idx="5"/>
          </p:nvPr>
        </p:nvSpPr>
        <p:spPr>
          <a:xfrm flipH="1">
            <a:off x="1389061" y="3295135"/>
            <a:ext cx="2321559" cy="1993986"/>
          </a:xfrm>
          <a:prstGeom prst="snip1Rect">
            <a:avLst>
              <a:gd name="adj" fmla="val 16667"/>
            </a:avLst>
          </a:prstGeom>
          <a:solidFill>
            <a:schemeClr val="lt2"/>
          </a:solidFill>
          <a:ln>
            <a:noFill/>
          </a:ln>
        </p:spPr>
        <p:txBody>
          <a:bodyPr spcFirstLastPara="1" wrap="square" lIns="0" tIns="182875" rIns="0" bIns="0" anchor="t" anchorCtr="0">
            <a:noAutofit/>
          </a:bodyPr>
          <a:lstStyle>
            <a:lvl1pPr marL="457200" lvl="0" indent="-228600" algn="l">
              <a:lnSpc>
                <a:spcPct val="115000"/>
              </a:lnSpc>
              <a:spcBef>
                <a:spcPts val="600"/>
              </a:spcBef>
              <a:spcAft>
                <a:spcPts val="0"/>
              </a:spcAft>
              <a:buSzPts val="1600"/>
              <a:buFont typeface="Montserrat Light"/>
              <a:buNone/>
              <a:defRPr sz="105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 Dark 1">
  <p:cSld name="1_Blank - Dark 1 9">
    <p:spTree>
      <p:nvGrpSpPr>
        <p:cNvPr id="1" name="Shape 789"/>
        <p:cNvGrpSpPr/>
        <p:nvPr/>
      </p:nvGrpSpPr>
      <p:grpSpPr>
        <a:xfrm>
          <a:off x="0" y="0"/>
          <a:ext cx="0" cy="0"/>
          <a:chOff x="0" y="0"/>
          <a:chExt cx="0" cy="0"/>
        </a:xfrm>
      </p:grpSpPr>
      <p:sp>
        <p:nvSpPr>
          <p:cNvPr id="790" name="Google Shape;790;p78"/>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91" name="Google Shape;791;p78"/>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92" name="Google Shape;792;p78"/>
          <p:cNvSpPr txBox="1">
            <a:spLocks noGrp="1"/>
          </p:cNvSpPr>
          <p:nvPr>
            <p:ph type="body" idx="2"/>
          </p:nvPr>
        </p:nvSpPr>
        <p:spPr>
          <a:xfrm>
            <a:off x="1389062" y="110490"/>
            <a:ext cx="7341235"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93" name="Google Shape;793;p78"/>
          <p:cNvSpPr>
            <a:spLocks noGrp="1"/>
          </p:cNvSpPr>
          <p:nvPr>
            <p:ph type="pic" idx="3"/>
          </p:nvPr>
        </p:nvSpPr>
        <p:spPr>
          <a:xfrm>
            <a:off x="1389062" y="1334530"/>
            <a:ext cx="3393988" cy="3393988"/>
          </a:xfrm>
          <a:prstGeom prst="rect">
            <a:avLst/>
          </a:prstGeom>
          <a:noFill/>
          <a:ln>
            <a:noFill/>
          </a:ln>
        </p:spPr>
      </p:sp>
      <p:sp>
        <p:nvSpPr>
          <p:cNvPr id="794" name="Google Shape;794;p78"/>
          <p:cNvSpPr>
            <a:spLocks noGrp="1"/>
          </p:cNvSpPr>
          <p:nvPr>
            <p:ph type="pic" idx="4"/>
          </p:nvPr>
        </p:nvSpPr>
        <p:spPr>
          <a:xfrm>
            <a:off x="5111226" y="1334530"/>
            <a:ext cx="3393988" cy="3393988"/>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 Dark 1">
  <p:cSld name="1_Blank - Dark 1 10">
    <p:spTree>
      <p:nvGrpSpPr>
        <p:cNvPr id="1" name="Shape 795"/>
        <p:cNvGrpSpPr/>
        <p:nvPr/>
      </p:nvGrpSpPr>
      <p:grpSpPr>
        <a:xfrm>
          <a:off x="0" y="0"/>
          <a:ext cx="0" cy="0"/>
          <a:chOff x="0" y="0"/>
          <a:chExt cx="0" cy="0"/>
        </a:xfrm>
      </p:grpSpPr>
      <p:sp>
        <p:nvSpPr>
          <p:cNvPr id="796" name="Google Shape;796;p79"/>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797" name="Google Shape;797;p79"/>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98" name="Google Shape;798;p79"/>
          <p:cNvSpPr txBox="1">
            <a:spLocks noGrp="1"/>
          </p:cNvSpPr>
          <p:nvPr>
            <p:ph type="body" idx="2"/>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99" name="Google Shape;799;p79"/>
          <p:cNvSpPr txBox="1">
            <a:spLocks noGrp="1"/>
          </p:cNvSpPr>
          <p:nvPr>
            <p:ph type="body" idx="3"/>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rgbClr val="ADC6ED"/>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00" name="Google Shape;800;p79"/>
          <p:cNvSpPr>
            <a:spLocks noGrp="1"/>
          </p:cNvSpPr>
          <p:nvPr>
            <p:ph type="pic" idx="4"/>
          </p:nvPr>
        </p:nvSpPr>
        <p:spPr>
          <a:xfrm>
            <a:off x="1389062" y="1334530"/>
            <a:ext cx="3393988" cy="3393988"/>
          </a:xfrm>
          <a:prstGeom prst="rect">
            <a:avLst/>
          </a:prstGeom>
          <a:noFill/>
          <a:ln>
            <a:noFill/>
          </a:ln>
        </p:spPr>
      </p:sp>
      <p:sp>
        <p:nvSpPr>
          <p:cNvPr id="801" name="Google Shape;801;p79"/>
          <p:cNvSpPr>
            <a:spLocks noGrp="1"/>
          </p:cNvSpPr>
          <p:nvPr>
            <p:ph type="pic" idx="5"/>
          </p:nvPr>
        </p:nvSpPr>
        <p:spPr>
          <a:xfrm>
            <a:off x="5111226" y="1334530"/>
            <a:ext cx="3393988" cy="3393988"/>
          </a:xfrm>
          <a:prstGeom prst="rect">
            <a:avLst/>
          </a:prstGeom>
          <a:no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 Dark 1">
  <p:cSld name="1_Blank - Dark 1 11">
    <p:spTree>
      <p:nvGrpSpPr>
        <p:cNvPr id="1" name="Shape 802"/>
        <p:cNvGrpSpPr/>
        <p:nvPr/>
      </p:nvGrpSpPr>
      <p:grpSpPr>
        <a:xfrm>
          <a:off x="0" y="0"/>
          <a:ext cx="0" cy="0"/>
          <a:chOff x="0" y="0"/>
          <a:chExt cx="0" cy="0"/>
        </a:xfrm>
      </p:grpSpPr>
      <p:sp>
        <p:nvSpPr>
          <p:cNvPr id="803" name="Google Shape;803;p80"/>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804" name="Google Shape;804;p80"/>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05" name="Google Shape;805;p80"/>
          <p:cNvSpPr txBox="1">
            <a:spLocks noGrp="1"/>
          </p:cNvSpPr>
          <p:nvPr>
            <p:ph type="body" idx="2"/>
          </p:nvPr>
        </p:nvSpPr>
        <p:spPr>
          <a:xfrm>
            <a:off x="1389062" y="110490"/>
            <a:ext cx="7341235"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06" name="Google Shape;806;p80"/>
          <p:cNvSpPr>
            <a:spLocks noGrp="1"/>
          </p:cNvSpPr>
          <p:nvPr>
            <p:ph type="pic" idx="3"/>
          </p:nvPr>
        </p:nvSpPr>
        <p:spPr>
          <a:xfrm>
            <a:off x="3047527" y="1334530"/>
            <a:ext cx="2718486" cy="2718486"/>
          </a:xfrm>
          <a:prstGeom prst="rect">
            <a:avLst/>
          </a:prstGeom>
          <a:noFill/>
          <a:ln>
            <a:noFill/>
          </a:ln>
        </p:spPr>
      </p:sp>
      <p:sp>
        <p:nvSpPr>
          <p:cNvPr id="807" name="Google Shape;807;p80"/>
          <p:cNvSpPr>
            <a:spLocks noGrp="1"/>
          </p:cNvSpPr>
          <p:nvPr>
            <p:ph type="pic" idx="4"/>
          </p:nvPr>
        </p:nvSpPr>
        <p:spPr>
          <a:xfrm>
            <a:off x="6011810" y="1334530"/>
            <a:ext cx="2718486" cy="2718486"/>
          </a:xfrm>
          <a:prstGeom prst="rect">
            <a:avLst/>
          </a:prstGeom>
          <a:noFill/>
          <a:ln>
            <a:noFill/>
          </a:ln>
        </p:spPr>
      </p:sp>
      <p:sp>
        <p:nvSpPr>
          <p:cNvPr id="808" name="Google Shape;808;p80"/>
          <p:cNvSpPr>
            <a:spLocks noGrp="1"/>
          </p:cNvSpPr>
          <p:nvPr>
            <p:ph type="body" idx="5"/>
          </p:nvPr>
        </p:nvSpPr>
        <p:spPr>
          <a:xfrm flipH="1">
            <a:off x="156520" y="2571750"/>
            <a:ext cx="2645210" cy="2571750"/>
          </a:xfrm>
          <a:prstGeom prst="snip1Rect">
            <a:avLst>
              <a:gd name="adj" fmla="val 16667"/>
            </a:avLst>
          </a:prstGeom>
          <a:solidFill>
            <a:schemeClr val="lt2"/>
          </a:solidFill>
          <a:ln>
            <a:noFill/>
          </a:ln>
        </p:spPr>
        <p:txBody>
          <a:bodyPr spcFirstLastPara="1" wrap="square" lIns="0" tIns="182875" rIns="0" bIns="0" anchor="t" anchorCtr="0">
            <a:noAutofit/>
          </a:bodyPr>
          <a:lstStyle>
            <a:lvl1pPr marL="457200" lvl="0" indent="-228600" algn="l">
              <a:lnSpc>
                <a:spcPct val="115000"/>
              </a:lnSpc>
              <a:spcBef>
                <a:spcPts val="600"/>
              </a:spcBef>
              <a:spcAft>
                <a:spcPts val="0"/>
              </a:spcAft>
              <a:buSzPts val="1600"/>
              <a:buFont typeface="Montserrat Light"/>
              <a:buNone/>
              <a:defRPr sz="105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 Dark 1">
  <p:cSld name="1_Blank - Dark 1 12">
    <p:spTree>
      <p:nvGrpSpPr>
        <p:cNvPr id="1" name="Shape 809"/>
        <p:cNvGrpSpPr/>
        <p:nvPr/>
      </p:nvGrpSpPr>
      <p:grpSpPr>
        <a:xfrm>
          <a:off x="0" y="0"/>
          <a:ext cx="0" cy="0"/>
          <a:chOff x="0" y="0"/>
          <a:chExt cx="0" cy="0"/>
        </a:xfrm>
      </p:grpSpPr>
      <p:sp>
        <p:nvSpPr>
          <p:cNvPr id="810" name="Google Shape;810;p81"/>
          <p:cNvSpPr/>
          <p:nvPr/>
        </p:nvSpPr>
        <p:spPr>
          <a:xfrm rot="5400000">
            <a:off x="-132080" y="-91442"/>
            <a:ext cx="1849120" cy="1849120"/>
          </a:xfrm>
          <a:prstGeom prst="rtTriangle">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811" name="Google Shape;811;p81"/>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12" name="Google Shape;812;p81"/>
          <p:cNvSpPr txBox="1">
            <a:spLocks noGrp="1"/>
          </p:cNvSpPr>
          <p:nvPr>
            <p:ph type="body" idx="2"/>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13" name="Google Shape;813;p81"/>
          <p:cNvSpPr txBox="1">
            <a:spLocks noGrp="1"/>
          </p:cNvSpPr>
          <p:nvPr>
            <p:ph type="body" idx="3"/>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rgbClr val="ADC6ED"/>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14" name="Google Shape;814;p81"/>
          <p:cNvSpPr>
            <a:spLocks noGrp="1"/>
          </p:cNvSpPr>
          <p:nvPr>
            <p:ph type="pic" idx="4"/>
          </p:nvPr>
        </p:nvSpPr>
        <p:spPr>
          <a:xfrm>
            <a:off x="3047527" y="1334530"/>
            <a:ext cx="2718486" cy="2718486"/>
          </a:xfrm>
          <a:prstGeom prst="rect">
            <a:avLst/>
          </a:prstGeom>
          <a:noFill/>
          <a:ln>
            <a:noFill/>
          </a:ln>
        </p:spPr>
      </p:sp>
      <p:sp>
        <p:nvSpPr>
          <p:cNvPr id="815" name="Google Shape;815;p81"/>
          <p:cNvSpPr>
            <a:spLocks noGrp="1"/>
          </p:cNvSpPr>
          <p:nvPr>
            <p:ph type="pic" idx="5"/>
          </p:nvPr>
        </p:nvSpPr>
        <p:spPr>
          <a:xfrm>
            <a:off x="6011810" y="1334530"/>
            <a:ext cx="2718486" cy="2718486"/>
          </a:xfrm>
          <a:prstGeom prst="rect">
            <a:avLst/>
          </a:prstGeom>
          <a:noFill/>
          <a:ln>
            <a:noFill/>
          </a:ln>
        </p:spPr>
      </p:sp>
      <p:sp>
        <p:nvSpPr>
          <p:cNvPr id="816" name="Google Shape;816;p81"/>
          <p:cNvSpPr>
            <a:spLocks noGrp="1"/>
          </p:cNvSpPr>
          <p:nvPr>
            <p:ph type="body" idx="6"/>
          </p:nvPr>
        </p:nvSpPr>
        <p:spPr>
          <a:xfrm flipH="1">
            <a:off x="156520" y="2571750"/>
            <a:ext cx="2645210" cy="2571750"/>
          </a:xfrm>
          <a:prstGeom prst="snip1Rect">
            <a:avLst>
              <a:gd name="adj" fmla="val 16667"/>
            </a:avLst>
          </a:prstGeom>
          <a:solidFill>
            <a:schemeClr val="lt2"/>
          </a:solidFill>
          <a:ln>
            <a:noFill/>
          </a:ln>
        </p:spPr>
        <p:txBody>
          <a:bodyPr spcFirstLastPara="1" wrap="square" lIns="0" tIns="182875" rIns="0" bIns="0" anchor="t" anchorCtr="0">
            <a:noAutofit/>
          </a:bodyPr>
          <a:lstStyle>
            <a:lvl1pPr marL="457200" lvl="0" indent="-228600" algn="l">
              <a:lnSpc>
                <a:spcPct val="115000"/>
              </a:lnSpc>
              <a:spcBef>
                <a:spcPts val="600"/>
              </a:spcBef>
              <a:spcAft>
                <a:spcPts val="0"/>
              </a:spcAft>
              <a:buSzPts val="1600"/>
              <a:buFont typeface="Montserrat Light"/>
              <a:buNone/>
              <a:defRPr sz="105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p:cSld name="1_Title">
    <p:spTree>
      <p:nvGrpSpPr>
        <p:cNvPr id="1" name="Shape 817"/>
        <p:cNvGrpSpPr/>
        <p:nvPr/>
      </p:nvGrpSpPr>
      <p:grpSpPr>
        <a:xfrm>
          <a:off x="0" y="0"/>
          <a:ext cx="0" cy="0"/>
          <a:chOff x="0" y="0"/>
          <a:chExt cx="0" cy="0"/>
        </a:xfrm>
      </p:grpSpPr>
      <p:sp>
        <p:nvSpPr>
          <p:cNvPr id="818" name="Google Shape;818;p82"/>
          <p:cNvSpPr/>
          <p:nvPr/>
        </p:nvSpPr>
        <p:spPr>
          <a:xfrm>
            <a:off x="-924562" y="3183040"/>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819" name="Google Shape;819;p82"/>
          <p:cNvSpPr/>
          <p:nvPr/>
        </p:nvSpPr>
        <p:spPr>
          <a:xfrm rot="10800000" flipH="1">
            <a:off x="-924561" y="-996376"/>
            <a:ext cx="6929611" cy="3897399"/>
          </a:xfrm>
          <a:prstGeom prst="snip1Rect">
            <a:avLst>
              <a:gd name="adj" fmla="val 16667"/>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820" name="Google Shape;820;p82"/>
          <p:cNvSpPr txBox="1">
            <a:spLocks noGrp="1"/>
          </p:cNvSpPr>
          <p:nvPr>
            <p:ph type="ctrTitle"/>
          </p:nvPr>
        </p:nvSpPr>
        <p:spPr>
          <a:xfrm>
            <a:off x="355756" y="1929019"/>
            <a:ext cx="5110324" cy="8309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SzPts val="6000"/>
              <a:buNone/>
              <a:defRPr sz="6000" b="0" i="0">
                <a:solidFill>
                  <a:schemeClr val="lt1"/>
                </a:solidFill>
                <a:latin typeface="Montserrat"/>
                <a:ea typeface="Montserrat"/>
                <a:cs typeface="Montserrat"/>
                <a:sym typeface="Montserrat"/>
              </a:defRPr>
            </a:lvl1pPr>
            <a:lvl2pPr lvl="1" algn="l">
              <a:lnSpc>
                <a:spcPct val="90000"/>
              </a:lnSpc>
              <a:spcBef>
                <a:spcPts val="0"/>
              </a:spcBef>
              <a:spcAft>
                <a:spcPts val="0"/>
              </a:spcAft>
              <a:buSzPts val="6000"/>
              <a:buNone/>
              <a:defRPr sz="6000"/>
            </a:lvl2pPr>
            <a:lvl3pPr lvl="2" algn="l">
              <a:lnSpc>
                <a:spcPct val="90000"/>
              </a:lnSpc>
              <a:spcBef>
                <a:spcPts val="0"/>
              </a:spcBef>
              <a:spcAft>
                <a:spcPts val="0"/>
              </a:spcAft>
              <a:buSzPts val="6000"/>
              <a:buNone/>
              <a:defRPr sz="6000"/>
            </a:lvl3pPr>
            <a:lvl4pPr lvl="3" algn="l">
              <a:lnSpc>
                <a:spcPct val="90000"/>
              </a:lnSpc>
              <a:spcBef>
                <a:spcPts val="0"/>
              </a:spcBef>
              <a:spcAft>
                <a:spcPts val="0"/>
              </a:spcAft>
              <a:buSzPts val="6000"/>
              <a:buNone/>
              <a:defRPr sz="6000"/>
            </a:lvl4pPr>
            <a:lvl5pPr lvl="4" algn="l">
              <a:lnSpc>
                <a:spcPct val="90000"/>
              </a:lnSpc>
              <a:spcBef>
                <a:spcPts val="0"/>
              </a:spcBef>
              <a:spcAft>
                <a:spcPts val="0"/>
              </a:spcAft>
              <a:buSzPts val="6000"/>
              <a:buNone/>
              <a:defRPr sz="6000"/>
            </a:lvl5pPr>
            <a:lvl6pPr lvl="5" algn="l">
              <a:lnSpc>
                <a:spcPct val="90000"/>
              </a:lnSpc>
              <a:spcBef>
                <a:spcPts val="0"/>
              </a:spcBef>
              <a:spcAft>
                <a:spcPts val="0"/>
              </a:spcAft>
              <a:buSzPts val="6000"/>
              <a:buNone/>
              <a:defRPr sz="6000"/>
            </a:lvl6pPr>
            <a:lvl7pPr lvl="6" algn="l">
              <a:lnSpc>
                <a:spcPct val="90000"/>
              </a:lnSpc>
              <a:spcBef>
                <a:spcPts val="0"/>
              </a:spcBef>
              <a:spcAft>
                <a:spcPts val="0"/>
              </a:spcAft>
              <a:buSzPts val="6000"/>
              <a:buNone/>
              <a:defRPr sz="6000"/>
            </a:lvl7pPr>
            <a:lvl8pPr lvl="7" algn="l">
              <a:lnSpc>
                <a:spcPct val="90000"/>
              </a:lnSpc>
              <a:spcBef>
                <a:spcPts val="0"/>
              </a:spcBef>
              <a:spcAft>
                <a:spcPts val="0"/>
              </a:spcAft>
              <a:buSzPts val="6000"/>
              <a:buNone/>
              <a:defRPr sz="6000"/>
            </a:lvl8pPr>
            <a:lvl9pPr lvl="8" algn="l">
              <a:lnSpc>
                <a:spcPct val="90000"/>
              </a:lnSpc>
              <a:spcBef>
                <a:spcPts val="0"/>
              </a:spcBef>
              <a:spcAft>
                <a:spcPts val="0"/>
              </a:spcAft>
              <a:buSzPts val="6000"/>
              <a:buNone/>
              <a:defRPr sz="6000"/>
            </a:lvl9pPr>
          </a:lstStyle>
          <a:p>
            <a:endParaRPr/>
          </a:p>
        </p:txBody>
      </p:sp>
      <p:pic>
        <p:nvPicPr>
          <p:cNvPr id="821" name="Google Shape;821;p82" descr="A close up of a sign&#10;&#10;Description automatically generated"/>
          <p:cNvPicPr preferRelativeResize="0"/>
          <p:nvPr/>
        </p:nvPicPr>
        <p:blipFill rotWithShape="1">
          <a:blip r:embed="rId2">
            <a:alphaModFix/>
          </a:blip>
          <a:srcRect b="35574"/>
          <a:stretch/>
        </p:blipFill>
        <p:spPr>
          <a:xfrm>
            <a:off x="6992220" y="294884"/>
            <a:ext cx="1920236" cy="751596"/>
          </a:xfrm>
          <a:prstGeom prst="rect">
            <a:avLst/>
          </a:prstGeom>
          <a:noFill/>
          <a:ln>
            <a:noFill/>
          </a:ln>
        </p:spPr>
      </p:pic>
      <p:cxnSp>
        <p:nvCxnSpPr>
          <p:cNvPr id="822" name="Google Shape;822;p82"/>
          <p:cNvCxnSpPr/>
          <p:nvPr/>
        </p:nvCxnSpPr>
        <p:spPr>
          <a:xfrm>
            <a:off x="-426720" y="3042031"/>
            <a:ext cx="7579360" cy="0"/>
          </a:xfrm>
          <a:prstGeom prst="straightConnector1">
            <a:avLst/>
          </a:prstGeom>
          <a:noFill/>
          <a:ln w="31750" cap="flat" cmpd="sng">
            <a:solidFill>
              <a:schemeClr val="accent6"/>
            </a:solidFill>
            <a:prstDash val="solid"/>
            <a:round/>
            <a:headEnd type="none" w="sm" len="sm"/>
            <a:tailEnd type="none" w="sm" len="sm"/>
          </a:ln>
        </p:spPr>
      </p:cxnSp>
      <p:sp>
        <p:nvSpPr>
          <p:cNvPr id="823" name="Google Shape;823;p82"/>
          <p:cNvSpPr txBox="1">
            <a:spLocks noGrp="1"/>
          </p:cNvSpPr>
          <p:nvPr>
            <p:ph type="body" idx="1"/>
          </p:nvPr>
        </p:nvSpPr>
        <p:spPr>
          <a:xfrm>
            <a:off x="355756" y="3382822"/>
            <a:ext cx="4927600" cy="1046162"/>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2400" b="0" i="0">
                <a:latin typeface="Montserrat"/>
                <a:ea typeface="Montserrat"/>
                <a:cs typeface="Montserrat"/>
                <a:sym typeface="Montserrat"/>
              </a:defRPr>
            </a:lvl1pPr>
            <a:lvl2pPr marL="914400" lvl="1" indent="-228600" algn="l">
              <a:lnSpc>
                <a:spcPct val="115000"/>
              </a:lnSpc>
              <a:spcBef>
                <a:spcPts val="0"/>
              </a:spcBef>
              <a:spcAft>
                <a:spcPts val="0"/>
              </a:spcAft>
              <a:buSzPts val="1600"/>
              <a:buFont typeface="Montserrat Light"/>
              <a:buNone/>
              <a:defRPr/>
            </a:lvl2pPr>
            <a:lvl3pPr marL="1371600" lvl="2" indent="-228600" algn="l">
              <a:lnSpc>
                <a:spcPct val="115000"/>
              </a:lnSpc>
              <a:spcBef>
                <a:spcPts val="0"/>
              </a:spcBef>
              <a:spcAft>
                <a:spcPts val="0"/>
              </a:spcAft>
              <a:buSzPts val="1600"/>
              <a:buFont typeface="Montserrat Light"/>
              <a:buNone/>
              <a:defRPr/>
            </a:lvl3pPr>
            <a:lvl4pPr marL="1828800" lvl="3" indent="-228600" algn="l">
              <a:lnSpc>
                <a:spcPct val="115000"/>
              </a:lnSpc>
              <a:spcBef>
                <a:spcPts val="0"/>
              </a:spcBef>
              <a:spcAft>
                <a:spcPts val="0"/>
              </a:spcAft>
              <a:buSzPts val="1600"/>
              <a:buFont typeface="Montserrat Light"/>
              <a:buNone/>
              <a:defRPr/>
            </a:lvl4pPr>
            <a:lvl5pPr marL="2286000" lvl="4" indent="-228600" algn="l">
              <a:lnSpc>
                <a:spcPct val="115000"/>
              </a:lnSpc>
              <a:spcBef>
                <a:spcPts val="0"/>
              </a:spcBef>
              <a:spcAft>
                <a:spcPts val="0"/>
              </a:spcAft>
              <a:buSzPts val="1600"/>
              <a:buFont typeface="Montserrat Light"/>
              <a:buNone/>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24" name="Google Shape;824;p82"/>
          <p:cNvSpPr txBox="1">
            <a:spLocks noGrp="1"/>
          </p:cNvSpPr>
          <p:nvPr>
            <p:ph type="body" idx="2"/>
          </p:nvPr>
        </p:nvSpPr>
        <p:spPr>
          <a:xfrm>
            <a:off x="7323138" y="2631367"/>
            <a:ext cx="1285875" cy="751596"/>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b="0" i="0">
                <a:solidFill>
                  <a:schemeClr val="accent6"/>
                </a:solidFill>
                <a:latin typeface="Montserrat"/>
                <a:ea typeface="Montserrat"/>
                <a:cs typeface="Montserrat"/>
                <a:sym typeface="Montserrat"/>
              </a:defRPr>
            </a:lvl1pPr>
            <a:lvl2pPr marL="914400" lvl="1" indent="-228600" algn="l">
              <a:lnSpc>
                <a:spcPct val="115000"/>
              </a:lnSpc>
              <a:spcBef>
                <a:spcPts val="0"/>
              </a:spcBef>
              <a:spcAft>
                <a:spcPts val="0"/>
              </a:spcAft>
              <a:buSzPts val="1600"/>
              <a:buFont typeface="Montserrat"/>
              <a:buNone/>
              <a:defRPr b="0" i="0">
                <a:solidFill>
                  <a:schemeClr val="accent6"/>
                </a:solidFill>
                <a:latin typeface="Montserrat"/>
                <a:ea typeface="Montserrat"/>
                <a:cs typeface="Montserrat"/>
                <a:sym typeface="Montserrat"/>
              </a:defRPr>
            </a:lvl2pPr>
            <a:lvl3pPr marL="1371600" lvl="2" indent="-228600" algn="l">
              <a:lnSpc>
                <a:spcPct val="115000"/>
              </a:lnSpc>
              <a:spcBef>
                <a:spcPts val="0"/>
              </a:spcBef>
              <a:spcAft>
                <a:spcPts val="0"/>
              </a:spcAft>
              <a:buSzPts val="1600"/>
              <a:buFont typeface="Montserrat"/>
              <a:buNone/>
              <a:defRPr b="0" i="0">
                <a:solidFill>
                  <a:schemeClr val="accent6"/>
                </a:solidFill>
                <a:latin typeface="Montserrat"/>
                <a:ea typeface="Montserrat"/>
                <a:cs typeface="Montserrat"/>
                <a:sym typeface="Montserrat"/>
              </a:defRPr>
            </a:lvl3pPr>
            <a:lvl4pPr marL="1828800" lvl="3" indent="-228600" algn="l">
              <a:lnSpc>
                <a:spcPct val="115000"/>
              </a:lnSpc>
              <a:spcBef>
                <a:spcPts val="0"/>
              </a:spcBef>
              <a:spcAft>
                <a:spcPts val="0"/>
              </a:spcAft>
              <a:buSzPts val="1600"/>
              <a:buFont typeface="Montserrat"/>
              <a:buNone/>
              <a:defRPr b="0" i="0">
                <a:solidFill>
                  <a:schemeClr val="accent6"/>
                </a:solidFill>
                <a:latin typeface="Montserrat"/>
                <a:ea typeface="Montserrat"/>
                <a:cs typeface="Montserrat"/>
                <a:sym typeface="Montserrat"/>
              </a:defRPr>
            </a:lvl4pPr>
            <a:lvl5pPr marL="2286000" lvl="4" indent="-228600" algn="l">
              <a:lnSpc>
                <a:spcPct val="115000"/>
              </a:lnSpc>
              <a:spcBef>
                <a:spcPts val="0"/>
              </a:spcBef>
              <a:spcAft>
                <a:spcPts val="0"/>
              </a:spcAft>
              <a:buSzPts val="1600"/>
              <a:buFont typeface="Montserrat"/>
              <a:buNone/>
              <a:defRPr b="0" i="0">
                <a:solidFill>
                  <a:schemeClr val="accent6"/>
                </a:solidFill>
                <a:latin typeface="Montserrat"/>
                <a:ea typeface="Montserrat"/>
                <a:cs typeface="Montserrat"/>
                <a:sym typeface="Montserrat"/>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ubtitle">
  <p:cSld name="1_Subtitle 2">
    <p:bg>
      <p:bgPr>
        <a:solidFill>
          <a:srgbClr val="15325E"/>
        </a:solidFill>
        <a:effectLst/>
      </p:bgPr>
    </p:bg>
    <p:spTree>
      <p:nvGrpSpPr>
        <p:cNvPr id="1" name="Shape 825"/>
        <p:cNvGrpSpPr/>
        <p:nvPr/>
      </p:nvGrpSpPr>
      <p:grpSpPr>
        <a:xfrm>
          <a:off x="0" y="0"/>
          <a:ext cx="0" cy="0"/>
          <a:chOff x="0" y="0"/>
          <a:chExt cx="0" cy="0"/>
        </a:xfrm>
      </p:grpSpPr>
      <p:sp>
        <p:nvSpPr>
          <p:cNvPr id="826" name="Google Shape;826;p83"/>
          <p:cNvSpPr txBox="1">
            <a:spLocks noGrp="1"/>
          </p:cNvSpPr>
          <p:nvPr>
            <p:ph type="body" idx="1"/>
          </p:nvPr>
        </p:nvSpPr>
        <p:spPr>
          <a:xfrm>
            <a:off x="1" y="0"/>
            <a:ext cx="3423920" cy="5143500"/>
          </a:xfrm>
          <a:prstGeom prst="rect">
            <a:avLst/>
          </a:prstGeom>
          <a:noFill/>
          <a:ln>
            <a:noFill/>
          </a:ln>
        </p:spPr>
        <p:txBody>
          <a:bodyPr spcFirstLastPara="1" wrap="square" lIns="0" tIns="0" rIns="0" bIns="0" anchor="ctr" anchorCtr="0">
            <a:noAutofit/>
          </a:bodyPr>
          <a:lstStyle>
            <a:lvl1pPr marL="457200" lvl="0" indent="-228600" algn="ctr">
              <a:lnSpc>
                <a:spcPct val="115000"/>
              </a:lnSpc>
              <a:spcBef>
                <a:spcPts val="600"/>
              </a:spcBef>
              <a:spcAft>
                <a:spcPts val="0"/>
              </a:spcAft>
              <a:buSzPts val="1600"/>
              <a:buFont typeface="Montserrat Thin"/>
              <a:buNone/>
              <a:defRPr sz="30000" b="0" i="0">
                <a:solidFill>
                  <a:schemeClr val="accent6"/>
                </a:solidFill>
                <a:latin typeface="Montserrat Thin"/>
                <a:ea typeface="Montserrat Thin"/>
                <a:cs typeface="Montserrat Thin"/>
                <a:sym typeface="Montserrat Thin"/>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27" name="Google Shape;827;p83"/>
          <p:cNvSpPr txBox="1">
            <a:spLocks noGrp="1"/>
          </p:cNvSpPr>
          <p:nvPr>
            <p:ph type="body" idx="2"/>
          </p:nvPr>
        </p:nvSpPr>
        <p:spPr>
          <a:xfrm>
            <a:off x="4526678" y="589598"/>
            <a:ext cx="4042901" cy="1382712"/>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3600" b="0"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2400" b="0" i="0">
                <a:latin typeface="Montserrat"/>
                <a:ea typeface="Montserrat"/>
                <a:cs typeface="Montserrat"/>
                <a:sym typeface="Montserrat"/>
              </a:defRPr>
            </a:lvl2pPr>
            <a:lvl3pPr marL="1371600" lvl="2" indent="-330200" algn="l">
              <a:lnSpc>
                <a:spcPct val="115000"/>
              </a:lnSpc>
              <a:spcBef>
                <a:spcPts val="0"/>
              </a:spcBef>
              <a:spcAft>
                <a:spcPts val="0"/>
              </a:spcAft>
              <a:buSzPts val="1600"/>
              <a:buChar char="⬞"/>
              <a:defRPr sz="2400" b="0" i="0">
                <a:latin typeface="Montserrat"/>
                <a:ea typeface="Montserrat"/>
                <a:cs typeface="Montserrat"/>
                <a:sym typeface="Montserrat"/>
              </a:defRPr>
            </a:lvl3pPr>
            <a:lvl4pPr marL="1828800" lvl="3" indent="-330200" algn="l">
              <a:lnSpc>
                <a:spcPct val="115000"/>
              </a:lnSpc>
              <a:spcBef>
                <a:spcPts val="0"/>
              </a:spcBef>
              <a:spcAft>
                <a:spcPts val="0"/>
              </a:spcAft>
              <a:buSzPts val="1600"/>
              <a:buChar char="●"/>
              <a:defRPr sz="2400" b="0" i="0">
                <a:latin typeface="Montserrat"/>
                <a:ea typeface="Montserrat"/>
                <a:cs typeface="Montserrat"/>
                <a:sym typeface="Montserrat"/>
              </a:defRPr>
            </a:lvl4pPr>
            <a:lvl5pPr marL="2286000" lvl="4" indent="-330200" algn="l">
              <a:lnSpc>
                <a:spcPct val="115000"/>
              </a:lnSpc>
              <a:spcBef>
                <a:spcPts val="0"/>
              </a:spcBef>
              <a:spcAft>
                <a:spcPts val="0"/>
              </a:spcAft>
              <a:buSzPts val="1600"/>
              <a:buChar char="○"/>
              <a:defRPr sz="2400" b="0" i="0">
                <a:latin typeface="Montserrat"/>
                <a:ea typeface="Montserrat"/>
                <a:cs typeface="Montserrat"/>
                <a:sym typeface="Montserrat"/>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28" name="Google Shape;828;p83"/>
          <p:cNvSpPr txBox="1">
            <a:spLocks noGrp="1"/>
          </p:cNvSpPr>
          <p:nvPr>
            <p:ph type="body" idx="3"/>
          </p:nvPr>
        </p:nvSpPr>
        <p:spPr>
          <a:xfrm>
            <a:off x="5065150" y="2133600"/>
            <a:ext cx="3504429" cy="1909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200" b="0" i="0">
                <a:solidFill>
                  <a:schemeClr val="lt1"/>
                </a:solidFill>
                <a:latin typeface="Montserrat Light"/>
                <a:ea typeface="Montserrat Light"/>
                <a:cs typeface="Montserrat Light"/>
                <a:sym typeface="Montserrat Light"/>
              </a:defRPr>
            </a:lvl1pPr>
            <a:lvl2pPr marL="914400" lvl="1" indent="-330200" algn="r">
              <a:lnSpc>
                <a:spcPct val="115000"/>
              </a:lnSpc>
              <a:spcBef>
                <a:spcPts val="0"/>
              </a:spcBef>
              <a:spcAft>
                <a:spcPts val="0"/>
              </a:spcAft>
              <a:buSzPts val="1600"/>
              <a:buChar char="-"/>
              <a:defRPr sz="1400" b="0" i="0">
                <a:solidFill>
                  <a:schemeClr val="accent1"/>
                </a:solidFill>
                <a:latin typeface="Montserrat Light"/>
                <a:ea typeface="Montserrat Light"/>
                <a:cs typeface="Montserrat Light"/>
                <a:sym typeface="Montserrat Light"/>
              </a:defRPr>
            </a:lvl2pPr>
            <a:lvl3pPr marL="1371600" lvl="2" indent="-330200" algn="r">
              <a:lnSpc>
                <a:spcPct val="115000"/>
              </a:lnSpc>
              <a:spcBef>
                <a:spcPts val="0"/>
              </a:spcBef>
              <a:spcAft>
                <a:spcPts val="0"/>
              </a:spcAft>
              <a:buSzPts val="1600"/>
              <a:buChar char="⬞"/>
              <a:defRPr sz="1400" b="0" i="0">
                <a:solidFill>
                  <a:schemeClr val="accent1"/>
                </a:solidFill>
                <a:latin typeface="Montserrat Light"/>
                <a:ea typeface="Montserrat Light"/>
                <a:cs typeface="Montserrat Light"/>
                <a:sym typeface="Montserrat Light"/>
              </a:defRPr>
            </a:lvl3pPr>
            <a:lvl4pPr marL="1828800" lvl="3" indent="-330200" algn="r">
              <a:lnSpc>
                <a:spcPct val="115000"/>
              </a:lnSpc>
              <a:spcBef>
                <a:spcPts val="0"/>
              </a:spcBef>
              <a:spcAft>
                <a:spcPts val="0"/>
              </a:spcAft>
              <a:buSzPts val="1600"/>
              <a:buChar char="●"/>
              <a:defRPr sz="1400" b="0" i="0">
                <a:solidFill>
                  <a:schemeClr val="accent1"/>
                </a:solidFill>
                <a:latin typeface="Montserrat Light"/>
                <a:ea typeface="Montserrat Light"/>
                <a:cs typeface="Montserrat Light"/>
                <a:sym typeface="Montserrat Light"/>
              </a:defRPr>
            </a:lvl4pPr>
            <a:lvl5pPr marL="2286000" lvl="4" indent="-330200" algn="r">
              <a:lnSpc>
                <a:spcPct val="115000"/>
              </a:lnSpc>
              <a:spcBef>
                <a:spcPts val="0"/>
              </a:spcBef>
              <a:spcAft>
                <a:spcPts val="0"/>
              </a:spcAft>
              <a:buSzPts val="1600"/>
              <a:buChar char="○"/>
              <a:defRPr sz="1400" b="0" i="0">
                <a:solidFill>
                  <a:schemeClr val="accent1"/>
                </a:solidFill>
                <a:latin typeface="Montserrat Light"/>
                <a:ea typeface="Montserrat Light"/>
                <a:cs typeface="Montserrat Light"/>
                <a:sym typeface="Montserrat Light"/>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29" name="Google Shape;829;p83"/>
          <p:cNvSpPr/>
          <p:nvPr/>
        </p:nvSpPr>
        <p:spPr>
          <a:xfrm rot="10800000">
            <a:off x="4687318" y="2199501"/>
            <a:ext cx="277497" cy="277497"/>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Montserrat"/>
              <a:ea typeface="Montserrat"/>
              <a:cs typeface="Montserrat"/>
              <a:sym typeface="Montserrat"/>
            </a:endParaRPr>
          </a:p>
        </p:txBody>
      </p:sp>
      <p:cxnSp>
        <p:nvCxnSpPr>
          <p:cNvPr id="830" name="Google Shape;830;p83"/>
          <p:cNvCxnSpPr/>
          <p:nvPr/>
        </p:nvCxnSpPr>
        <p:spPr>
          <a:xfrm>
            <a:off x="3606801" y="1026160"/>
            <a:ext cx="0" cy="3017203"/>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ubtitle">
  <p:cSld name="1_Subtitle 3">
    <p:bg>
      <p:bgPr>
        <a:solidFill>
          <a:schemeClr val="lt1"/>
        </a:solidFill>
        <a:effectLst/>
      </p:bgPr>
    </p:bg>
    <p:spTree>
      <p:nvGrpSpPr>
        <p:cNvPr id="1" name="Shape 831"/>
        <p:cNvGrpSpPr/>
        <p:nvPr/>
      </p:nvGrpSpPr>
      <p:grpSpPr>
        <a:xfrm>
          <a:off x="0" y="0"/>
          <a:ext cx="0" cy="0"/>
          <a:chOff x="0" y="0"/>
          <a:chExt cx="0" cy="0"/>
        </a:xfrm>
      </p:grpSpPr>
      <p:sp>
        <p:nvSpPr>
          <p:cNvPr id="832" name="Google Shape;832;p84"/>
          <p:cNvSpPr>
            <a:spLocks noGrp="1"/>
          </p:cNvSpPr>
          <p:nvPr>
            <p:ph type="pic" idx="2"/>
          </p:nvPr>
        </p:nvSpPr>
        <p:spPr>
          <a:xfrm>
            <a:off x="0" y="0"/>
            <a:ext cx="9144000" cy="5143500"/>
          </a:xfrm>
          <a:prstGeom prst="rect">
            <a:avLst/>
          </a:prstGeom>
          <a:noFill/>
          <a:ln>
            <a:noFill/>
          </a:ln>
        </p:spPr>
      </p:sp>
      <p:sp>
        <p:nvSpPr>
          <p:cNvPr id="833" name="Google Shape;833;p84"/>
          <p:cNvSpPr/>
          <p:nvPr/>
        </p:nvSpPr>
        <p:spPr>
          <a:xfrm>
            <a:off x="-131805" y="-131805"/>
            <a:ext cx="10132540" cy="5659394"/>
          </a:xfrm>
          <a:prstGeom prst="rect">
            <a:avLst/>
          </a:prstGeom>
          <a:solidFill>
            <a:srgbClr val="15325E">
              <a:alpha val="7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4" name="Google Shape;834;p84"/>
          <p:cNvSpPr txBox="1">
            <a:spLocks noGrp="1"/>
          </p:cNvSpPr>
          <p:nvPr>
            <p:ph type="body" idx="1"/>
          </p:nvPr>
        </p:nvSpPr>
        <p:spPr>
          <a:xfrm>
            <a:off x="1" y="0"/>
            <a:ext cx="3423920" cy="5143500"/>
          </a:xfrm>
          <a:prstGeom prst="rect">
            <a:avLst/>
          </a:prstGeom>
          <a:noFill/>
          <a:ln>
            <a:noFill/>
          </a:ln>
        </p:spPr>
        <p:txBody>
          <a:bodyPr spcFirstLastPara="1" wrap="square" lIns="0" tIns="0" rIns="0" bIns="0" anchor="ctr" anchorCtr="0">
            <a:noAutofit/>
          </a:bodyPr>
          <a:lstStyle>
            <a:lvl1pPr marL="457200" lvl="0" indent="-228600" algn="ctr">
              <a:lnSpc>
                <a:spcPct val="115000"/>
              </a:lnSpc>
              <a:spcBef>
                <a:spcPts val="600"/>
              </a:spcBef>
              <a:spcAft>
                <a:spcPts val="0"/>
              </a:spcAft>
              <a:buSzPts val="1600"/>
              <a:buFont typeface="Montserrat Thin"/>
              <a:buNone/>
              <a:defRPr sz="30000" b="0" i="0">
                <a:solidFill>
                  <a:schemeClr val="accent6"/>
                </a:solidFill>
                <a:latin typeface="Montserrat Thin"/>
                <a:ea typeface="Montserrat Thin"/>
                <a:cs typeface="Montserrat Thin"/>
                <a:sym typeface="Montserrat Thin"/>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35" name="Google Shape;835;p84"/>
          <p:cNvSpPr txBox="1">
            <a:spLocks noGrp="1"/>
          </p:cNvSpPr>
          <p:nvPr>
            <p:ph type="body" idx="3"/>
          </p:nvPr>
        </p:nvSpPr>
        <p:spPr>
          <a:xfrm>
            <a:off x="3423920" y="1194486"/>
            <a:ext cx="5145659" cy="2850292"/>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3600" b="0"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2400" b="0" i="0">
                <a:latin typeface="Montserrat"/>
                <a:ea typeface="Montserrat"/>
                <a:cs typeface="Montserrat"/>
                <a:sym typeface="Montserrat"/>
              </a:defRPr>
            </a:lvl2pPr>
            <a:lvl3pPr marL="1371600" lvl="2" indent="-330200" algn="l">
              <a:lnSpc>
                <a:spcPct val="115000"/>
              </a:lnSpc>
              <a:spcBef>
                <a:spcPts val="0"/>
              </a:spcBef>
              <a:spcAft>
                <a:spcPts val="0"/>
              </a:spcAft>
              <a:buSzPts val="1600"/>
              <a:buChar char="⬞"/>
              <a:defRPr sz="2400" b="0" i="0">
                <a:latin typeface="Montserrat"/>
                <a:ea typeface="Montserrat"/>
                <a:cs typeface="Montserrat"/>
                <a:sym typeface="Montserrat"/>
              </a:defRPr>
            </a:lvl3pPr>
            <a:lvl4pPr marL="1828800" lvl="3" indent="-330200" algn="l">
              <a:lnSpc>
                <a:spcPct val="115000"/>
              </a:lnSpc>
              <a:spcBef>
                <a:spcPts val="0"/>
              </a:spcBef>
              <a:spcAft>
                <a:spcPts val="0"/>
              </a:spcAft>
              <a:buSzPts val="1600"/>
              <a:buChar char="●"/>
              <a:defRPr sz="2400" b="0" i="0">
                <a:latin typeface="Montserrat"/>
                <a:ea typeface="Montserrat"/>
                <a:cs typeface="Montserrat"/>
                <a:sym typeface="Montserrat"/>
              </a:defRPr>
            </a:lvl4pPr>
            <a:lvl5pPr marL="2286000" lvl="4" indent="-330200" algn="l">
              <a:lnSpc>
                <a:spcPct val="115000"/>
              </a:lnSpc>
              <a:spcBef>
                <a:spcPts val="0"/>
              </a:spcBef>
              <a:spcAft>
                <a:spcPts val="0"/>
              </a:spcAft>
              <a:buSzPts val="1600"/>
              <a:buChar char="○"/>
              <a:defRPr sz="2400" b="0" i="0">
                <a:latin typeface="Montserrat"/>
                <a:ea typeface="Montserrat"/>
                <a:cs typeface="Montserrat"/>
                <a:sym typeface="Montserrat"/>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ubtitle">
  <p:cSld name="1_Subtitle 4">
    <p:bg>
      <p:bgPr>
        <a:solidFill>
          <a:schemeClr val="lt1"/>
        </a:solidFill>
        <a:effectLst/>
      </p:bgPr>
    </p:bg>
    <p:spTree>
      <p:nvGrpSpPr>
        <p:cNvPr id="1" name="Shape 836"/>
        <p:cNvGrpSpPr/>
        <p:nvPr/>
      </p:nvGrpSpPr>
      <p:grpSpPr>
        <a:xfrm>
          <a:off x="0" y="0"/>
          <a:ext cx="0" cy="0"/>
          <a:chOff x="0" y="0"/>
          <a:chExt cx="0" cy="0"/>
        </a:xfrm>
      </p:grpSpPr>
      <p:sp>
        <p:nvSpPr>
          <p:cNvPr id="837" name="Google Shape;837;p85"/>
          <p:cNvSpPr/>
          <p:nvPr/>
        </p:nvSpPr>
        <p:spPr>
          <a:xfrm>
            <a:off x="-172994" y="-140042"/>
            <a:ext cx="10132540" cy="5659394"/>
          </a:xfrm>
          <a:prstGeom prst="rect">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8" name="Google Shape;838;p85"/>
          <p:cNvSpPr txBox="1">
            <a:spLocks noGrp="1"/>
          </p:cNvSpPr>
          <p:nvPr>
            <p:ph type="body" idx="1"/>
          </p:nvPr>
        </p:nvSpPr>
        <p:spPr>
          <a:xfrm>
            <a:off x="1" y="0"/>
            <a:ext cx="3423920" cy="5143500"/>
          </a:xfrm>
          <a:prstGeom prst="rect">
            <a:avLst/>
          </a:prstGeom>
          <a:noFill/>
          <a:ln>
            <a:noFill/>
          </a:ln>
        </p:spPr>
        <p:txBody>
          <a:bodyPr spcFirstLastPara="1" wrap="square" lIns="0" tIns="0" rIns="0" bIns="0" anchor="ctr" anchorCtr="0">
            <a:noAutofit/>
          </a:bodyPr>
          <a:lstStyle>
            <a:lvl1pPr marL="457200" lvl="0" indent="-228600" algn="ctr">
              <a:lnSpc>
                <a:spcPct val="115000"/>
              </a:lnSpc>
              <a:spcBef>
                <a:spcPts val="600"/>
              </a:spcBef>
              <a:spcAft>
                <a:spcPts val="0"/>
              </a:spcAft>
              <a:buSzPts val="1600"/>
              <a:buFont typeface="Montserrat Thin"/>
              <a:buNone/>
              <a:defRPr sz="30000" b="0" i="0">
                <a:latin typeface="Montserrat Thin"/>
                <a:ea typeface="Montserrat Thin"/>
                <a:cs typeface="Montserrat Thin"/>
                <a:sym typeface="Montserrat Thin"/>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39" name="Google Shape;839;p85"/>
          <p:cNvSpPr txBox="1">
            <a:spLocks noGrp="1"/>
          </p:cNvSpPr>
          <p:nvPr>
            <p:ph type="body" idx="2"/>
          </p:nvPr>
        </p:nvSpPr>
        <p:spPr>
          <a:xfrm>
            <a:off x="3423921" y="1194486"/>
            <a:ext cx="4991210" cy="2850292"/>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2000" b="0" i="0">
                <a:solidFill>
                  <a:schemeClr val="lt1"/>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sz="2400" b="0" i="0">
                <a:latin typeface="Montserrat"/>
                <a:ea typeface="Montserrat"/>
                <a:cs typeface="Montserrat"/>
                <a:sym typeface="Montserrat"/>
              </a:defRPr>
            </a:lvl2pPr>
            <a:lvl3pPr marL="1371600" lvl="2" indent="-330200" algn="l">
              <a:lnSpc>
                <a:spcPct val="115000"/>
              </a:lnSpc>
              <a:spcBef>
                <a:spcPts val="0"/>
              </a:spcBef>
              <a:spcAft>
                <a:spcPts val="0"/>
              </a:spcAft>
              <a:buSzPts val="1600"/>
              <a:buChar char="⬞"/>
              <a:defRPr sz="2400" b="0" i="0">
                <a:latin typeface="Montserrat"/>
                <a:ea typeface="Montserrat"/>
                <a:cs typeface="Montserrat"/>
                <a:sym typeface="Montserrat"/>
              </a:defRPr>
            </a:lvl3pPr>
            <a:lvl4pPr marL="1828800" lvl="3" indent="-330200" algn="l">
              <a:lnSpc>
                <a:spcPct val="115000"/>
              </a:lnSpc>
              <a:spcBef>
                <a:spcPts val="0"/>
              </a:spcBef>
              <a:spcAft>
                <a:spcPts val="0"/>
              </a:spcAft>
              <a:buSzPts val="1600"/>
              <a:buChar char="●"/>
              <a:defRPr sz="2400" b="0" i="0">
                <a:latin typeface="Montserrat"/>
                <a:ea typeface="Montserrat"/>
                <a:cs typeface="Montserrat"/>
                <a:sym typeface="Montserrat"/>
              </a:defRPr>
            </a:lvl4pPr>
            <a:lvl5pPr marL="2286000" lvl="4" indent="-330200" algn="l">
              <a:lnSpc>
                <a:spcPct val="115000"/>
              </a:lnSpc>
              <a:spcBef>
                <a:spcPts val="0"/>
              </a:spcBef>
              <a:spcAft>
                <a:spcPts val="0"/>
              </a:spcAft>
              <a:buSzPts val="1600"/>
              <a:buChar char="○"/>
              <a:defRPr sz="2400" b="0" i="0">
                <a:latin typeface="Montserrat"/>
                <a:ea typeface="Montserrat"/>
                <a:cs typeface="Montserrat"/>
                <a:sym typeface="Montserrat"/>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1_Subtitle 5">
    <p:bg>
      <p:bgPr>
        <a:solidFill>
          <a:schemeClr val="lt1"/>
        </a:solidFill>
        <a:effectLst/>
      </p:bgPr>
    </p:bg>
    <p:spTree>
      <p:nvGrpSpPr>
        <p:cNvPr id="1" name="Shape 83"/>
        <p:cNvGrpSpPr/>
        <p:nvPr/>
      </p:nvGrpSpPr>
      <p:grpSpPr>
        <a:xfrm>
          <a:off x="0" y="0"/>
          <a:ext cx="0" cy="0"/>
          <a:chOff x="0" y="0"/>
          <a:chExt cx="0" cy="0"/>
        </a:xfrm>
      </p:grpSpPr>
      <p:sp>
        <p:nvSpPr>
          <p:cNvPr id="84" name="Google Shape;84;p9"/>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85" name="Google Shape;85;p9"/>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 name="Google Shape;86;p9"/>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
        <p:nvSpPr>
          <p:cNvPr id="87" name="Google Shape;87;p9"/>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 name="Google Shape;88;p9"/>
          <p:cNvSpPr>
            <a:spLocks noGrp="1"/>
          </p:cNvSpPr>
          <p:nvPr>
            <p:ph type="pic" idx="2"/>
          </p:nvPr>
        </p:nvSpPr>
        <p:spPr>
          <a:xfrm>
            <a:off x="324937" y="1112067"/>
            <a:ext cx="1825602" cy="1825602"/>
          </a:xfrm>
          <a:prstGeom prst="rect">
            <a:avLst/>
          </a:prstGeom>
          <a:noFill/>
          <a:ln>
            <a:noFill/>
          </a:ln>
        </p:spPr>
      </p:sp>
      <p:sp>
        <p:nvSpPr>
          <p:cNvPr id="89" name="Google Shape;89;p9"/>
          <p:cNvSpPr>
            <a:spLocks noGrp="1"/>
          </p:cNvSpPr>
          <p:nvPr>
            <p:ph type="pic" idx="3"/>
          </p:nvPr>
        </p:nvSpPr>
        <p:spPr>
          <a:xfrm>
            <a:off x="2271141" y="1112066"/>
            <a:ext cx="1825602" cy="1825602"/>
          </a:xfrm>
          <a:prstGeom prst="rect">
            <a:avLst/>
          </a:prstGeom>
          <a:noFill/>
          <a:ln>
            <a:noFill/>
          </a:ln>
        </p:spPr>
      </p:sp>
      <p:sp>
        <p:nvSpPr>
          <p:cNvPr id="90" name="Google Shape;90;p9"/>
          <p:cNvSpPr>
            <a:spLocks noGrp="1"/>
          </p:cNvSpPr>
          <p:nvPr>
            <p:ph type="pic" idx="4"/>
          </p:nvPr>
        </p:nvSpPr>
        <p:spPr>
          <a:xfrm>
            <a:off x="4217345" y="1112065"/>
            <a:ext cx="1825602" cy="1825602"/>
          </a:xfrm>
          <a:prstGeom prst="rect">
            <a:avLst/>
          </a:prstGeom>
          <a:noFill/>
          <a:ln>
            <a:noFill/>
          </a:ln>
        </p:spPr>
      </p:sp>
      <p:sp>
        <p:nvSpPr>
          <p:cNvPr id="91" name="Google Shape;91;p9"/>
          <p:cNvSpPr>
            <a:spLocks noGrp="1"/>
          </p:cNvSpPr>
          <p:nvPr>
            <p:ph type="pic" idx="5"/>
          </p:nvPr>
        </p:nvSpPr>
        <p:spPr>
          <a:xfrm>
            <a:off x="6163549" y="1112064"/>
            <a:ext cx="1825602" cy="1825602"/>
          </a:xfrm>
          <a:prstGeom prst="rect">
            <a:avLst/>
          </a:prstGeom>
          <a:noFill/>
          <a:ln>
            <a:noFill/>
          </a:ln>
        </p:spPr>
      </p:sp>
      <p:sp>
        <p:nvSpPr>
          <p:cNvPr id="92" name="Google Shape;92;p9"/>
          <p:cNvSpPr>
            <a:spLocks noGrp="1"/>
          </p:cNvSpPr>
          <p:nvPr>
            <p:ph type="pic" idx="6"/>
          </p:nvPr>
        </p:nvSpPr>
        <p:spPr>
          <a:xfrm>
            <a:off x="324937" y="3118633"/>
            <a:ext cx="1825602" cy="1825602"/>
          </a:xfrm>
          <a:prstGeom prst="rect">
            <a:avLst/>
          </a:prstGeom>
          <a:noFill/>
          <a:ln>
            <a:noFill/>
          </a:ln>
        </p:spPr>
      </p:sp>
      <p:sp>
        <p:nvSpPr>
          <p:cNvPr id="93" name="Google Shape;93;p9"/>
          <p:cNvSpPr>
            <a:spLocks noGrp="1"/>
          </p:cNvSpPr>
          <p:nvPr>
            <p:ph type="pic" idx="7"/>
          </p:nvPr>
        </p:nvSpPr>
        <p:spPr>
          <a:xfrm>
            <a:off x="2271141" y="3118632"/>
            <a:ext cx="1825602" cy="1825602"/>
          </a:xfrm>
          <a:prstGeom prst="rect">
            <a:avLst/>
          </a:prstGeom>
          <a:noFill/>
          <a:ln>
            <a:noFill/>
          </a:ln>
        </p:spPr>
      </p:sp>
      <p:sp>
        <p:nvSpPr>
          <p:cNvPr id="94" name="Google Shape;94;p9"/>
          <p:cNvSpPr>
            <a:spLocks noGrp="1"/>
          </p:cNvSpPr>
          <p:nvPr>
            <p:ph type="pic" idx="8"/>
          </p:nvPr>
        </p:nvSpPr>
        <p:spPr>
          <a:xfrm>
            <a:off x="4217345" y="3118631"/>
            <a:ext cx="1825602" cy="1825602"/>
          </a:xfrm>
          <a:prstGeom prst="rect">
            <a:avLst/>
          </a:prstGeom>
          <a:noFill/>
          <a:ln>
            <a:noFill/>
          </a:ln>
        </p:spPr>
      </p:sp>
      <p:sp>
        <p:nvSpPr>
          <p:cNvPr id="95" name="Google Shape;95;p9"/>
          <p:cNvSpPr>
            <a:spLocks noGrp="1"/>
          </p:cNvSpPr>
          <p:nvPr>
            <p:ph type="pic" idx="9"/>
          </p:nvPr>
        </p:nvSpPr>
        <p:spPr>
          <a:xfrm>
            <a:off x="6163549" y="3118630"/>
            <a:ext cx="1825602" cy="1825602"/>
          </a:xfrm>
          <a:prstGeom prst="rect">
            <a:avLst/>
          </a:prstGeom>
          <a:noFill/>
          <a:ln>
            <a:noFill/>
          </a:ln>
        </p:spPr>
      </p:sp>
      <p:sp>
        <p:nvSpPr>
          <p:cNvPr id="96" name="Google Shape;96;p9"/>
          <p:cNvSpPr txBox="1">
            <a:spLocks noGrp="1"/>
          </p:cNvSpPr>
          <p:nvPr>
            <p:ph type="body" idx="1"/>
          </p:nvPr>
        </p:nvSpPr>
        <p:spPr>
          <a:xfrm>
            <a:off x="324937" y="2718486"/>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p9"/>
          <p:cNvSpPr txBox="1">
            <a:spLocks noGrp="1"/>
          </p:cNvSpPr>
          <p:nvPr>
            <p:ph type="body" idx="13"/>
          </p:nvPr>
        </p:nvSpPr>
        <p:spPr>
          <a:xfrm>
            <a:off x="2266973" y="2718485"/>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9"/>
          <p:cNvSpPr txBox="1">
            <a:spLocks noGrp="1"/>
          </p:cNvSpPr>
          <p:nvPr>
            <p:ph type="body" idx="14"/>
          </p:nvPr>
        </p:nvSpPr>
        <p:spPr>
          <a:xfrm>
            <a:off x="4217345" y="2714158"/>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9"/>
          <p:cNvSpPr txBox="1">
            <a:spLocks noGrp="1"/>
          </p:cNvSpPr>
          <p:nvPr>
            <p:ph type="body" idx="15"/>
          </p:nvPr>
        </p:nvSpPr>
        <p:spPr>
          <a:xfrm>
            <a:off x="332430" y="4734202"/>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9"/>
          <p:cNvSpPr txBox="1">
            <a:spLocks noGrp="1"/>
          </p:cNvSpPr>
          <p:nvPr>
            <p:ph type="body" idx="16"/>
          </p:nvPr>
        </p:nvSpPr>
        <p:spPr>
          <a:xfrm>
            <a:off x="2276093" y="4734201"/>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p9"/>
          <p:cNvSpPr txBox="1">
            <a:spLocks noGrp="1"/>
          </p:cNvSpPr>
          <p:nvPr>
            <p:ph type="body" idx="17"/>
          </p:nvPr>
        </p:nvSpPr>
        <p:spPr>
          <a:xfrm>
            <a:off x="4209008" y="4729929"/>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9"/>
          <p:cNvSpPr txBox="1">
            <a:spLocks noGrp="1"/>
          </p:cNvSpPr>
          <p:nvPr>
            <p:ph type="body" idx="18"/>
          </p:nvPr>
        </p:nvSpPr>
        <p:spPr>
          <a:xfrm>
            <a:off x="6167717" y="4729928"/>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9"/>
          <p:cNvSpPr txBox="1">
            <a:spLocks noGrp="1"/>
          </p:cNvSpPr>
          <p:nvPr>
            <p:ph type="body" idx="19"/>
          </p:nvPr>
        </p:nvSpPr>
        <p:spPr>
          <a:xfrm>
            <a:off x="6159381" y="2723086"/>
            <a:ext cx="1825602" cy="309665"/>
          </a:xfrm>
          <a:prstGeom prst="rect">
            <a:avLst/>
          </a:prstGeom>
          <a:solidFill>
            <a:srgbClr val="ADC6ED">
              <a:alpha val="64705"/>
            </a:srgbClr>
          </a:solid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5325E"/>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9"/>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105" name="Google Shape;105;p9"/>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 Dark 1">
  <p:cSld name="1_Blank - Dark 1 13">
    <p:spTree>
      <p:nvGrpSpPr>
        <p:cNvPr id="1" name="Shape 840"/>
        <p:cNvGrpSpPr/>
        <p:nvPr/>
      </p:nvGrpSpPr>
      <p:grpSpPr>
        <a:xfrm>
          <a:off x="0" y="0"/>
          <a:ext cx="0" cy="0"/>
          <a:chOff x="0" y="0"/>
          <a:chExt cx="0" cy="0"/>
        </a:xfrm>
      </p:grpSpPr>
      <p:sp>
        <p:nvSpPr>
          <p:cNvPr id="841" name="Google Shape;841;p86"/>
          <p:cNvSpPr txBox="1">
            <a:spLocks noGrp="1"/>
          </p:cNvSpPr>
          <p:nvPr>
            <p:ph type="body" idx="1"/>
          </p:nvPr>
        </p:nvSpPr>
        <p:spPr>
          <a:xfrm>
            <a:off x="0" y="324247"/>
            <a:ext cx="8993171" cy="1494513"/>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8000" b="0" i="0">
                <a:solidFill>
                  <a:srgbClr val="15325E"/>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42" name="Google Shape;842;p86"/>
          <p:cNvSpPr txBox="1">
            <a:spLocks noGrp="1"/>
          </p:cNvSpPr>
          <p:nvPr>
            <p:ph type="body" idx="2"/>
          </p:nvPr>
        </p:nvSpPr>
        <p:spPr>
          <a:xfrm>
            <a:off x="571500"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dk2"/>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43" name="Google Shape;843;p86"/>
          <p:cNvSpPr/>
          <p:nvPr/>
        </p:nvSpPr>
        <p:spPr>
          <a:xfrm>
            <a:off x="-224725" y="1913641"/>
            <a:ext cx="9453966" cy="3299382"/>
          </a:xfrm>
          <a:prstGeom prst="rect">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844" name="Google Shape;844;p86"/>
          <p:cNvSpPr txBox="1">
            <a:spLocks noGrp="1"/>
          </p:cNvSpPr>
          <p:nvPr>
            <p:ph type="body" idx="3"/>
          </p:nvPr>
        </p:nvSpPr>
        <p:spPr>
          <a:xfrm>
            <a:off x="394648" y="2509005"/>
            <a:ext cx="1904370" cy="2001289"/>
          </a:xfrm>
          <a:prstGeom prst="rect">
            <a:avLst/>
          </a:prstGeom>
          <a:noFill/>
          <a:ln>
            <a:noFill/>
          </a:ln>
        </p:spPr>
        <p:txBody>
          <a:bodyPr spcFirstLastPara="1" wrap="square" lIns="0" tIns="0" rIns="0" bIns="0" anchor="b" anchorCtr="0">
            <a:noAutofit/>
          </a:bodyPr>
          <a:lstStyle>
            <a:lvl1pPr marL="457200" lvl="0" indent="-228600" algn="just">
              <a:lnSpc>
                <a:spcPct val="115000"/>
              </a:lnSpc>
              <a:spcBef>
                <a:spcPts val="600"/>
              </a:spcBef>
              <a:spcAft>
                <a:spcPts val="0"/>
              </a:spcAft>
              <a:buSzPts val="1600"/>
              <a:buFont typeface="Montserrat Light"/>
              <a:buNone/>
              <a:defRPr sz="1050" b="0" i="0">
                <a:solidFill>
                  <a:schemeClr val="lt1"/>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45" name="Google Shape;845;p86"/>
          <p:cNvSpPr/>
          <p:nvPr/>
        </p:nvSpPr>
        <p:spPr>
          <a:xfrm rot="5400000">
            <a:off x="394489" y="2136936"/>
            <a:ext cx="317714" cy="317714"/>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846" name="Google Shape;846;p86"/>
          <p:cNvSpPr txBox="1">
            <a:spLocks noGrp="1"/>
          </p:cNvSpPr>
          <p:nvPr>
            <p:ph type="body" idx="4"/>
          </p:nvPr>
        </p:nvSpPr>
        <p:spPr>
          <a:xfrm>
            <a:off x="2566364" y="2509005"/>
            <a:ext cx="1904370" cy="2001289"/>
          </a:xfrm>
          <a:prstGeom prst="rect">
            <a:avLst/>
          </a:prstGeom>
          <a:noFill/>
          <a:ln>
            <a:noFill/>
          </a:ln>
        </p:spPr>
        <p:txBody>
          <a:bodyPr spcFirstLastPara="1" wrap="square" lIns="0" tIns="0" rIns="0" bIns="0" anchor="b" anchorCtr="0">
            <a:noAutofit/>
          </a:bodyPr>
          <a:lstStyle>
            <a:lvl1pPr marL="457200" lvl="0" indent="-228600" algn="just">
              <a:lnSpc>
                <a:spcPct val="115000"/>
              </a:lnSpc>
              <a:spcBef>
                <a:spcPts val="600"/>
              </a:spcBef>
              <a:spcAft>
                <a:spcPts val="0"/>
              </a:spcAft>
              <a:buSzPts val="1600"/>
              <a:buFont typeface="Montserrat Light"/>
              <a:buNone/>
              <a:defRPr sz="1050" b="0" i="0">
                <a:solidFill>
                  <a:schemeClr val="lt1"/>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47" name="Google Shape;847;p86"/>
          <p:cNvSpPr txBox="1">
            <a:spLocks noGrp="1"/>
          </p:cNvSpPr>
          <p:nvPr>
            <p:ph type="body" idx="5"/>
          </p:nvPr>
        </p:nvSpPr>
        <p:spPr>
          <a:xfrm>
            <a:off x="4695907" y="2521489"/>
            <a:ext cx="1904370" cy="1988805"/>
          </a:xfrm>
          <a:prstGeom prst="rect">
            <a:avLst/>
          </a:prstGeom>
          <a:noFill/>
          <a:ln>
            <a:noFill/>
          </a:ln>
        </p:spPr>
        <p:txBody>
          <a:bodyPr spcFirstLastPara="1" wrap="square" lIns="0" tIns="0" rIns="0" bIns="0" anchor="b" anchorCtr="0">
            <a:noAutofit/>
          </a:bodyPr>
          <a:lstStyle>
            <a:lvl1pPr marL="457200" marR="0" lvl="0" indent="-228600" algn="just">
              <a:lnSpc>
                <a:spcPct val="115000"/>
              </a:lnSpc>
              <a:spcBef>
                <a:spcPts val="600"/>
              </a:spcBef>
              <a:spcAft>
                <a:spcPts val="0"/>
              </a:spcAft>
              <a:buClr>
                <a:schemeClr val="dk2"/>
              </a:buClr>
              <a:buSzPts val="1600"/>
              <a:buFont typeface="Montserrat Light"/>
              <a:buNone/>
              <a:defRPr sz="1050" b="0" i="0">
                <a:solidFill>
                  <a:schemeClr val="lt1"/>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48" name="Google Shape;848;p86"/>
          <p:cNvSpPr txBox="1">
            <a:spLocks noGrp="1"/>
          </p:cNvSpPr>
          <p:nvPr>
            <p:ph type="body" idx="6"/>
          </p:nvPr>
        </p:nvSpPr>
        <p:spPr>
          <a:xfrm>
            <a:off x="6825926" y="2485605"/>
            <a:ext cx="1904370" cy="2024689"/>
          </a:xfrm>
          <a:prstGeom prst="rect">
            <a:avLst/>
          </a:prstGeom>
          <a:noFill/>
          <a:ln>
            <a:noFill/>
          </a:ln>
        </p:spPr>
        <p:txBody>
          <a:bodyPr spcFirstLastPara="1" wrap="square" lIns="0" tIns="0" rIns="0" bIns="0" anchor="b" anchorCtr="0">
            <a:noAutofit/>
          </a:bodyPr>
          <a:lstStyle>
            <a:lvl1pPr marL="457200" marR="0" lvl="0" indent="-228600" algn="just">
              <a:lnSpc>
                <a:spcPct val="115000"/>
              </a:lnSpc>
              <a:spcBef>
                <a:spcPts val="600"/>
              </a:spcBef>
              <a:spcAft>
                <a:spcPts val="0"/>
              </a:spcAft>
              <a:buClr>
                <a:schemeClr val="dk2"/>
              </a:buClr>
              <a:buSzPts val="1600"/>
              <a:buFont typeface="Montserrat Light"/>
              <a:buNone/>
              <a:defRPr sz="1050" b="0" i="0">
                <a:solidFill>
                  <a:schemeClr val="lt1"/>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49" name="Google Shape;849;p86"/>
          <p:cNvSpPr txBox="1"/>
          <p:nvPr/>
        </p:nvSpPr>
        <p:spPr>
          <a:xfrm>
            <a:off x="433126"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Montserrat"/>
                <a:ea typeface="Montserrat"/>
                <a:cs typeface="Montserrat"/>
                <a:sym typeface="Montserrat"/>
              </a:rPr>
              <a:t>1</a:t>
            </a:r>
            <a:endParaRPr sz="1400" b="0" i="0" u="none" strike="noStrike" cap="none">
              <a:solidFill>
                <a:srgbClr val="000000"/>
              </a:solidFill>
              <a:latin typeface="Arial"/>
              <a:ea typeface="Arial"/>
              <a:cs typeface="Arial"/>
              <a:sym typeface="Arial"/>
            </a:endParaRPr>
          </a:p>
        </p:txBody>
      </p:sp>
      <p:sp>
        <p:nvSpPr>
          <p:cNvPr id="850" name="Google Shape;850;p86"/>
          <p:cNvSpPr/>
          <p:nvPr/>
        </p:nvSpPr>
        <p:spPr>
          <a:xfrm rot="5400000">
            <a:off x="2545119" y="2136936"/>
            <a:ext cx="317714" cy="317714"/>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851" name="Google Shape;851;p86"/>
          <p:cNvSpPr txBox="1"/>
          <p:nvPr/>
        </p:nvSpPr>
        <p:spPr>
          <a:xfrm>
            <a:off x="2572397"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Montserrat"/>
                <a:ea typeface="Montserrat"/>
                <a:cs typeface="Montserrat"/>
                <a:sym typeface="Montserrat"/>
              </a:rPr>
              <a:t>2</a:t>
            </a:r>
            <a:endParaRPr sz="1400" b="0" i="0" u="none" strike="noStrike" cap="none">
              <a:solidFill>
                <a:srgbClr val="000000"/>
              </a:solidFill>
              <a:latin typeface="Arial"/>
              <a:ea typeface="Arial"/>
              <a:cs typeface="Arial"/>
              <a:sym typeface="Arial"/>
            </a:endParaRPr>
          </a:p>
        </p:txBody>
      </p:sp>
      <p:sp>
        <p:nvSpPr>
          <p:cNvPr id="852" name="Google Shape;852;p86"/>
          <p:cNvSpPr/>
          <p:nvPr/>
        </p:nvSpPr>
        <p:spPr>
          <a:xfrm rot="5400000">
            <a:off x="4685443" y="2136936"/>
            <a:ext cx="317714" cy="317714"/>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853" name="Google Shape;853;p86"/>
          <p:cNvSpPr txBox="1"/>
          <p:nvPr/>
        </p:nvSpPr>
        <p:spPr>
          <a:xfrm>
            <a:off x="4712721"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Montserrat"/>
                <a:ea typeface="Montserrat"/>
                <a:cs typeface="Montserrat"/>
                <a:sym typeface="Montserrat"/>
              </a:rPr>
              <a:t>3</a:t>
            </a:r>
            <a:endParaRPr sz="1400" b="0" i="0" u="none" strike="noStrike" cap="none">
              <a:solidFill>
                <a:srgbClr val="000000"/>
              </a:solidFill>
              <a:latin typeface="Arial"/>
              <a:ea typeface="Arial"/>
              <a:cs typeface="Arial"/>
              <a:sym typeface="Arial"/>
            </a:endParaRPr>
          </a:p>
        </p:txBody>
      </p:sp>
      <p:sp>
        <p:nvSpPr>
          <p:cNvPr id="854" name="Google Shape;854;p86"/>
          <p:cNvSpPr/>
          <p:nvPr/>
        </p:nvSpPr>
        <p:spPr>
          <a:xfrm rot="5400000">
            <a:off x="6825501" y="2136936"/>
            <a:ext cx="317714" cy="317714"/>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855" name="Google Shape;855;p86"/>
          <p:cNvSpPr txBox="1"/>
          <p:nvPr/>
        </p:nvSpPr>
        <p:spPr>
          <a:xfrm>
            <a:off x="6825501" y="2136936"/>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Montserrat"/>
                <a:ea typeface="Montserrat"/>
                <a:cs typeface="Montserrat"/>
                <a:sym typeface="Montserrat"/>
              </a:rPr>
              <a:t>4</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 Dark 1">
  <p:cSld name="1_Blank - Dark 1 14">
    <p:bg>
      <p:bgPr>
        <a:solidFill>
          <a:srgbClr val="F2F2F2"/>
        </a:solidFill>
        <a:effectLst/>
      </p:bgPr>
    </p:bg>
    <p:spTree>
      <p:nvGrpSpPr>
        <p:cNvPr id="1" name="Shape 856"/>
        <p:cNvGrpSpPr/>
        <p:nvPr/>
      </p:nvGrpSpPr>
      <p:grpSpPr>
        <a:xfrm>
          <a:off x="0" y="0"/>
          <a:ext cx="0" cy="0"/>
          <a:chOff x="0" y="0"/>
          <a:chExt cx="0" cy="0"/>
        </a:xfrm>
      </p:grpSpPr>
      <p:sp>
        <p:nvSpPr>
          <p:cNvPr id="857" name="Google Shape;857;p87"/>
          <p:cNvSpPr/>
          <p:nvPr/>
        </p:nvSpPr>
        <p:spPr>
          <a:xfrm>
            <a:off x="-154983" y="1921879"/>
            <a:ext cx="9453966" cy="3299382"/>
          </a:xfrm>
          <a:prstGeom prst="rect">
            <a:avLst/>
          </a:prstGeom>
          <a:solidFill>
            <a:srgbClr val="1532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858" name="Google Shape;858;p87"/>
          <p:cNvSpPr txBox="1">
            <a:spLocks noGrp="1"/>
          </p:cNvSpPr>
          <p:nvPr>
            <p:ph type="body" idx="1"/>
          </p:nvPr>
        </p:nvSpPr>
        <p:spPr>
          <a:xfrm>
            <a:off x="1860728" y="2346613"/>
            <a:ext cx="1792324" cy="1724908"/>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b="0" i="0">
                <a:solidFill>
                  <a:schemeClr val="lt1"/>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59" name="Google Shape;859;p87"/>
          <p:cNvSpPr/>
          <p:nvPr/>
        </p:nvSpPr>
        <p:spPr>
          <a:xfrm rot="5400000">
            <a:off x="1860874" y="2346610"/>
            <a:ext cx="153183" cy="153183"/>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860" name="Google Shape;860;p87"/>
          <p:cNvSpPr txBox="1"/>
          <p:nvPr/>
        </p:nvSpPr>
        <p:spPr>
          <a:xfrm>
            <a:off x="1659649" y="823114"/>
            <a:ext cx="179232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Get:</a:t>
            </a:r>
            <a:endParaRPr sz="1400" b="0" i="0" u="none" strike="noStrike" cap="none">
              <a:solidFill>
                <a:srgbClr val="000000"/>
              </a:solidFill>
              <a:latin typeface="Arial"/>
              <a:ea typeface="Arial"/>
              <a:cs typeface="Arial"/>
              <a:sym typeface="Arial"/>
            </a:endParaRPr>
          </a:p>
        </p:txBody>
      </p:sp>
      <p:sp>
        <p:nvSpPr>
          <p:cNvPr id="861" name="Google Shape;861;p87"/>
          <p:cNvSpPr txBox="1">
            <a:spLocks noGrp="1"/>
          </p:cNvSpPr>
          <p:nvPr>
            <p:ph type="body" idx="2"/>
          </p:nvPr>
        </p:nvSpPr>
        <p:spPr>
          <a:xfrm>
            <a:off x="4326050" y="2346613"/>
            <a:ext cx="1792324" cy="1724908"/>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b="0" i="0">
                <a:solidFill>
                  <a:schemeClr val="lt1"/>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62" name="Google Shape;862;p87"/>
          <p:cNvSpPr/>
          <p:nvPr/>
        </p:nvSpPr>
        <p:spPr>
          <a:xfrm rot="5400000">
            <a:off x="4319439" y="2346611"/>
            <a:ext cx="153183" cy="153183"/>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863" name="Google Shape;863;p87"/>
          <p:cNvSpPr txBox="1"/>
          <p:nvPr/>
        </p:nvSpPr>
        <p:spPr>
          <a:xfrm>
            <a:off x="4264841" y="823112"/>
            <a:ext cx="147366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To:</a:t>
            </a:r>
            <a:endParaRPr sz="1400" b="0" i="0" u="none" strike="noStrike" cap="none">
              <a:solidFill>
                <a:srgbClr val="000000"/>
              </a:solidFill>
              <a:latin typeface="Arial"/>
              <a:ea typeface="Arial"/>
              <a:cs typeface="Arial"/>
              <a:sym typeface="Arial"/>
            </a:endParaRPr>
          </a:p>
        </p:txBody>
      </p:sp>
      <p:sp>
        <p:nvSpPr>
          <p:cNvPr id="864" name="Google Shape;864;p87"/>
          <p:cNvSpPr txBox="1"/>
          <p:nvPr/>
        </p:nvSpPr>
        <p:spPr>
          <a:xfrm>
            <a:off x="6651405" y="823113"/>
            <a:ext cx="139248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By:</a:t>
            </a:r>
            <a:endParaRPr sz="1400" b="0" i="0" u="none" strike="noStrike" cap="none">
              <a:solidFill>
                <a:srgbClr val="000000"/>
              </a:solidFill>
              <a:latin typeface="Arial"/>
              <a:ea typeface="Arial"/>
              <a:cs typeface="Arial"/>
              <a:sym typeface="Arial"/>
            </a:endParaRPr>
          </a:p>
        </p:txBody>
      </p:sp>
      <p:sp>
        <p:nvSpPr>
          <p:cNvPr id="865" name="Google Shape;865;p87"/>
          <p:cNvSpPr txBox="1">
            <a:spLocks noGrp="1"/>
          </p:cNvSpPr>
          <p:nvPr>
            <p:ph type="body" idx="3"/>
          </p:nvPr>
        </p:nvSpPr>
        <p:spPr>
          <a:xfrm>
            <a:off x="6791371" y="2346613"/>
            <a:ext cx="1792324" cy="1724908"/>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b="0" i="0">
                <a:solidFill>
                  <a:schemeClr val="lt1"/>
                </a:solidFill>
                <a:latin typeface="Montserrat Light"/>
                <a:ea typeface="Montserrat Light"/>
                <a:cs typeface="Montserrat Light"/>
                <a:sym typeface="Montserrat Ligh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66" name="Google Shape;866;p87"/>
          <p:cNvSpPr/>
          <p:nvPr/>
        </p:nvSpPr>
        <p:spPr>
          <a:xfrm rot="5400000">
            <a:off x="6791371" y="2346612"/>
            <a:ext cx="153183" cy="153183"/>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ubtitle">
  <p:cSld name="1_Subtitle 5">
    <p:bg>
      <p:bgPr>
        <a:solidFill>
          <a:schemeClr val="lt1"/>
        </a:solidFill>
        <a:effectLst/>
      </p:bgPr>
    </p:bg>
    <p:spTree>
      <p:nvGrpSpPr>
        <p:cNvPr id="1" name="Shape 867"/>
        <p:cNvGrpSpPr/>
        <p:nvPr/>
      </p:nvGrpSpPr>
      <p:grpSpPr>
        <a:xfrm>
          <a:off x="0" y="0"/>
          <a:ext cx="0" cy="0"/>
          <a:chOff x="0" y="0"/>
          <a:chExt cx="0" cy="0"/>
        </a:xfrm>
      </p:grpSpPr>
      <p:grpSp>
        <p:nvGrpSpPr>
          <p:cNvPr id="868" name="Google Shape;868;p88"/>
          <p:cNvGrpSpPr/>
          <p:nvPr/>
        </p:nvGrpSpPr>
        <p:grpSpPr>
          <a:xfrm>
            <a:off x="702733" y="1095081"/>
            <a:ext cx="8441264" cy="4236954"/>
            <a:chOff x="787037" y="1225482"/>
            <a:chExt cx="8356963" cy="4078272"/>
          </a:xfrm>
        </p:grpSpPr>
        <p:grpSp>
          <p:nvGrpSpPr>
            <p:cNvPr id="869" name="Google Shape;869;p88"/>
            <p:cNvGrpSpPr/>
            <p:nvPr/>
          </p:nvGrpSpPr>
          <p:grpSpPr>
            <a:xfrm>
              <a:off x="6238655" y="1225482"/>
              <a:ext cx="2905345" cy="4078270"/>
              <a:chOff x="6388520" y="1225482"/>
              <a:chExt cx="2905345" cy="4078270"/>
            </a:xfrm>
          </p:grpSpPr>
          <p:sp>
            <p:nvSpPr>
              <p:cNvPr id="870" name="Google Shape;870;p88"/>
              <p:cNvSpPr/>
              <p:nvPr/>
            </p:nvSpPr>
            <p:spPr>
              <a:xfrm>
                <a:off x="6560091" y="1225482"/>
                <a:ext cx="2733773" cy="3918017"/>
              </a:xfrm>
              <a:prstGeom prst="rect">
                <a:avLst/>
              </a:prstGeom>
              <a:solidFill>
                <a:srgbClr val="FFB7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871" name="Google Shape;871;p88"/>
              <p:cNvSpPr txBox="1"/>
              <p:nvPr/>
            </p:nvSpPr>
            <p:spPr>
              <a:xfrm rot="-5400000">
                <a:off x="4894924" y="2794493"/>
                <a:ext cx="40028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Idea</a:t>
                </a:r>
                <a:endParaRPr sz="1400" b="0" i="0" u="none" strike="noStrike" cap="none">
                  <a:solidFill>
                    <a:srgbClr val="000000"/>
                  </a:solidFill>
                  <a:latin typeface="Arial"/>
                  <a:ea typeface="Arial"/>
                  <a:cs typeface="Arial"/>
                  <a:sym typeface="Arial"/>
                </a:endParaRPr>
              </a:p>
            </p:txBody>
          </p:sp>
        </p:grpSp>
        <p:grpSp>
          <p:nvGrpSpPr>
            <p:cNvPr id="872" name="Google Shape;872;p88"/>
            <p:cNvGrpSpPr/>
            <p:nvPr/>
          </p:nvGrpSpPr>
          <p:grpSpPr>
            <a:xfrm>
              <a:off x="3505846" y="1225485"/>
              <a:ext cx="2904382" cy="4078269"/>
              <a:chOff x="3655710" y="1225485"/>
              <a:chExt cx="2904382" cy="4078269"/>
            </a:xfrm>
          </p:grpSpPr>
          <p:sp>
            <p:nvSpPr>
              <p:cNvPr id="873" name="Google Shape;873;p88"/>
              <p:cNvSpPr/>
              <p:nvPr/>
            </p:nvSpPr>
            <p:spPr>
              <a:xfrm>
                <a:off x="3827282" y="1225485"/>
                <a:ext cx="2732809" cy="3918016"/>
              </a:xfrm>
              <a:prstGeom prst="rect">
                <a:avLst/>
              </a:prstGeom>
              <a:solidFill>
                <a:srgbClr val="FEC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874" name="Google Shape;874;p88"/>
              <p:cNvSpPr txBox="1"/>
              <p:nvPr/>
            </p:nvSpPr>
            <p:spPr>
              <a:xfrm rot="-5400000">
                <a:off x="2162114" y="2794495"/>
                <a:ext cx="40028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Insight</a:t>
                </a:r>
                <a:endParaRPr sz="1400" b="0" i="0" u="none" strike="noStrike" cap="none">
                  <a:solidFill>
                    <a:srgbClr val="000000"/>
                  </a:solidFill>
                  <a:latin typeface="Arial"/>
                  <a:ea typeface="Arial"/>
                  <a:cs typeface="Arial"/>
                  <a:sym typeface="Arial"/>
                </a:endParaRPr>
              </a:p>
            </p:txBody>
          </p:sp>
        </p:grpSp>
        <p:grpSp>
          <p:nvGrpSpPr>
            <p:cNvPr id="875" name="Google Shape;875;p88"/>
            <p:cNvGrpSpPr/>
            <p:nvPr/>
          </p:nvGrpSpPr>
          <p:grpSpPr>
            <a:xfrm>
              <a:off x="787037" y="1225484"/>
              <a:ext cx="2890381" cy="4078268"/>
              <a:chOff x="936901" y="1225484"/>
              <a:chExt cx="2890381" cy="4078268"/>
            </a:xfrm>
          </p:grpSpPr>
          <p:sp>
            <p:nvSpPr>
              <p:cNvPr id="876" name="Google Shape;876;p88"/>
              <p:cNvSpPr/>
              <p:nvPr/>
            </p:nvSpPr>
            <p:spPr>
              <a:xfrm flipH="1">
                <a:off x="1093509" y="1225484"/>
                <a:ext cx="2733773" cy="3918015"/>
              </a:xfrm>
              <a:prstGeom prst="snip1Rect">
                <a:avLst>
                  <a:gd name="adj" fmla="val 16667"/>
                </a:avLst>
              </a:prstGeom>
              <a:solidFill>
                <a:srgbClr val="FFE7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877" name="Google Shape;877;p88"/>
              <p:cNvSpPr txBox="1"/>
              <p:nvPr/>
            </p:nvSpPr>
            <p:spPr>
              <a:xfrm rot="-5400000">
                <a:off x="-154519" y="3196669"/>
                <a:ext cx="319850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Montserrat"/>
                    <a:ea typeface="Montserrat"/>
                    <a:cs typeface="Montserrat"/>
                    <a:sym typeface="Montserrat"/>
                  </a:rPr>
                  <a:t>Truth</a:t>
                </a:r>
                <a:endParaRPr sz="1400" b="0" i="0" u="none" strike="noStrike" cap="none">
                  <a:solidFill>
                    <a:srgbClr val="000000"/>
                  </a:solidFill>
                  <a:latin typeface="Arial"/>
                  <a:ea typeface="Arial"/>
                  <a:cs typeface="Arial"/>
                  <a:sym typeface="Arial"/>
                </a:endParaRPr>
              </a:p>
            </p:txBody>
          </p:sp>
        </p:grpSp>
      </p:grpSp>
      <p:sp>
        <p:nvSpPr>
          <p:cNvPr id="878" name="Google Shape;878;p88"/>
          <p:cNvSpPr txBox="1">
            <a:spLocks noGrp="1"/>
          </p:cNvSpPr>
          <p:nvPr>
            <p:ph type="body" idx="1"/>
          </p:nvPr>
        </p:nvSpPr>
        <p:spPr>
          <a:xfrm>
            <a:off x="1374363" y="1574277"/>
            <a:ext cx="1908744" cy="3091992"/>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100">
                <a:solidFill>
                  <a:schemeClr val="dk1"/>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79" name="Google Shape;879;p88"/>
          <p:cNvSpPr txBox="1">
            <a:spLocks noGrp="1"/>
          </p:cNvSpPr>
          <p:nvPr>
            <p:ph type="body" idx="2"/>
          </p:nvPr>
        </p:nvSpPr>
        <p:spPr>
          <a:xfrm>
            <a:off x="4135714" y="1584317"/>
            <a:ext cx="1908744" cy="3091992"/>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100">
                <a:solidFill>
                  <a:schemeClr val="dk1"/>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80" name="Google Shape;880;p88"/>
          <p:cNvSpPr txBox="1">
            <a:spLocks noGrp="1"/>
          </p:cNvSpPr>
          <p:nvPr>
            <p:ph type="body" idx="3"/>
          </p:nvPr>
        </p:nvSpPr>
        <p:spPr>
          <a:xfrm>
            <a:off x="6830385" y="1574277"/>
            <a:ext cx="1908744" cy="3091992"/>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100">
                <a:solidFill>
                  <a:schemeClr val="dk1"/>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ubtitle">
  <p:cSld name="1_Subtitle 6">
    <p:bg>
      <p:bgPr>
        <a:solidFill>
          <a:schemeClr val="lt1"/>
        </a:solidFill>
        <a:effectLst/>
      </p:bgPr>
    </p:bg>
    <p:spTree>
      <p:nvGrpSpPr>
        <p:cNvPr id="1" name="Shape 881"/>
        <p:cNvGrpSpPr/>
        <p:nvPr/>
      </p:nvGrpSpPr>
      <p:grpSpPr>
        <a:xfrm>
          <a:off x="0" y="0"/>
          <a:ext cx="0" cy="0"/>
          <a:chOff x="0" y="0"/>
          <a:chExt cx="0" cy="0"/>
        </a:xfrm>
      </p:grpSpPr>
      <p:sp>
        <p:nvSpPr>
          <p:cNvPr id="882" name="Google Shape;882;p89"/>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883" name="Google Shape;883;p89"/>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
        <p:nvSpPr>
          <p:cNvPr id="884" name="Google Shape;884;p89"/>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5" name="Google Shape;885;p89"/>
          <p:cNvSpPr>
            <a:spLocks noGrp="1"/>
          </p:cNvSpPr>
          <p:nvPr>
            <p:ph type="pic" idx="2"/>
          </p:nvPr>
        </p:nvSpPr>
        <p:spPr>
          <a:xfrm>
            <a:off x="324937" y="1112067"/>
            <a:ext cx="1825602" cy="1825602"/>
          </a:xfrm>
          <a:prstGeom prst="rect">
            <a:avLst/>
          </a:prstGeom>
          <a:noFill/>
          <a:ln>
            <a:noFill/>
          </a:ln>
        </p:spPr>
      </p:sp>
      <p:sp>
        <p:nvSpPr>
          <p:cNvPr id="886" name="Google Shape;886;p89"/>
          <p:cNvSpPr>
            <a:spLocks noGrp="1"/>
          </p:cNvSpPr>
          <p:nvPr>
            <p:ph type="pic" idx="3"/>
          </p:nvPr>
        </p:nvSpPr>
        <p:spPr>
          <a:xfrm>
            <a:off x="2271141" y="1112066"/>
            <a:ext cx="1825602" cy="1825602"/>
          </a:xfrm>
          <a:prstGeom prst="rect">
            <a:avLst/>
          </a:prstGeom>
          <a:noFill/>
          <a:ln>
            <a:noFill/>
          </a:ln>
        </p:spPr>
      </p:sp>
      <p:sp>
        <p:nvSpPr>
          <p:cNvPr id="887" name="Google Shape;887;p89"/>
          <p:cNvSpPr>
            <a:spLocks noGrp="1"/>
          </p:cNvSpPr>
          <p:nvPr>
            <p:ph type="pic" idx="4"/>
          </p:nvPr>
        </p:nvSpPr>
        <p:spPr>
          <a:xfrm>
            <a:off x="4217345" y="1112065"/>
            <a:ext cx="1825602" cy="1825602"/>
          </a:xfrm>
          <a:prstGeom prst="rect">
            <a:avLst/>
          </a:prstGeom>
          <a:noFill/>
          <a:ln>
            <a:noFill/>
          </a:ln>
        </p:spPr>
      </p:sp>
      <p:sp>
        <p:nvSpPr>
          <p:cNvPr id="888" name="Google Shape;888;p89"/>
          <p:cNvSpPr>
            <a:spLocks noGrp="1"/>
          </p:cNvSpPr>
          <p:nvPr>
            <p:ph type="pic" idx="5"/>
          </p:nvPr>
        </p:nvSpPr>
        <p:spPr>
          <a:xfrm>
            <a:off x="6163549" y="1112064"/>
            <a:ext cx="1825602" cy="1825602"/>
          </a:xfrm>
          <a:prstGeom prst="rect">
            <a:avLst/>
          </a:prstGeom>
          <a:noFill/>
          <a:ln>
            <a:noFill/>
          </a:ln>
        </p:spPr>
      </p:sp>
      <p:sp>
        <p:nvSpPr>
          <p:cNvPr id="889" name="Google Shape;889;p89"/>
          <p:cNvSpPr>
            <a:spLocks noGrp="1"/>
          </p:cNvSpPr>
          <p:nvPr>
            <p:ph type="pic" idx="6"/>
          </p:nvPr>
        </p:nvSpPr>
        <p:spPr>
          <a:xfrm>
            <a:off x="324937" y="3118633"/>
            <a:ext cx="1825602" cy="1825602"/>
          </a:xfrm>
          <a:prstGeom prst="rect">
            <a:avLst/>
          </a:prstGeom>
          <a:noFill/>
          <a:ln>
            <a:noFill/>
          </a:ln>
        </p:spPr>
      </p:sp>
      <p:sp>
        <p:nvSpPr>
          <p:cNvPr id="890" name="Google Shape;890;p89"/>
          <p:cNvSpPr>
            <a:spLocks noGrp="1"/>
          </p:cNvSpPr>
          <p:nvPr>
            <p:ph type="pic" idx="7"/>
          </p:nvPr>
        </p:nvSpPr>
        <p:spPr>
          <a:xfrm>
            <a:off x="2271141" y="3118632"/>
            <a:ext cx="1825602" cy="1825602"/>
          </a:xfrm>
          <a:prstGeom prst="rect">
            <a:avLst/>
          </a:prstGeom>
          <a:noFill/>
          <a:ln>
            <a:noFill/>
          </a:ln>
        </p:spPr>
      </p:sp>
      <p:sp>
        <p:nvSpPr>
          <p:cNvPr id="891" name="Google Shape;891;p89"/>
          <p:cNvSpPr>
            <a:spLocks noGrp="1"/>
          </p:cNvSpPr>
          <p:nvPr>
            <p:ph type="pic" idx="8"/>
          </p:nvPr>
        </p:nvSpPr>
        <p:spPr>
          <a:xfrm>
            <a:off x="4217345" y="3118631"/>
            <a:ext cx="1825602" cy="1825602"/>
          </a:xfrm>
          <a:prstGeom prst="rect">
            <a:avLst/>
          </a:prstGeom>
          <a:noFill/>
          <a:ln>
            <a:noFill/>
          </a:ln>
        </p:spPr>
      </p:sp>
      <p:sp>
        <p:nvSpPr>
          <p:cNvPr id="892" name="Google Shape;892;p89"/>
          <p:cNvSpPr>
            <a:spLocks noGrp="1"/>
          </p:cNvSpPr>
          <p:nvPr>
            <p:ph type="pic" idx="9"/>
          </p:nvPr>
        </p:nvSpPr>
        <p:spPr>
          <a:xfrm>
            <a:off x="6163549" y="3118630"/>
            <a:ext cx="1825602" cy="1825602"/>
          </a:xfrm>
          <a:prstGeom prst="rect">
            <a:avLst/>
          </a:prstGeom>
          <a:noFill/>
          <a:ln>
            <a:noFill/>
          </a:ln>
        </p:spPr>
      </p:sp>
      <p:sp>
        <p:nvSpPr>
          <p:cNvPr id="893" name="Google Shape;893;p89"/>
          <p:cNvSpPr txBox="1">
            <a:spLocks noGrp="1"/>
          </p:cNvSpPr>
          <p:nvPr>
            <p:ph type="body" idx="1"/>
          </p:nvPr>
        </p:nvSpPr>
        <p:spPr>
          <a:xfrm>
            <a:off x="324937" y="2718486"/>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94" name="Google Shape;894;p89"/>
          <p:cNvSpPr txBox="1">
            <a:spLocks noGrp="1"/>
          </p:cNvSpPr>
          <p:nvPr>
            <p:ph type="body" idx="13"/>
          </p:nvPr>
        </p:nvSpPr>
        <p:spPr>
          <a:xfrm>
            <a:off x="2266973" y="2718485"/>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95" name="Google Shape;895;p89"/>
          <p:cNvSpPr txBox="1">
            <a:spLocks noGrp="1"/>
          </p:cNvSpPr>
          <p:nvPr>
            <p:ph type="body" idx="14"/>
          </p:nvPr>
        </p:nvSpPr>
        <p:spPr>
          <a:xfrm>
            <a:off x="4217345" y="2714158"/>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96" name="Google Shape;896;p89"/>
          <p:cNvSpPr txBox="1">
            <a:spLocks noGrp="1"/>
          </p:cNvSpPr>
          <p:nvPr>
            <p:ph type="body" idx="15"/>
          </p:nvPr>
        </p:nvSpPr>
        <p:spPr>
          <a:xfrm>
            <a:off x="332430" y="4734202"/>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97" name="Google Shape;897;p89"/>
          <p:cNvSpPr txBox="1">
            <a:spLocks noGrp="1"/>
          </p:cNvSpPr>
          <p:nvPr>
            <p:ph type="body" idx="16"/>
          </p:nvPr>
        </p:nvSpPr>
        <p:spPr>
          <a:xfrm>
            <a:off x="2276093" y="4734201"/>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98" name="Google Shape;898;p89"/>
          <p:cNvSpPr txBox="1">
            <a:spLocks noGrp="1"/>
          </p:cNvSpPr>
          <p:nvPr>
            <p:ph type="body" idx="17"/>
          </p:nvPr>
        </p:nvSpPr>
        <p:spPr>
          <a:xfrm>
            <a:off x="4209008" y="4729929"/>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899" name="Google Shape;899;p89"/>
          <p:cNvSpPr txBox="1">
            <a:spLocks noGrp="1"/>
          </p:cNvSpPr>
          <p:nvPr>
            <p:ph type="body" idx="18"/>
          </p:nvPr>
        </p:nvSpPr>
        <p:spPr>
          <a:xfrm>
            <a:off x="6167717" y="4729928"/>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00" name="Google Shape;900;p89"/>
          <p:cNvSpPr txBox="1">
            <a:spLocks noGrp="1"/>
          </p:cNvSpPr>
          <p:nvPr>
            <p:ph type="body" idx="19"/>
          </p:nvPr>
        </p:nvSpPr>
        <p:spPr>
          <a:xfrm>
            <a:off x="6159381" y="2723086"/>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ubtitle">
  <p:cSld name="1_Subtitle 7">
    <p:bg>
      <p:bgPr>
        <a:solidFill>
          <a:schemeClr val="lt1"/>
        </a:solidFill>
        <a:effectLst/>
      </p:bgPr>
    </p:bg>
    <p:spTree>
      <p:nvGrpSpPr>
        <p:cNvPr id="1" name="Shape 901"/>
        <p:cNvGrpSpPr/>
        <p:nvPr/>
      </p:nvGrpSpPr>
      <p:grpSpPr>
        <a:xfrm>
          <a:off x="0" y="0"/>
          <a:ext cx="0" cy="0"/>
          <a:chOff x="0" y="0"/>
          <a:chExt cx="0" cy="0"/>
        </a:xfrm>
      </p:grpSpPr>
      <p:sp>
        <p:nvSpPr>
          <p:cNvPr id="902" name="Google Shape;902;p90"/>
          <p:cNvSpPr txBox="1"/>
          <p:nvPr/>
        </p:nvSpPr>
        <p:spPr>
          <a:xfrm>
            <a:off x="4196477" y="0"/>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Creative</a:t>
            </a:r>
            <a:endParaRPr sz="1400" b="0" i="0" u="none" strike="noStrike" cap="none">
              <a:solidFill>
                <a:srgbClr val="000000"/>
              </a:solidFill>
              <a:latin typeface="Arial"/>
              <a:ea typeface="Arial"/>
              <a:cs typeface="Arial"/>
              <a:sym typeface="Arial"/>
            </a:endParaRPr>
          </a:p>
        </p:txBody>
      </p:sp>
      <p:sp>
        <p:nvSpPr>
          <p:cNvPr id="903" name="Google Shape;903;p90"/>
          <p:cNvSpPr txBox="1"/>
          <p:nvPr/>
        </p:nvSpPr>
        <p:spPr>
          <a:xfrm rot="5400000">
            <a:off x="6551744" y="2120314"/>
            <a:ext cx="4158602" cy="10259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rgbClr val="15325E"/>
                </a:solidFill>
                <a:latin typeface="Montserrat"/>
                <a:ea typeface="Montserrat"/>
                <a:cs typeface="Montserrat"/>
                <a:sym typeface="Montserrat"/>
              </a:rPr>
              <a:t>Summary</a:t>
            </a:r>
            <a:endParaRPr sz="1400" b="0" i="0" u="none" strike="noStrike" cap="none">
              <a:solidFill>
                <a:srgbClr val="000000"/>
              </a:solidFill>
              <a:latin typeface="Arial"/>
              <a:ea typeface="Arial"/>
              <a:cs typeface="Arial"/>
              <a:sym typeface="Arial"/>
            </a:endParaRPr>
          </a:p>
        </p:txBody>
      </p:sp>
      <p:sp>
        <p:nvSpPr>
          <p:cNvPr id="904" name="Google Shape;904;p90"/>
          <p:cNvSpPr/>
          <p:nvPr/>
        </p:nvSpPr>
        <p:spPr>
          <a:xfrm>
            <a:off x="-111509" y="984896"/>
            <a:ext cx="8229599" cy="4158603"/>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5" name="Google Shape;905;p90"/>
          <p:cNvSpPr>
            <a:spLocks noGrp="1"/>
          </p:cNvSpPr>
          <p:nvPr>
            <p:ph type="pic" idx="2"/>
          </p:nvPr>
        </p:nvSpPr>
        <p:spPr>
          <a:xfrm>
            <a:off x="324937" y="1112067"/>
            <a:ext cx="1825602" cy="1825602"/>
          </a:xfrm>
          <a:prstGeom prst="rect">
            <a:avLst/>
          </a:prstGeom>
          <a:noFill/>
          <a:ln>
            <a:noFill/>
          </a:ln>
        </p:spPr>
      </p:sp>
      <p:sp>
        <p:nvSpPr>
          <p:cNvPr id="906" name="Google Shape;906;p90"/>
          <p:cNvSpPr>
            <a:spLocks noGrp="1"/>
          </p:cNvSpPr>
          <p:nvPr>
            <p:ph type="pic" idx="3"/>
          </p:nvPr>
        </p:nvSpPr>
        <p:spPr>
          <a:xfrm>
            <a:off x="2271141" y="1112066"/>
            <a:ext cx="1825602" cy="1825602"/>
          </a:xfrm>
          <a:prstGeom prst="rect">
            <a:avLst/>
          </a:prstGeom>
          <a:noFill/>
          <a:ln>
            <a:noFill/>
          </a:ln>
        </p:spPr>
      </p:sp>
      <p:sp>
        <p:nvSpPr>
          <p:cNvPr id="907" name="Google Shape;907;p90"/>
          <p:cNvSpPr>
            <a:spLocks noGrp="1"/>
          </p:cNvSpPr>
          <p:nvPr>
            <p:ph type="pic" idx="4"/>
          </p:nvPr>
        </p:nvSpPr>
        <p:spPr>
          <a:xfrm>
            <a:off x="4217345" y="1112065"/>
            <a:ext cx="1825602" cy="1825602"/>
          </a:xfrm>
          <a:prstGeom prst="rect">
            <a:avLst/>
          </a:prstGeom>
          <a:noFill/>
          <a:ln>
            <a:noFill/>
          </a:ln>
        </p:spPr>
      </p:sp>
      <p:sp>
        <p:nvSpPr>
          <p:cNvPr id="908" name="Google Shape;908;p90"/>
          <p:cNvSpPr>
            <a:spLocks noGrp="1"/>
          </p:cNvSpPr>
          <p:nvPr>
            <p:ph type="pic" idx="5"/>
          </p:nvPr>
        </p:nvSpPr>
        <p:spPr>
          <a:xfrm>
            <a:off x="6163549" y="1112064"/>
            <a:ext cx="1825602" cy="1825602"/>
          </a:xfrm>
          <a:prstGeom prst="rect">
            <a:avLst/>
          </a:prstGeom>
          <a:noFill/>
          <a:ln>
            <a:noFill/>
          </a:ln>
        </p:spPr>
      </p:sp>
      <p:sp>
        <p:nvSpPr>
          <p:cNvPr id="909" name="Google Shape;909;p90"/>
          <p:cNvSpPr>
            <a:spLocks noGrp="1"/>
          </p:cNvSpPr>
          <p:nvPr>
            <p:ph type="pic" idx="6"/>
          </p:nvPr>
        </p:nvSpPr>
        <p:spPr>
          <a:xfrm>
            <a:off x="324937" y="3118633"/>
            <a:ext cx="1825602" cy="1825602"/>
          </a:xfrm>
          <a:prstGeom prst="rect">
            <a:avLst/>
          </a:prstGeom>
          <a:noFill/>
          <a:ln>
            <a:noFill/>
          </a:ln>
        </p:spPr>
      </p:sp>
      <p:sp>
        <p:nvSpPr>
          <p:cNvPr id="910" name="Google Shape;910;p90"/>
          <p:cNvSpPr>
            <a:spLocks noGrp="1"/>
          </p:cNvSpPr>
          <p:nvPr>
            <p:ph type="pic" idx="7"/>
          </p:nvPr>
        </p:nvSpPr>
        <p:spPr>
          <a:xfrm>
            <a:off x="2271141" y="3118632"/>
            <a:ext cx="1825602" cy="1825602"/>
          </a:xfrm>
          <a:prstGeom prst="rect">
            <a:avLst/>
          </a:prstGeom>
          <a:noFill/>
          <a:ln>
            <a:noFill/>
          </a:ln>
        </p:spPr>
      </p:sp>
      <p:sp>
        <p:nvSpPr>
          <p:cNvPr id="911" name="Google Shape;911;p90"/>
          <p:cNvSpPr>
            <a:spLocks noGrp="1"/>
          </p:cNvSpPr>
          <p:nvPr>
            <p:ph type="pic" idx="8"/>
          </p:nvPr>
        </p:nvSpPr>
        <p:spPr>
          <a:xfrm>
            <a:off x="4217345" y="3118631"/>
            <a:ext cx="1825602" cy="1825602"/>
          </a:xfrm>
          <a:prstGeom prst="rect">
            <a:avLst/>
          </a:prstGeom>
          <a:noFill/>
          <a:ln>
            <a:noFill/>
          </a:ln>
        </p:spPr>
      </p:sp>
      <p:sp>
        <p:nvSpPr>
          <p:cNvPr id="912" name="Google Shape;912;p90"/>
          <p:cNvSpPr>
            <a:spLocks noGrp="1"/>
          </p:cNvSpPr>
          <p:nvPr>
            <p:ph type="pic" idx="9"/>
          </p:nvPr>
        </p:nvSpPr>
        <p:spPr>
          <a:xfrm>
            <a:off x="6163549" y="3118630"/>
            <a:ext cx="1825602" cy="1825602"/>
          </a:xfrm>
          <a:prstGeom prst="rect">
            <a:avLst/>
          </a:prstGeom>
          <a:noFill/>
          <a:ln>
            <a:noFill/>
          </a:ln>
        </p:spPr>
      </p:sp>
      <p:sp>
        <p:nvSpPr>
          <p:cNvPr id="913" name="Google Shape;913;p90"/>
          <p:cNvSpPr txBox="1">
            <a:spLocks noGrp="1"/>
          </p:cNvSpPr>
          <p:nvPr>
            <p:ph type="body" idx="1"/>
          </p:nvPr>
        </p:nvSpPr>
        <p:spPr>
          <a:xfrm>
            <a:off x="324937" y="2718486"/>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14" name="Google Shape;914;p90"/>
          <p:cNvSpPr txBox="1">
            <a:spLocks noGrp="1"/>
          </p:cNvSpPr>
          <p:nvPr>
            <p:ph type="body" idx="13"/>
          </p:nvPr>
        </p:nvSpPr>
        <p:spPr>
          <a:xfrm>
            <a:off x="2266973" y="2718485"/>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15" name="Google Shape;915;p90"/>
          <p:cNvSpPr txBox="1">
            <a:spLocks noGrp="1"/>
          </p:cNvSpPr>
          <p:nvPr>
            <p:ph type="body" idx="14"/>
          </p:nvPr>
        </p:nvSpPr>
        <p:spPr>
          <a:xfrm>
            <a:off x="4217345" y="2714158"/>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16" name="Google Shape;916;p90"/>
          <p:cNvSpPr txBox="1">
            <a:spLocks noGrp="1"/>
          </p:cNvSpPr>
          <p:nvPr>
            <p:ph type="body" idx="15"/>
          </p:nvPr>
        </p:nvSpPr>
        <p:spPr>
          <a:xfrm>
            <a:off x="332430" y="4734202"/>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17" name="Google Shape;917;p90"/>
          <p:cNvSpPr txBox="1">
            <a:spLocks noGrp="1"/>
          </p:cNvSpPr>
          <p:nvPr>
            <p:ph type="body" idx="16"/>
          </p:nvPr>
        </p:nvSpPr>
        <p:spPr>
          <a:xfrm>
            <a:off x="2276093" y="4734201"/>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18" name="Google Shape;918;p90"/>
          <p:cNvSpPr txBox="1">
            <a:spLocks noGrp="1"/>
          </p:cNvSpPr>
          <p:nvPr>
            <p:ph type="body" idx="17"/>
          </p:nvPr>
        </p:nvSpPr>
        <p:spPr>
          <a:xfrm>
            <a:off x="4209008" y="4729929"/>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19" name="Google Shape;919;p90"/>
          <p:cNvSpPr txBox="1">
            <a:spLocks noGrp="1"/>
          </p:cNvSpPr>
          <p:nvPr>
            <p:ph type="body" idx="18"/>
          </p:nvPr>
        </p:nvSpPr>
        <p:spPr>
          <a:xfrm>
            <a:off x="6167717" y="4729928"/>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20" name="Google Shape;920;p90"/>
          <p:cNvSpPr txBox="1">
            <a:spLocks noGrp="1"/>
          </p:cNvSpPr>
          <p:nvPr>
            <p:ph type="body" idx="19"/>
          </p:nvPr>
        </p:nvSpPr>
        <p:spPr>
          <a:xfrm>
            <a:off x="6159381" y="2723086"/>
            <a:ext cx="1825602" cy="309665"/>
          </a:xfrm>
          <a:prstGeom prst="rect">
            <a:avLst/>
          </a:prstGeom>
          <a:solidFill>
            <a:srgbClr val="15325E">
              <a:alpha val="64705"/>
            </a:srgbClr>
          </a:solid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000" b="0" i="0">
                <a:solidFill>
                  <a:schemeClr val="lt1"/>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sz="1050"/>
            </a:lvl2pPr>
            <a:lvl3pPr marL="1371600" lvl="2" indent="-330200" algn="l">
              <a:lnSpc>
                <a:spcPct val="115000"/>
              </a:lnSpc>
              <a:spcBef>
                <a:spcPts val="0"/>
              </a:spcBef>
              <a:spcAft>
                <a:spcPts val="0"/>
              </a:spcAft>
              <a:buSzPts val="1600"/>
              <a:buChar char="⬞"/>
              <a:defRPr sz="1050"/>
            </a:lvl3pPr>
            <a:lvl4pPr marL="1828800" lvl="3" indent="-330200" algn="l">
              <a:lnSpc>
                <a:spcPct val="115000"/>
              </a:lnSpc>
              <a:spcBef>
                <a:spcPts val="0"/>
              </a:spcBef>
              <a:spcAft>
                <a:spcPts val="0"/>
              </a:spcAft>
              <a:buSzPts val="1600"/>
              <a:buChar char="●"/>
              <a:defRPr sz="1050"/>
            </a:lvl4pPr>
            <a:lvl5pPr marL="2286000" lvl="4" indent="-330200" algn="l">
              <a:lnSpc>
                <a:spcPct val="115000"/>
              </a:lnSpc>
              <a:spcBef>
                <a:spcPts val="0"/>
              </a:spcBef>
              <a:spcAft>
                <a:spcPts val="0"/>
              </a:spcAft>
              <a:buSzPts val="1600"/>
              <a:buChar char="○"/>
              <a:defRPr sz="1050"/>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21" name="Google Shape;921;p90"/>
          <p:cNvSpPr>
            <a:spLocks noGrp="1"/>
          </p:cNvSpPr>
          <p:nvPr>
            <p:ph type="body" idx="20"/>
          </p:nvPr>
        </p:nvSpPr>
        <p:spPr>
          <a:xfrm>
            <a:off x="-111508" y="199266"/>
            <a:ext cx="4753358" cy="604666"/>
          </a:xfrm>
          <a:prstGeom prst="snip1Rect">
            <a:avLst>
              <a:gd name="adj" fmla="val 16667"/>
            </a:avLst>
          </a:prstGeom>
          <a:solidFill>
            <a:schemeClr val="accent6"/>
          </a:solidFill>
          <a:ln>
            <a:noFill/>
          </a:ln>
        </p:spPr>
        <p:txBody>
          <a:bodyPr spcFirstLastPara="1" wrap="square" lIns="274300" tIns="0" rIns="0" bIns="0" anchor="ctr" anchorCtr="0">
            <a:noAutofit/>
          </a:bodyPr>
          <a:lstStyle>
            <a:lvl1pPr marL="457200" lvl="0" indent="-228600" algn="l">
              <a:lnSpc>
                <a:spcPct val="115000"/>
              </a:lnSpc>
              <a:spcBef>
                <a:spcPts val="600"/>
              </a:spcBef>
              <a:spcAft>
                <a:spcPts val="0"/>
              </a:spcAft>
              <a:buSzPts val="1600"/>
              <a:buFont typeface="Montserrat"/>
              <a:buNone/>
              <a:defRPr sz="1200" b="0" i="0">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 Dark 1">
  <p:cSld name="1_Blank - Dark 1 15">
    <p:spTree>
      <p:nvGrpSpPr>
        <p:cNvPr id="1" name="Shape 922"/>
        <p:cNvGrpSpPr/>
        <p:nvPr/>
      </p:nvGrpSpPr>
      <p:grpSpPr>
        <a:xfrm>
          <a:off x="0" y="0"/>
          <a:ext cx="0" cy="0"/>
          <a:chOff x="0" y="0"/>
          <a:chExt cx="0" cy="0"/>
        </a:xfrm>
      </p:grpSpPr>
      <p:sp>
        <p:nvSpPr>
          <p:cNvPr id="923" name="Google Shape;923;p91"/>
          <p:cNvSpPr txBox="1">
            <a:spLocks noGrp="1"/>
          </p:cNvSpPr>
          <p:nvPr>
            <p:ph type="body" idx="1"/>
          </p:nvPr>
        </p:nvSpPr>
        <p:spPr>
          <a:xfrm>
            <a:off x="571500"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accent4"/>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24" name="Google Shape;924;p91"/>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25" name="Google Shape;925;p91"/>
          <p:cNvSpPr txBox="1">
            <a:spLocks noGrp="1"/>
          </p:cNvSpPr>
          <p:nvPr>
            <p:ph type="body" idx="2"/>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26" name="Google Shape;926;p91"/>
          <p:cNvSpPr txBox="1">
            <a:spLocks noGrp="1"/>
          </p:cNvSpPr>
          <p:nvPr>
            <p:ph type="body" idx="3"/>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27" name="Google Shape;927;p91"/>
          <p:cNvSpPr txBox="1">
            <a:spLocks noGrp="1"/>
          </p:cNvSpPr>
          <p:nvPr>
            <p:ph type="body" idx="4"/>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chemeClr val="accent4"/>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28" name="Google Shape;928;p91"/>
          <p:cNvSpPr>
            <a:spLocks noGrp="1"/>
          </p:cNvSpPr>
          <p:nvPr>
            <p:ph type="pic" idx="5"/>
          </p:nvPr>
        </p:nvSpPr>
        <p:spPr>
          <a:xfrm>
            <a:off x="2608049" y="1620203"/>
            <a:ext cx="1904529" cy="1903094"/>
          </a:xfrm>
          <a:prstGeom prst="rect">
            <a:avLst/>
          </a:prstGeom>
          <a:noFill/>
          <a:ln w="9525" cap="flat" cmpd="sng">
            <a:solidFill>
              <a:schemeClr val="lt2"/>
            </a:solidFill>
            <a:prstDash val="solid"/>
            <a:round/>
            <a:headEnd type="none" w="sm" len="sm"/>
            <a:tailEnd type="none" w="sm" len="sm"/>
          </a:ln>
        </p:spPr>
      </p:sp>
      <p:sp>
        <p:nvSpPr>
          <p:cNvPr id="929" name="Google Shape;929;p91"/>
          <p:cNvSpPr>
            <a:spLocks noGrp="1"/>
          </p:cNvSpPr>
          <p:nvPr>
            <p:ph type="pic" idx="6"/>
          </p:nvPr>
        </p:nvSpPr>
        <p:spPr>
          <a:xfrm>
            <a:off x="571341" y="1620203"/>
            <a:ext cx="1904529" cy="1903094"/>
          </a:xfrm>
          <a:prstGeom prst="rect">
            <a:avLst/>
          </a:prstGeom>
          <a:noFill/>
          <a:ln w="9525" cap="flat" cmpd="sng">
            <a:solidFill>
              <a:schemeClr val="lt2"/>
            </a:solidFill>
            <a:prstDash val="solid"/>
            <a:round/>
            <a:headEnd type="none" w="sm" len="sm"/>
            <a:tailEnd type="none" w="sm" len="sm"/>
          </a:ln>
        </p:spPr>
      </p:sp>
      <p:sp>
        <p:nvSpPr>
          <p:cNvPr id="930" name="Google Shape;930;p91"/>
          <p:cNvSpPr>
            <a:spLocks noGrp="1"/>
          </p:cNvSpPr>
          <p:nvPr>
            <p:ph type="pic" idx="7"/>
          </p:nvPr>
        </p:nvSpPr>
        <p:spPr>
          <a:xfrm>
            <a:off x="4644757" y="1620203"/>
            <a:ext cx="1904529" cy="1903094"/>
          </a:xfrm>
          <a:prstGeom prst="rect">
            <a:avLst/>
          </a:prstGeom>
          <a:noFill/>
          <a:ln w="9525" cap="flat" cmpd="sng">
            <a:solidFill>
              <a:schemeClr val="lt2"/>
            </a:solidFill>
            <a:prstDash val="solid"/>
            <a:round/>
            <a:headEnd type="none" w="sm" len="sm"/>
            <a:tailEnd type="none" w="sm" len="sm"/>
          </a:ln>
        </p:spPr>
      </p:sp>
      <p:sp>
        <p:nvSpPr>
          <p:cNvPr id="931" name="Google Shape;931;p91"/>
          <p:cNvSpPr>
            <a:spLocks noGrp="1"/>
          </p:cNvSpPr>
          <p:nvPr>
            <p:ph type="pic" idx="8"/>
          </p:nvPr>
        </p:nvSpPr>
        <p:spPr>
          <a:xfrm>
            <a:off x="6681464" y="1620203"/>
            <a:ext cx="1904529" cy="1903094"/>
          </a:xfrm>
          <a:prstGeom prst="rect">
            <a:avLst/>
          </a:prstGeom>
          <a:noFill/>
          <a:ln w="9525" cap="flat" cmpd="sng">
            <a:solidFill>
              <a:schemeClr val="lt2"/>
            </a:solidFill>
            <a:prstDash val="solid"/>
            <a:round/>
            <a:headEnd type="none" w="sm" len="sm"/>
            <a:tailEnd type="none" w="sm" len="sm"/>
          </a:ln>
        </p:spPr>
      </p:sp>
      <p:sp>
        <p:nvSpPr>
          <p:cNvPr id="932" name="Google Shape;932;p91"/>
          <p:cNvSpPr/>
          <p:nvPr/>
        </p:nvSpPr>
        <p:spPr>
          <a:xfrm rot="5400000">
            <a:off x="571341"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33" name="Google Shape;933;p91"/>
          <p:cNvSpPr txBox="1">
            <a:spLocks noGrp="1"/>
          </p:cNvSpPr>
          <p:nvPr>
            <p:ph type="body" idx="9"/>
          </p:nvPr>
        </p:nvSpPr>
        <p:spPr>
          <a:xfrm>
            <a:off x="2608208" y="3638823"/>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accent4"/>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34" name="Google Shape;934;p91"/>
          <p:cNvSpPr/>
          <p:nvPr/>
        </p:nvSpPr>
        <p:spPr>
          <a:xfrm rot="5400000">
            <a:off x="2608049" y="3639474"/>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35" name="Google Shape;935;p91"/>
          <p:cNvSpPr txBox="1">
            <a:spLocks noGrp="1"/>
          </p:cNvSpPr>
          <p:nvPr>
            <p:ph type="body" idx="13"/>
          </p:nvPr>
        </p:nvSpPr>
        <p:spPr>
          <a:xfrm>
            <a:off x="4644916"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accent4"/>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36" name="Google Shape;936;p91"/>
          <p:cNvSpPr/>
          <p:nvPr/>
        </p:nvSpPr>
        <p:spPr>
          <a:xfrm rot="5400000">
            <a:off x="4644757"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37" name="Google Shape;937;p91"/>
          <p:cNvSpPr txBox="1">
            <a:spLocks noGrp="1"/>
          </p:cNvSpPr>
          <p:nvPr>
            <p:ph type="body" idx="14"/>
          </p:nvPr>
        </p:nvSpPr>
        <p:spPr>
          <a:xfrm>
            <a:off x="6681623"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accent4"/>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38" name="Google Shape;938;p91"/>
          <p:cNvSpPr/>
          <p:nvPr/>
        </p:nvSpPr>
        <p:spPr>
          <a:xfrm rot="5400000">
            <a:off x="6681464"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 Dark 1">
  <p:cSld name="1_Blank - Dark 1 16">
    <p:spTree>
      <p:nvGrpSpPr>
        <p:cNvPr id="1" name="Shape 939"/>
        <p:cNvGrpSpPr/>
        <p:nvPr/>
      </p:nvGrpSpPr>
      <p:grpSpPr>
        <a:xfrm>
          <a:off x="0" y="0"/>
          <a:ext cx="0" cy="0"/>
          <a:chOff x="0" y="0"/>
          <a:chExt cx="0" cy="0"/>
        </a:xfrm>
      </p:grpSpPr>
      <p:sp>
        <p:nvSpPr>
          <p:cNvPr id="940" name="Google Shape;940;p92"/>
          <p:cNvSpPr txBox="1">
            <a:spLocks noGrp="1"/>
          </p:cNvSpPr>
          <p:nvPr>
            <p:ph type="body" idx="1"/>
          </p:nvPr>
        </p:nvSpPr>
        <p:spPr>
          <a:xfrm>
            <a:off x="571500"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accent4"/>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41" name="Google Shape;941;p92"/>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42" name="Google Shape;942;p92"/>
          <p:cNvSpPr txBox="1">
            <a:spLocks noGrp="1"/>
          </p:cNvSpPr>
          <p:nvPr>
            <p:ph type="body" idx="2"/>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43" name="Google Shape;943;p92"/>
          <p:cNvSpPr txBox="1">
            <a:spLocks noGrp="1"/>
          </p:cNvSpPr>
          <p:nvPr>
            <p:ph type="body" idx="3"/>
          </p:nvPr>
        </p:nvSpPr>
        <p:spPr>
          <a:xfrm>
            <a:off x="1389062" y="110490"/>
            <a:ext cx="7196931"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44" name="Google Shape;944;p92"/>
          <p:cNvSpPr>
            <a:spLocks noGrp="1"/>
          </p:cNvSpPr>
          <p:nvPr>
            <p:ph type="pic" idx="4"/>
          </p:nvPr>
        </p:nvSpPr>
        <p:spPr>
          <a:xfrm>
            <a:off x="2608049" y="1620203"/>
            <a:ext cx="1904529" cy="1903094"/>
          </a:xfrm>
          <a:prstGeom prst="rect">
            <a:avLst/>
          </a:prstGeom>
          <a:noFill/>
          <a:ln w="9525" cap="flat" cmpd="sng">
            <a:solidFill>
              <a:schemeClr val="lt2"/>
            </a:solidFill>
            <a:prstDash val="solid"/>
            <a:round/>
            <a:headEnd type="none" w="sm" len="sm"/>
            <a:tailEnd type="none" w="sm" len="sm"/>
          </a:ln>
        </p:spPr>
      </p:sp>
      <p:sp>
        <p:nvSpPr>
          <p:cNvPr id="945" name="Google Shape;945;p92"/>
          <p:cNvSpPr>
            <a:spLocks noGrp="1"/>
          </p:cNvSpPr>
          <p:nvPr>
            <p:ph type="pic" idx="5"/>
          </p:nvPr>
        </p:nvSpPr>
        <p:spPr>
          <a:xfrm>
            <a:off x="571341" y="1620203"/>
            <a:ext cx="1904529" cy="1903094"/>
          </a:xfrm>
          <a:prstGeom prst="rect">
            <a:avLst/>
          </a:prstGeom>
          <a:noFill/>
          <a:ln w="9525" cap="flat" cmpd="sng">
            <a:solidFill>
              <a:schemeClr val="lt2"/>
            </a:solidFill>
            <a:prstDash val="solid"/>
            <a:round/>
            <a:headEnd type="none" w="sm" len="sm"/>
            <a:tailEnd type="none" w="sm" len="sm"/>
          </a:ln>
        </p:spPr>
      </p:sp>
      <p:sp>
        <p:nvSpPr>
          <p:cNvPr id="946" name="Google Shape;946;p92"/>
          <p:cNvSpPr>
            <a:spLocks noGrp="1"/>
          </p:cNvSpPr>
          <p:nvPr>
            <p:ph type="pic" idx="6"/>
          </p:nvPr>
        </p:nvSpPr>
        <p:spPr>
          <a:xfrm>
            <a:off x="4644757" y="1620203"/>
            <a:ext cx="1904529" cy="1903094"/>
          </a:xfrm>
          <a:prstGeom prst="rect">
            <a:avLst/>
          </a:prstGeom>
          <a:noFill/>
          <a:ln w="9525" cap="flat" cmpd="sng">
            <a:solidFill>
              <a:schemeClr val="lt2"/>
            </a:solidFill>
            <a:prstDash val="solid"/>
            <a:round/>
            <a:headEnd type="none" w="sm" len="sm"/>
            <a:tailEnd type="none" w="sm" len="sm"/>
          </a:ln>
        </p:spPr>
      </p:sp>
      <p:sp>
        <p:nvSpPr>
          <p:cNvPr id="947" name="Google Shape;947;p92"/>
          <p:cNvSpPr>
            <a:spLocks noGrp="1"/>
          </p:cNvSpPr>
          <p:nvPr>
            <p:ph type="pic" idx="7"/>
          </p:nvPr>
        </p:nvSpPr>
        <p:spPr>
          <a:xfrm>
            <a:off x="6681464" y="1620203"/>
            <a:ext cx="1904529" cy="1903094"/>
          </a:xfrm>
          <a:prstGeom prst="rect">
            <a:avLst/>
          </a:prstGeom>
          <a:noFill/>
          <a:ln w="9525" cap="flat" cmpd="sng">
            <a:solidFill>
              <a:schemeClr val="lt2"/>
            </a:solidFill>
            <a:prstDash val="solid"/>
            <a:round/>
            <a:headEnd type="none" w="sm" len="sm"/>
            <a:tailEnd type="none" w="sm" len="sm"/>
          </a:ln>
        </p:spPr>
      </p:sp>
      <p:sp>
        <p:nvSpPr>
          <p:cNvPr id="948" name="Google Shape;948;p92"/>
          <p:cNvSpPr/>
          <p:nvPr/>
        </p:nvSpPr>
        <p:spPr>
          <a:xfrm rot="5400000">
            <a:off x="571341"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49" name="Google Shape;949;p92"/>
          <p:cNvSpPr txBox="1">
            <a:spLocks noGrp="1"/>
          </p:cNvSpPr>
          <p:nvPr>
            <p:ph type="body" idx="8"/>
          </p:nvPr>
        </p:nvSpPr>
        <p:spPr>
          <a:xfrm>
            <a:off x="2608208" y="3638823"/>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accent4"/>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50" name="Google Shape;950;p92"/>
          <p:cNvSpPr/>
          <p:nvPr/>
        </p:nvSpPr>
        <p:spPr>
          <a:xfrm rot="5400000">
            <a:off x="2608049" y="3639474"/>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51" name="Google Shape;951;p92"/>
          <p:cNvSpPr txBox="1">
            <a:spLocks noGrp="1"/>
          </p:cNvSpPr>
          <p:nvPr>
            <p:ph type="body" idx="9"/>
          </p:nvPr>
        </p:nvSpPr>
        <p:spPr>
          <a:xfrm>
            <a:off x="4644916"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accent4"/>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52" name="Google Shape;952;p92"/>
          <p:cNvSpPr/>
          <p:nvPr/>
        </p:nvSpPr>
        <p:spPr>
          <a:xfrm rot="5400000">
            <a:off x="4644757"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53" name="Google Shape;953;p92"/>
          <p:cNvSpPr txBox="1">
            <a:spLocks noGrp="1"/>
          </p:cNvSpPr>
          <p:nvPr>
            <p:ph type="body" idx="13"/>
          </p:nvPr>
        </p:nvSpPr>
        <p:spPr>
          <a:xfrm>
            <a:off x="6681623" y="3638550"/>
            <a:ext cx="1904370" cy="711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050" i="1">
                <a:solidFill>
                  <a:schemeClr val="accent4"/>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54" name="Google Shape;954;p92"/>
          <p:cNvSpPr/>
          <p:nvPr/>
        </p:nvSpPr>
        <p:spPr>
          <a:xfrm rot="5400000">
            <a:off x="6681464" y="3639201"/>
            <a:ext cx="142240" cy="14224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 Dark 1">
  <p:cSld name="1_Blank - Dark 1 17">
    <p:spTree>
      <p:nvGrpSpPr>
        <p:cNvPr id="1" name="Shape 955"/>
        <p:cNvGrpSpPr/>
        <p:nvPr/>
      </p:nvGrpSpPr>
      <p:grpSpPr>
        <a:xfrm>
          <a:off x="0" y="0"/>
          <a:ext cx="0" cy="0"/>
          <a:chOff x="0" y="0"/>
          <a:chExt cx="0" cy="0"/>
        </a:xfrm>
      </p:grpSpPr>
      <p:sp>
        <p:nvSpPr>
          <p:cNvPr id="956" name="Google Shape;956;p93"/>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57" name="Google Shape;957;p93"/>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58" name="Google Shape;958;p93"/>
          <p:cNvSpPr txBox="1">
            <a:spLocks noGrp="1"/>
          </p:cNvSpPr>
          <p:nvPr>
            <p:ph type="body" idx="2"/>
          </p:nvPr>
        </p:nvSpPr>
        <p:spPr>
          <a:xfrm>
            <a:off x="1389062" y="110490"/>
            <a:ext cx="7341235"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59" name="Google Shape;959;p93"/>
          <p:cNvSpPr>
            <a:spLocks noGrp="1"/>
          </p:cNvSpPr>
          <p:nvPr>
            <p:ph type="pic" idx="3"/>
          </p:nvPr>
        </p:nvSpPr>
        <p:spPr>
          <a:xfrm>
            <a:off x="1389062" y="1158874"/>
            <a:ext cx="3619071" cy="3619071"/>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 Dark 1">
  <p:cSld name="1_Blank - Dark 1 18">
    <p:spTree>
      <p:nvGrpSpPr>
        <p:cNvPr id="1" name="Shape 960"/>
        <p:cNvGrpSpPr/>
        <p:nvPr/>
      </p:nvGrpSpPr>
      <p:grpSpPr>
        <a:xfrm>
          <a:off x="0" y="0"/>
          <a:ext cx="0" cy="0"/>
          <a:chOff x="0" y="0"/>
          <a:chExt cx="0" cy="0"/>
        </a:xfrm>
      </p:grpSpPr>
      <p:sp>
        <p:nvSpPr>
          <p:cNvPr id="961" name="Google Shape;961;p94"/>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62" name="Google Shape;962;p94"/>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63" name="Google Shape;963;p94"/>
          <p:cNvSpPr txBox="1">
            <a:spLocks noGrp="1"/>
          </p:cNvSpPr>
          <p:nvPr>
            <p:ph type="body" idx="2"/>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64" name="Google Shape;964;p94"/>
          <p:cNvSpPr txBox="1">
            <a:spLocks noGrp="1"/>
          </p:cNvSpPr>
          <p:nvPr>
            <p:ph type="body" idx="3"/>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rgbClr val="ADC6ED"/>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65" name="Google Shape;965;p94"/>
          <p:cNvSpPr>
            <a:spLocks noGrp="1"/>
          </p:cNvSpPr>
          <p:nvPr>
            <p:ph type="pic" idx="4"/>
          </p:nvPr>
        </p:nvSpPr>
        <p:spPr>
          <a:xfrm>
            <a:off x="1389062" y="1158874"/>
            <a:ext cx="3619071" cy="3619071"/>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 Dark 1">
  <p:cSld name="1_Blank - Dark 1 19">
    <p:spTree>
      <p:nvGrpSpPr>
        <p:cNvPr id="1" name="Shape 966"/>
        <p:cNvGrpSpPr/>
        <p:nvPr/>
      </p:nvGrpSpPr>
      <p:grpSpPr>
        <a:xfrm>
          <a:off x="0" y="0"/>
          <a:ext cx="0" cy="0"/>
          <a:chOff x="0" y="0"/>
          <a:chExt cx="0" cy="0"/>
        </a:xfrm>
      </p:grpSpPr>
      <p:sp>
        <p:nvSpPr>
          <p:cNvPr id="967" name="Google Shape;967;p95"/>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68" name="Google Shape;968;p95"/>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69" name="Google Shape;969;p95"/>
          <p:cNvSpPr txBox="1">
            <a:spLocks noGrp="1"/>
          </p:cNvSpPr>
          <p:nvPr>
            <p:ph type="body" idx="2"/>
          </p:nvPr>
        </p:nvSpPr>
        <p:spPr>
          <a:xfrm>
            <a:off x="1389062" y="110490"/>
            <a:ext cx="7341235"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70" name="Google Shape;970;p95"/>
          <p:cNvSpPr>
            <a:spLocks noGrp="1"/>
          </p:cNvSpPr>
          <p:nvPr>
            <p:ph type="pic" idx="3"/>
          </p:nvPr>
        </p:nvSpPr>
        <p:spPr>
          <a:xfrm>
            <a:off x="5111226" y="1217297"/>
            <a:ext cx="3619071" cy="3619071"/>
          </a:xfrm>
          <a:prstGeom prst="rect">
            <a:avLst/>
          </a:prstGeom>
          <a:noFill/>
          <a:ln>
            <a:noFill/>
          </a:ln>
        </p:spPr>
      </p:sp>
      <p:sp>
        <p:nvSpPr>
          <p:cNvPr id="971" name="Google Shape;971;p95"/>
          <p:cNvSpPr/>
          <p:nvPr/>
        </p:nvSpPr>
        <p:spPr>
          <a:xfrm flipH="1">
            <a:off x="1001881" y="1217297"/>
            <a:ext cx="3380647" cy="4137298"/>
          </a:xfrm>
          <a:prstGeom prst="snip1Rect">
            <a:avLst>
              <a:gd name="adj" fmla="val 16667"/>
            </a:avLst>
          </a:prstGeom>
          <a:solidFill>
            <a:srgbClr val="FFE7CC">
              <a:alpha val="23529"/>
            </a:srgbClr>
          </a:solidFill>
          <a:ln>
            <a:noFill/>
          </a:ln>
        </p:spPr>
        <p:txBody>
          <a:bodyPr spcFirstLastPara="1" wrap="square" lIns="274300"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5325E"/>
                </a:solidFill>
                <a:latin typeface="Montserrat"/>
                <a:ea typeface="Montserrat"/>
                <a:cs typeface="Montserrat"/>
                <a:sym typeface="Montserrat"/>
              </a:rPr>
              <a:t>English Adaptation</a:t>
            </a:r>
            <a:endParaRPr sz="1400" b="0" i="0" u="none" strike="noStrike" cap="none">
              <a:solidFill>
                <a:srgbClr val="000000"/>
              </a:solidFill>
              <a:latin typeface="Arial"/>
              <a:ea typeface="Arial"/>
              <a:cs typeface="Arial"/>
              <a:sym typeface="Arial"/>
            </a:endParaRPr>
          </a:p>
        </p:txBody>
      </p:sp>
      <p:sp>
        <p:nvSpPr>
          <p:cNvPr id="972" name="Google Shape;972;p95"/>
          <p:cNvSpPr txBox="1">
            <a:spLocks noGrp="1"/>
          </p:cNvSpPr>
          <p:nvPr>
            <p:ph type="body" idx="4"/>
          </p:nvPr>
        </p:nvSpPr>
        <p:spPr>
          <a:xfrm>
            <a:off x="1468779" y="1826622"/>
            <a:ext cx="2446852" cy="3009745"/>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10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Dark 1">
  <p:cSld name="Blank - Dark 1">
    <p:bg>
      <p:bgPr>
        <a:solidFill>
          <a:srgbClr val="F2F2F2"/>
        </a:solidFill>
        <a:effectLst/>
      </p:bgPr>
    </p:bg>
    <p:spTree>
      <p:nvGrpSpPr>
        <p:cNvPr id="1" name="Shape 106"/>
        <p:cNvGrpSpPr/>
        <p:nvPr/>
      </p:nvGrpSpPr>
      <p:grpSpPr>
        <a:xfrm>
          <a:off x="0" y="0"/>
          <a:ext cx="0" cy="0"/>
          <a:chOff x="0" y="0"/>
          <a:chExt cx="0" cy="0"/>
        </a:xfrm>
      </p:grpSpPr>
      <p:sp>
        <p:nvSpPr>
          <p:cNvPr id="107" name="Google Shape;107;p10"/>
          <p:cNvSpPr/>
          <p:nvPr/>
        </p:nvSpPr>
        <p:spPr>
          <a:xfrm>
            <a:off x="-154983" y="1688239"/>
            <a:ext cx="9453966" cy="3585744"/>
          </a:xfrm>
          <a:prstGeom prst="rect">
            <a:avLst/>
          </a:prstGeom>
          <a:solidFill>
            <a:srgbClr val="ADC6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08" name="Google Shape;108;p10"/>
          <p:cNvSpPr txBox="1">
            <a:spLocks noGrp="1"/>
          </p:cNvSpPr>
          <p:nvPr>
            <p:ph type="body" idx="1"/>
          </p:nvPr>
        </p:nvSpPr>
        <p:spPr>
          <a:xfrm>
            <a:off x="0" y="578317"/>
            <a:ext cx="8993171" cy="149451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8000"/>
              <a:buFont typeface="Arial"/>
              <a:buNone/>
              <a:defRPr sz="8000" b="0" i="0" u="none" strike="noStrike" cap="none">
                <a:solidFill>
                  <a:srgbClr val="ADC6ED"/>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10"/>
          <p:cNvSpPr txBox="1">
            <a:spLocks noGrp="1"/>
          </p:cNvSpPr>
          <p:nvPr>
            <p:ph type="body" idx="2"/>
          </p:nvPr>
        </p:nvSpPr>
        <p:spPr>
          <a:xfrm>
            <a:off x="394647" y="1918942"/>
            <a:ext cx="2416093" cy="29247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Google Shape;110;p10"/>
          <p:cNvSpPr/>
          <p:nvPr/>
        </p:nvSpPr>
        <p:spPr>
          <a:xfrm rot="5400000">
            <a:off x="394489" y="1918942"/>
            <a:ext cx="317714" cy="31771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111" name="Google Shape;111;p10"/>
          <p:cNvSpPr txBox="1">
            <a:spLocks noGrp="1"/>
          </p:cNvSpPr>
          <p:nvPr>
            <p:ph type="body" idx="3"/>
          </p:nvPr>
        </p:nvSpPr>
        <p:spPr>
          <a:xfrm>
            <a:off x="3363954" y="1918942"/>
            <a:ext cx="2416093" cy="29247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1050"/>
              <a:buFont typeface="Arial"/>
              <a:buNone/>
              <a:defRPr sz="1050" b="0" i="0" u="none" strike="noStrike" cap="none">
                <a:solidFill>
                  <a:srgbClr val="15325E"/>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10"/>
          <p:cNvSpPr txBox="1">
            <a:spLocks noGrp="1"/>
          </p:cNvSpPr>
          <p:nvPr>
            <p:ph type="body" idx="4"/>
          </p:nvPr>
        </p:nvSpPr>
        <p:spPr>
          <a:xfrm>
            <a:off x="6333260" y="1930388"/>
            <a:ext cx="2416093" cy="290654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15000"/>
              </a:lnSpc>
              <a:spcBef>
                <a:spcPts val="600"/>
              </a:spcBef>
              <a:spcAft>
                <a:spcPts val="0"/>
              </a:spcAft>
              <a:buClr>
                <a:schemeClr val="dk2"/>
              </a:buClr>
              <a:buSzPts val="1600"/>
              <a:buFont typeface="Arial"/>
              <a:buNone/>
              <a:defRPr sz="1050" b="0" i="0" u="none" strike="noStrike" cap="none">
                <a:solidFill>
                  <a:srgbClr val="15325E"/>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Google Shape;113;p10"/>
          <p:cNvSpPr txBox="1"/>
          <p:nvPr/>
        </p:nvSpPr>
        <p:spPr>
          <a:xfrm>
            <a:off x="394488" y="1918942"/>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5325E"/>
                </a:solidFill>
                <a:latin typeface="Montserrat"/>
                <a:ea typeface="Montserrat"/>
                <a:cs typeface="Montserrat"/>
                <a:sym typeface="Montserrat"/>
              </a:rPr>
              <a:t>1</a:t>
            </a:r>
            <a:endParaRPr sz="1400" b="0" i="0" u="none" strike="noStrike" cap="none">
              <a:solidFill>
                <a:srgbClr val="000000"/>
              </a:solidFill>
              <a:latin typeface="Arial"/>
              <a:ea typeface="Arial"/>
              <a:cs typeface="Arial"/>
              <a:sym typeface="Arial"/>
            </a:endParaRPr>
          </a:p>
        </p:txBody>
      </p:sp>
      <p:sp>
        <p:nvSpPr>
          <p:cNvPr id="114" name="Google Shape;114;p10"/>
          <p:cNvSpPr/>
          <p:nvPr/>
        </p:nvSpPr>
        <p:spPr>
          <a:xfrm rot="5400000">
            <a:off x="3363953" y="1918942"/>
            <a:ext cx="317714" cy="31771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115" name="Google Shape;115;p10"/>
          <p:cNvSpPr txBox="1"/>
          <p:nvPr/>
        </p:nvSpPr>
        <p:spPr>
          <a:xfrm>
            <a:off x="3363952" y="1918942"/>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5325E"/>
                </a:solidFill>
                <a:latin typeface="Montserrat"/>
                <a:ea typeface="Montserrat"/>
                <a:cs typeface="Montserrat"/>
                <a:sym typeface="Montserrat"/>
              </a:rPr>
              <a:t>2</a:t>
            </a:r>
            <a:endParaRPr sz="1400" b="0" i="0" u="none" strike="noStrike" cap="none">
              <a:solidFill>
                <a:srgbClr val="000000"/>
              </a:solidFill>
              <a:latin typeface="Arial"/>
              <a:ea typeface="Arial"/>
              <a:cs typeface="Arial"/>
              <a:sym typeface="Arial"/>
            </a:endParaRPr>
          </a:p>
        </p:txBody>
      </p:sp>
      <p:sp>
        <p:nvSpPr>
          <p:cNvPr id="116" name="Google Shape;116;p10"/>
          <p:cNvSpPr/>
          <p:nvPr/>
        </p:nvSpPr>
        <p:spPr>
          <a:xfrm rot="5400000">
            <a:off x="6342246" y="1918942"/>
            <a:ext cx="317714" cy="31771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117" name="Google Shape;117;p10"/>
          <p:cNvSpPr txBox="1"/>
          <p:nvPr/>
        </p:nvSpPr>
        <p:spPr>
          <a:xfrm>
            <a:off x="6342245" y="1918942"/>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5325E"/>
                </a:solidFill>
                <a:latin typeface="Montserrat"/>
                <a:ea typeface="Montserrat"/>
                <a:cs typeface="Montserrat"/>
                <a:sym typeface="Montserrat"/>
              </a:rPr>
              <a:t>3</a:t>
            </a:r>
            <a:endParaRPr sz="1400" b="0" i="0" u="none" strike="noStrike" cap="none">
              <a:solidFill>
                <a:srgbClr val="000000"/>
              </a:solidFill>
              <a:latin typeface="Arial"/>
              <a:ea typeface="Arial"/>
              <a:cs typeface="Arial"/>
              <a:sym typeface="Arial"/>
            </a:endParaRPr>
          </a:p>
        </p:txBody>
      </p:sp>
      <p:sp>
        <p:nvSpPr>
          <p:cNvPr id="118" name="Google Shape;118;p10"/>
          <p:cNvSpPr/>
          <p:nvPr/>
        </p:nvSpPr>
        <p:spPr>
          <a:xfrm rot="5400000">
            <a:off x="394489" y="1918942"/>
            <a:ext cx="317714" cy="31771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119" name="Google Shape;119;p10"/>
          <p:cNvSpPr txBox="1"/>
          <p:nvPr/>
        </p:nvSpPr>
        <p:spPr>
          <a:xfrm>
            <a:off x="394488" y="1918942"/>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5325E"/>
                </a:solidFill>
                <a:latin typeface="Montserrat"/>
                <a:ea typeface="Montserrat"/>
                <a:cs typeface="Montserrat"/>
                <a:sym typeface="Montserrat"/>
              </a:rPr>
              <a:t>1</a:t>
            </a:r>
            <a:endParaRPr sz="1400" b="0" i="0" u="none" strike="noStrike" cap="none">
              <a:solidFill>
                <a:srgbClr val="000000"/>
              </a:solidFill>
              <a:latin typeface="Arial"/>
              <a:ea typeface="Arial"/>
              <a:cs typeface="Arial"/>
              <a:sym typeface="Arial"/>
            </a:endParaRPr>
          </a:p>
        </p:txBody>
      </p:sp>
      <p:sp>
        <p:nvSpPr>
          <p:cNvPr id="120" name="Google Shape;120;p10"/>
          <p:cNvSpPr/>
          <p:nvPr/>
        </p:nvSpPr>
        <p:spPr>
          <a:xfrm rot="5400000">
            <a:off x="3363953" y="1918942"/>
            <a:ext cx="317714" cy="31771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121" name="Google Shape;121;p10"/>
          <p:cNvSpPr txBox="1"/>
          <p:nvPr/>
        </p:nvSpPr>
        <p:spPr>
          <a:xfrm>
            <a:off x="3363952" y="1918942"/>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5325E"/>
                </a:solidFill>
                <a:latin typeface="Montserrat"/>
                <a:ea typeface="Montserrat"/>
                <a:cs typeface="Montserrat"/>
                <a:sym typeface="Montserrat"/>
              </a:rPr>
              <a:t>2</a:t>
            </a:r>
            <a:endParaRPr sz="1400" b="0" i="0" u="none" strike="noStrike" cap="none">
              <a:solidFill>
                <a:srgbClr val="000000"/>
              </a:solidFill>
              <a:latin typeface="Arial"/>
              <a:ea typeface="Arial"/>
              <a:cs typeface="Arial"/>
              <a:sym typeface="Arial"/>
            </a:endParaRPr>
          </a:p>
        </p:txBody>
      </p:sp>
      <p:sp>
        <p:nvSpPr>
          <p:cNvPr id="122" name="Google Shape;122;p10"/>
          <p:cNvSpPr/>
          <p:nvPr/>
        </p:nvSpPr>
        <p:spPr>
          <a:xfrm rot="5400000">
            <a:off x="6342246" y="1918942"/>
            <a:ext cx="317714" cy="31771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5325E"/>
              </a:solidFill>
              <a:latin typeface="Montserrat"/>
              <a:ea typeface="Montserrat"/>
              <a:cs typeface="Montserrat"/>
              <a:sym typeface="Montserrat"/>
            </a:endParaRPr>
          </a:p>
        </p:txBody>
      </p:sp>
      <p:sp>
        <p:nvSpPr>
          <p:cNvPr id="123" name="Google Shape;123;p10"/>
          <p:cNvSpPr txBox="1"/>
          <p:nvPr/>
        </p:nvSpPr>
        <p:spPr>
          <a:xfrm>
            <a:off x="6342245" y="1918942"/>
            <a:ext cx="2636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5325E"/>
                </a:solidFill>
                <a:latin typeface="Montserrat"/>
                <a:ea typeface="Montserrat"/>
                <a:cs typeface="Montserrat"/>
                <a:sym typeface="Montserrat"/>
              </a:rPr>
              <a:t>3</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 Dark 1">
  <p:cSld name="1_Blank - Dark 1 20">
    <p:spTree>
      <p:nvGrpSpPr>
        <p:cNvPr id="1" name="Shape 973"/>
        <p:cNvGrpSpPr/>
        <p:nvPr/>
      </p:nvGrpSpPr>
      <p:grpSpPr>
        <a:xfrm>
          <a:off x="0" y="0"/>
          <a:ext cx="0" cy="0"/>
          <a:chOff x="0" y="0"/>
          <a:chExt cx="0" cy="0"/>
        </a:xfrm>
      </p:grpSpPr>
      <p:sp>
        <p:nvSpPr>
          <p:cNvPr id="974" name="Google Shape;974;p96"/>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75" name="Google Shape;975;p96"/>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76" name="Google Shape;976;p96"/>
          <p:cNvSpPr txBox="1">
            <a:spLocks noGrp="1"/>
          </p:cNvSpPr>
          <p:nvPr>
            <p:ph type="body" idx="2"/>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77" name="Google Shape;977;p96"/>
          <p:cNvSpPr txBox="1">
            <a:spLocks noGrp="1"/>
          </p:cNvSpPr>
          <p:nvPr>
            <p:ph type="body" idx="3"/>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rgbClr val="ADC6ED"/>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78" name="Google Shape;978;p96"/>
          <p:cNvSpPr>
            <a:spLocks noGrp="1"/>
          </p:cNvSpPr>
          <p:nvPr>
            <p:ph type="pic" idx="4"/>
          </p:nvPr>
        </p:nvSpPr>
        <p:spPr>
          <a:xfrm>
            <a:off x="5111226" y="1217297"/>
            <a:ext cx="3619071" cy="3619071"/>
          </a:xfrm>
          <a:prstGeom prst="rect">
            <a:avLst/>
          </a:prstGeom>
          <a:noFill/>
          <a:ln>
            <a:noFill/>
          </a:ln>
        </p:spPr>
      </p:sp>
      <p:sp>
        <p:nvSpPr>
          <p:cNvPr id="979" name="Google Shape;979;p96"/>
          <p:cNvSpPr/>
          <p:nvPr/>
        </p:nvSpPr>
        <p:spPr>
          <a:xfrm flipH="1">
            <a:off x="1001881" y="1217297"/>
            <a:ext cx="3380647" cy="4137298"/>
          </a:xfrm>
          <a:prstGeom prst="snip1Rect">
            <a:avLst>
              <a:gd name="adj" fmla="val 16667"/>
            </a:avLst>
          </a:prstGeom>
          <a:solidFill>
            <a:srgbClr val="FFE7CC">
              <a:alpha val="23529"/>
            </a:srgbClr>
          </a:solidFill>
          <a:ln>
            <a:noFill/>
          </a:ln>
        </p:spPr>
        <p:txBody>
          <a:bodyPr spcFirstLastPara="1" wrap="square" lIns="274300"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5325E"/>
                </a:solidFill>
                <a:latin typeface="Montserrat"/>
                <a:ea typeface="Montserrat"/>
                <a:cs typeface="Montserrat"/>
                <a:sym typeface="Montserrat"/>
              </a:rPr>
              <a:t>English Adaptation</a:t>
            </a:r>
            <a:endParaRPr sz="1400" b="0" i="0" u="none" strike="noStrike" cap="none">
              <a:solidFill>
                <a:srgbClr val="000000"/>
              </a:solidFill>
              <a:latin typeface="Arial"/>
              <a:ea typeface="Arial"/>
              <a:cs typeface="Arial"/>
              <a:sym typeface="Arial"/>
            </a:endParaRPr>
          </a:p>
        </p:txBody>
      </p:sp>
      <p:sp>
        <p:nvSpPr>
          <p:cNvPr id="980" name="Google Shape;980;p96"/>
          <p:cNvSpPr txBox="1">
            <a:spLocks noGrp="1"/>
          </p:cNvSpPr>
          <p:nvPr>
            <p:ph type="body" idx="5"/>
          </p:nvPr>
        </p:nvSpPr>
        <p:spPr>
          <a:xfrm>
            <a:off x="1468779" y="1826622"/>
            <a:ext cx="2446852" cy="3009745"/>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Light"/>
              <a:buNone/>
              <a:defRPr sz="110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 Dark 1">
  <p:cSld name="1_Blank - Dark 1 21">
    <p:spTree>
      <p:nvGrpSpPr>
        <p:cNvPr id="1" name="Shape 981"/>
        <p:cNvGrpSpPr/>
        <p:nvPr/>
      </p:nvGrpSpPr>
      <p:grpSpPr>
        <a:xfrm>
          <a:off x="0" y="0"/>
          <a:ext cx="0" cy="0"/>
          <a:chOff x="0" y="0"/>
          <a:chExt cx="0" cy="0"/>
        </a:xfrm>
      </p:grpSpPr>
      <p:sp>
        <p:nvSpPr>
          <p:cNvPr id="982" name="Google Shape;982;p97"/>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83" name="Google Shape;983;p97"/>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84" name="Google Shape;984;p97"/>
          <p:cNvSpPr txBox="1">
            <a:spLocks noGrp="1"/>
          </p:cNvSpPr>
          <p:nvPr>
            <p:ph type="body" idx="2"/>
          </p:nvPr>
        </p:nvSpPr>
        <p:spPr>
          <a:xfrm>
            <a:off x="1389062" y="110490"/>
            <a:ext cx="7341235"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85" name="Google Shape;985;p97"/>
          <p:cNvSpPr>
            <a:spLocks noGrp="1"/>
          </p:cNvSpPr>
          <p:nvPr>
            <p:ph type="pic" idx="3"/>
          </p:nvPr>
        </p:nvSpPr>
        <p:spPr>
          <a:xfrm>
            <a:off x="4791289" y="1158874"/>
            <a:ext cx="3619071" cy="3619071"/>
          </a:xfrm>
          <a:prstGeom prst="rect">
            <a:avLst/>
          </a:prstGeom>
          <a:noFill/>
          <a:ln>
            <a:noFill/>
          </a:ln>
        </p:spPr>
      </p:sp>
      <p:sp>
        <p:nvSpPr>
          <p:cNvPr id="986" name="Google Shape;986;p97"/>
          <p:cNvSpPr>
            <a:spLocks noGrp="1"/>
          </p:cNvSpPr>
          <p:nvPr>
            <p:ph type="body" idx="4"/>
          </p:nvPr>
        </p:nvSpPr>
        <p:spPr>
          <a:xfrm flipH="1">
            <a:off x="1389061" y="3295135"/>
            <a:ext cx="2321559" cy="1993986"/>
          </a:xfrm>
          <a:prstGeom prst="snip1Rect">
            <a:avLst>
              <a:gd name="adj" fmla="val 16667"/>
            </a:avLst>
          </a:prstGeom>
          <a:solidFill>
            <a:schemeClr val="lt2"/>
          </a:solidFill>
          <a:ln>
            <a:noFill/>
          </a:ln>
        </p:spPr>
        <p:txBody>
          <a:bodyPr spcFirstLastPara="1" wrap="square" lIns="0" tIns="182875" rIns="0" bIns="0" anchor="t" anchorCtr="0">
            <a:noAutofit/>
          </a:bodyPr>
          <a:lstStyle>
            <a:lvl1pPr marL="457200" lvl="0" indent="-228600" algn="l">
              <a:lnSpc>
                <a:spcPct val="115000"/>
              </a:lnSpc>
              <a:spcBef>
                <a:spcPts val="600"/>
              </a:spcBef>
              <a:spcAft>
                <a:spcPts val="0"/>
              </a:spcAft>
              <a:buSzPts val="1600"/>
              <a:buFont typeface="Montserrat Light"/>
              <a:buNone/>
              <a:defRPr sz="105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 Dark 1">
  <p:cSld name="1_Blank - Dark 1 22">
    <p:spTree>
      <p:nvGrpSpPr>
        <p:cNvPr id="1" name="Shape 987"/>
        <p:cNvGrpSpPr/>
        <p:nvPr/>
      </p:nvGrpSpPr>
      <p:grpSpPr>
        <a:xfrm>
          <a:off x="0" y="0"/>
          <a:ext cx="0" cy="0"/>
          <a:chOff x="0" y="0"/>
          <a:chExt cx="0" cy="0"/>
        </a:xfrm>
      </p:grpSpPr>
      <p:sp>
        <p:nvSpPr>
          <p:cNvPr id="988" name="Google Shape;988;p98"/>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89" name="Google Shape;989;p98"/>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90" name="Google Shape;990;p98"/>
          <p:cNvSpPr txBox="1">
            <a:spLocks noGrp="1"/>
          </p:cNvSpPr>
          <p:nvPr>
            <p:ph type="body" idx="2"/>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91" name="Google Shape;991;p98"/>
          <p:cNvSpPr txBox="1">
            <a:spLocks noGrp="1"/>
          </p:cNvSpPr>
          <p:nvPr>
            <p:ph type="body" idx="3"/>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chemeClr val="accent4"/>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92" name="Google Shape;992;p98"/>
          <p:cNvSpPr>
            <a:spLocks noGrp="1"/>
          </p:cNvSpPr>
          <p:nvPr>
            <p:ph type="pic" idx="4"/>
          </p:nvPr>
        </p:nvSpPr>
        <p:spPr>
          <a:xfrm>
            <a:off x="4791289" y="1158874"/>
            <a:ext cx="3619071" cy="3619071"/>
          </a:xfrm>
          <a:prstGeom prst="rect">
            <a:avLst/>
          </a:prstGeom>
          <a:noFill/>
          <a:ln>
            <a:noFill/>
          </a:ln>
        </p:spPr>
      </p:sp>
      <p:sp>
        <p:nvSpPr>
          <p:cNvPr id="993" name="Google Shape;993;p98"/>
          <p:cNvSpPr>
            <a:spLocks noGrp="1"/>
          </p:cNvSpPr>
          <p:nvPr>
            <p:ph type="body" idx="5"/>
          </p:nvPr>
        </p:nvSpPr>
        <p:spPr>
          <a:xfrm flipH="1">
            <a:off x="1389061" y="3295135"/>
            <a:ext cx="2321559" cy="1993986"/>
          </a:xfrm>
          <a:prstGeom prst="snip1Rect">
            <a:avLst>
              <a:gd name="adj" fmla="val 16667"/>
            </a:avLst>
          </a:prstGeom>
          <a:solidFill>
            <a:schemeClr val="lt2"/>
          </a:solidFill>
          <a:ln>
            <a:noFill/>
          </a:ln>
        </p:spPr>
        <p:txBody>
          <a:bodyPr spcFirstLastPara="1" wrap="square" lIns="0" tIns="182875" rIns="0" bIns="0" anchor="t" anchorCtr="0">
            <a:noAutofit/>
          </a:bodyPr>
          <a:lstStyle>
            <a:lvl1pPr marL="457200" lvl="0" indent="-228600" algn="l">
              <a:lnSpc>
                <a:spcPct val="115000"/>
              </a:lnSpc>
              <a:spcBef>
                <a:spcPts val="600"/>
              </a:spcBef>
              <a:spcAft>
                <a:spcPts val="0"/>
              </a:spcAft>
              <a:buSzPts val="1600"/>
              <a:buFont typeface="Montserrat Light"/>
              <a:buNone/>
              <a:defRPr sz="105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 Dark 1">
  <p:cSld name="1_Blank - Dark 1 23">
    <p:spTree>
      <p:nvGrpSpPr>
        <p:cNvPr id="1" name="Shape 994"/>
        <p:cNvGrpSpPr/>
        <p:nvPr/>
      </p:nvGrpSpPr>
      <p:grpSpPr>
        <a:xfrm>
          <a:off x="0" y="0"/>
          <a:ext cx="0" cy="0"/>
          <a:chOff x="0" y="0"/>
          <a:chExt cx="0" cy="0"/>
        </a:xfrm>
      </p:grpSpPr>
      <p:sp>
        <p:nvSpPr>
          <p:cNvPr id="995" name="Google Shape;995;p99"/>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996" name="Google Shape;996;p99"/>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97" name="Google Shape;997;p99"/>
          <p:cNvSpPr txBox="1">
            <a:spLocks noGrp="1"/>
          </p:cNvSpPr>
          <p:nvPr>
            <p:ph type="body" idx="2"/>
          </p:nvPr>
        </p:nvSpPr>
        <p:spPr>
          <a:xfrm>
            <a:off x="1389062" y="110490"/>
            <a:ext cx="7341235"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998" name="Google Shape;998;p99"/>
          <p:cNvSpPr>
            <a:spLocks noGrp="1"/>
          </p:cNvSpPr>
          <p:nvPr>
            <p:ph type="pic" idx="3"/>
          </p:nvPr>
        </p:nvSpPr>
        <p:spPr>
          <a:xfrm>
            <a:off x="1389062" y="1334530"/>
            <a:ext cx="3393988" cy="3393988"/>
          </a:xfrm>
          <a:prstGeom prst="rect">
            <a:avLst/>
          </a:prstGeom>
          <a:noFill/>
          <a:ln>
            <a:noFill/>
          </a:ln>
        </p:spPr>
      </p:sp>
      <p:sp>
        <p:nvSpPr>
          <p:cNvPr id="999" name="Google Shape;999;p99"/>
          <p:cNvSpPr>
            <a:spLocks noGrp="1"/>
          </p:cNvSpPr>
          <p:nvPr>
            <p:ph type="pic" idx="4"/>
          </p:nvPr>
        </p:nvSpPr>
        <p:spPr>
          <a:xfrm>
            <a:off x="5111226" y="1334530"/>
            <a:ext cx="3393988" cy="3393988"/>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 Dark 1">
  <p:cSld name="1_Blank - Dark 1 24">
    <p:spTree>
      <p:nvGrpSpPr>
        <p:cNvPr id="1" name="Shape 1000"/>
        <p:cNvGrpSpPr/>
        <p:nvPr/>
      </p:nvGrpSpPr>
      <p:grpSpPr>
        <a:xfrm>
          <a:off x="0" y="0"/>
          <a:ext cx="0" cy="0"/>
          <a:chOff x="0" y="0"/>
          <a:chExt cx="0" cy="0"/>
        </a:xfrm>
      </p:grpSpPr>
      <p:sp>
        <p:nvSpPr>
          <p:cNvPr id="1001" name="Google Shape;1001;p100"/>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002" name="Google Shape;1002;p100"/>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1003" name="Google Shape;1003;p100"/>
          <p:cNvSpPr txBox="1">
            <a:spLocks noGrp="1"/>
          </p:cNvSpPr>
          <p:nvPr>
            <p:ph type="body" idx="2"/>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1004" name="Google Shape;1004;p100"/>
          <p:cNvSpPr txBox="1">
            <a:spLocks noGrp="1"/>
          </p:cNvSpPr>
          <p:nvPr>
            <p:ph type="body" idx="3"/>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chemeClr val="accent4"/>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1005" name="Google Shape;1005;p100"/>
          <p:cNvSpPr>
            <a:spLocks noGrp="1"/>
          </p:cNvSpPr>
          <p:nvPr>
            <p:ph type="pic" idx="4"/>
          </p:nvPr>
        </p:nvSpPr>
        <p:spPr>
          <a:xfrm>
            <a:off x="1389062" y="1334530"/>
            <a:ext cx="3393988" cy="3393988"/>
          </a:xfrm>
          <a:prstGeom prst="rect">
            <a:avLst/>
          </a:prstGeom>
          <a:noFill/>
          <a:ln>
            <a:noFill/>
          </a:ln>
        </p:spPr>
      </p:sp>
      <p:sp>
        <p:nvSpPr>
          <p:cNvPr id="1006" name="Google Shape;1006;p100"/>
          <p:cNvSpPr>
            <a:spLocks noGrp="1"/>
          </p:cNvSpPr>
          <p:nvPr>
            <p:ph type="pic" idx="5"/>
          </p:nvPr>
        </p:nvSpPr>
        <p:spPr>
          <a:xfrm>
            <a:off x="5111226" y="1334530"/>
            <a:ext cx="3393988" cy="3393988"/>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 Dark 1">
  <p:cSld name="1_Blank - Dark 1 25">
    <p:spTree>
      <p:nvGrpSpPr>
        <p:cNvPr id="1" name="Shape 1007"/>
        <p:cNvGrpSpPr/>
        <p:nvPr/>
      </p:nvGrpSpPr>
      <p:grpSpPr>
        <a:xfrm>
          <a:off x="0" y="0"/>
          <a:ext cx="0" cy="0"/>
          <a:chOff x="0" y="0"/>
          <a:chExt cx="0" cy="0"/>
        </a:xfrm>
      </p:grpSpPr>
      <p:sp>
        <p:nvSpPr>
          <p:cNvPr id="1008" name="Google Shape;1008;p101"/>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009" name="Google Shape;1009;p101"/>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1010" name="Google Shape;1010;p101"/>
          <p:cNvSpPr txBox="1">
            <a:spLocks noGrp="1"/>
          </p:cNvSpPr>
          <p:nvPr>
            <p:ph type="body" idx="2"/>
          </p:nvPr>
        </p:nvSpPr>
        <p:spPr>
          <a:xfrm>
            <a:off x="1389062" y="110490"/>
            <a:ext cx="7341235"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1011" name="Google Shape;1011;p101"/>
          <p:cNvSpPr>
            <a:spLocks noGrp="1"/>
          </p:cNvSpPr>
          <p:nvPr>
            <p:ph type="pic" idx="3"/>
          </p:nvPr>
        </p:nvSpPr>
        <p:spPr>
          <a:xfrm>
            <a:off x="3047527" y="1334530"/>
            <a:ext cx="2718486" cy="2718486"/>
          </a:xfrm>
          <a:prstGeom prst="rect">
            <a:avLst/>
          </a:prstGeom>
          <a:noFill/>
          <a:ln>
            <a:noFill/>
          </a:ln>
        </p:spPr>
      </p:sp>
      <p:sp>
        <p:nvSpPr>
          <p:cNvPr id="1012" name="Google Shape;1012;p101"/>
          <p:cNvSpPr>
            <a:spLocks noGrp="1"/>
          </p:cNvSpPr>
          <p:nvPr>
            <p:ph type="pic" idx="4"/>
          </p:nvPr>
        </p:nvSpPr>
        <p:spPr>
          <a:xfrm>
            <a:off x="6011810" y="1334530"/>
            <a:ext cx="2718486" cy="2718486"/>
          </a:xfrm>
          <a:prstGeom prst="rect">
            <a:avLst/>
          </a:prstGeom>
          <a:noFill/>
          <a:ln>
            <a:noFill/>
          </a:ln>
        </p:spPr>
      </p:sp>
      <p:sp>
        <p:nvSpPr>
          <p:cNvPr id="1013" name="Google Shape;1013;p101"/>
          <p:cNvSpPr>
            <a:spLocks noGrp="1"/>
          </p:cNvSpPr>
          <p:nvPr>
            <p:ph type="body" idx="5"/>
          </p:nvPr>
        </p:nvSpPr>
        <p:spPr>
          <a:xfrm flipH="1">
            <a:off x="156520" y="2571750"/>
            <a:ext cx="2645210" cy="2571750"/>
          </a:xfrm>
          <a:prstGeom prst="snip1Rect">
            <a:avLst>
              <a:gd name="adj" fmla="val 16667"/>
            </a:avLst>
          </a:prstGeom>
          <a:solidFill>
            <a:schemeClr val="lt2"/>
          </a:solidFill>
          <a:ln>
            <a:noFill/>
          </a:ln>
        </p:spPr>
        <p:txBody>
          <a:bodyPr spcFirstLastPara="1" wrap="square" lIns="0" tIns="182875" rIns="0" bIns="0" anchor="t" anchorCtr="0">
            <a:noAutofit/>
          </a:bodyPr>
          <a:lstStyle>
            <a:lvl1pPr marL="457200" lvl="0" indent="-228600" algn="l">
              <a:lnSpc>
                <a:spcPct val="115000"/>
              </a:lnSpc>
              <a:spcBef>
                <a:spcPts val="600"/>
              </a:spcBef>
              <a:spcAft>
                <a:spcPts val="0"/>
              </a:spcAft>
              <a:buSzPts val="1600"/>
              <a:buFont typeface="Montserrat Light"/>
              <a:buNone/>
              <a:defRPr sz="105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 Dark 1">
  <p:cSld name="1_Blank - Dark 1 26">
    <p:spTree>
      <p:nvGrpSpPr>
        <p:cNvPr id="1" name="Shape 1014"/>
        <p:cNvGrpSpPr/>
        <p:nvPr/>
      </p:nvGrpSpPr>
      <p:grpSpPr>
        <a:xfrm>
          <a:off x="0" y="0"/>
          <a:ext cx="0" cy="0"/>
          <a:chOff x="0" y="0"/>
          <a:chExt cx="0" cy="0"/>
        </a:xfrm>
      </p:grpSpPr>
      <p:sp>
        <p:nvSpPr>
          <p:cNvPr id="1015" name="Google Shape;1015;p102"/>
          <p:cNvSpPr/>
          <p:nvPr/>
        </p:nvSpPr>
        <p:spPr>
          <a:xfrm rot="5400000">
            <a:off x="-132080" y="-91442"/>
            <a:ext cx="1849120" cy="1849120"/>
          </a:xfrm>
          <a:prstGeom prst="rtTriangl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1016" name="Google Shape;1016;p102"/>
          <p:cNvSpPr txBox="1">
            <a:spLocks noGrp="1"/>
          </p:cNvSpPr>
          <p:nvPr>
            <p:ph type="body" idx="1"/>
          </p:nvPr>
        </p:nvSpPr>
        <p:spPr>
          <a:xfrm>
            <a:off x="329883" y="111125"/>
            <a:ext cx="462597" cy="904875"/>
          </a:xfrm>
          <a:prstGeom prst="rect">
            <a:avLst/>
          </a:prstGeom>
          <a:noFill/>
          <a:ln>
            <a:noFill/>
          </a:ln>
        </p:spPr>
        <p:txBody>
          <a:bodyPr spcFirstLastPara="1" wrap="square" lIns="0" tIns="0" rIns="0" bIns="0" anchor="ctr" anchorCtr="0">
            <a:noAutofit/>
          </a:bodyPr>
          <a:lstStyle>
            <a:lvl1pPr marL="457200" lvl="0" indent="-228600" algn="l">
              <a:lnSpc>
                <a:spcPct val="115000"/>
              </a:lnSpc>
              <a:spcBef>
                <a:spcPts val="600"/>
              </a:spcBef>
              <a:spcAft>
                <a:spcPts val="0"/>
              </a:spcAft>
              <a:buSzPts val="1600"/>
              <a:buFont typeface="Montserrat Light"/>
              <a:buNone/>
              <a:defRPr sz="3600"/>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1017" name="Google Shape;1017;p102"/>
          <p:cNvSpPr txBox="1">
            <a:spLocks noGrp="1"/>
          </p:cNvSpPr>
          <p:nvPr>
            <p:ph type="body" idx="2"/>
          </p:nvPr>
        </p:nvSpPr>
        <p:spPr>
          <a:xfrm>
            <a:off x="1389062" y="110490"/>
            <a:ext cx="7341235" cy="539747"/>
          </a:xfrm>
          <a:prstGeom prst="rect">
            <a:avLst/>
          </a:prstGeom>
          <a:noFill/>
          <a:ln>
            <a:noFill/>
          </a:ln>
        </p:spPr>
        <p:txBody>
          <a:bodyPr spcFirstLastPara="1" wrap="square" lIns="0" tIns="0" rIns="0" bIns="0" anchor="b" anchorCtr="0">
            <a:noAutofit/>
          </a:bodyPr>
          <a:lstStyle>
            <a:lvl1pPr marL="457200" lvl="0" indent="-228600" algn="l">
              <a:lnSpc>
                <a:spcPct val="115000"/>
              </a:lnSpc>
              <a:spcBef>
                <a:spcPts val="600"/>
              </a:spcBef>
              <a:spcAft>
                <a:spcPts val="0"/>
              </a:spcAft>
              <a:buSzPts val="1600"/>
              <a:buFont typeface="Montserrat"/>
              <a:buNone/>
              <a:defRPr sz="2800" b="1" i="0">
                <a:solidFill>
                  <a:schemeClr val="accent6"/>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1018" name="Google Shape;1018;p102"/>
          <p:cNvSpPr txBox="1">
            <a:spLocks noGrp="1"/>
          </p:cNvSpPr>
          <p:nvPr>
            <p:ph type="body" idx="3"/>
          </p:nvPr>
        </p:nvSpPr>
        <p:spPr>
          <a:xfrm>
            <a:off x="1389061" y="650237"/>
            <a:ext cx="7341235" cy="365763"/>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600"/>
              </a:spcBef>
              <a:spcAft>
                <a:spcPts val="0"/>
              </a:spcAft>
              <a:buSzPts val="1600"/>
              <a:buFont typeface="Montserrat"/>
              <a:buNone/>
              <a:defRPr sz="1600" b="0" i="0">
                <a:solidFill>
                  <a:schemeClr val="accent4"/>
                </a:solidFill>
                <a:latin typeface="Montserrat"/>
                <a:ea typeface="Montserrat"/>
                <a:cs typeface="Montserrat"/>
                <a:sym typeface="Montserrat"/>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1019" name="Google Shape;1019;p102"/>
          <p:cNvSpPr>
            <a:spLocks noGrp="1"/>
          </p:cNvSpPr>
          <p:nvPr>
            <p:ph type="pic" idx="4"/>
          </p:nvPr>
        </p:nvSpPr>
        <p:spPr>
          <a:xfrm>
            <a:off x="3047527" y="1334530"/>
            <a:ext cx="2718486" cy="2718486"/>
          </a:xfrm>
          <a:prstGeom prst="rect">
            <a:avLst/>
          </a:prstGeom>
          <a:noFill/>
          <a:ln>
            <a:noFill/>
          </a:ln>
        </p:spPr>
      </p:sp>
      <p:sp>
        <p:nvSpPr>
          <p:cNvPr id="1020" name="Google Shape;1020;p102"/>
          <p:cNvSpPr>
            <a:spLocks noGrp="1"/>
          </p:cNvSpPr>
          <p:nvPr>
            <p:ph type="pic" idx="5"/>
          </p:nvPr>
        </p:nvSpPr>
        <p:spPr>
          <a:xfrm>
            <a:off x="6011810" y="1334530"/>
            <a:ext cx="2718486" cy="2718486"/>
          </a:xfrm>
          <a:prstGeom prst="rect">
            <a:avLst/>
          </a:prstGeom>
          <a:noFill/>
          <a:ln>
            <a:noFill/>
          </a:ln>
        </p:spPr>
      </p:sp>
      <p:sp>
        <p:nvSpPr>
          <p:cNvPr id="1021" name="Google Shape;1021;p102"/>
          <p:cNvSpPr>
            <a:spLocks noGrp="1"/>
          </p:cNvSpPr>
          <p:nvPr>
            <p:ph type="body" idx="6"/>
          </p:nvPr>
        </p:nvSpPr>
        <p:spPr>
          <a:xfrm flipH="1">
            <a:off x="156520" y="2571750"/>
            <a:ext cx="2645210" cy="2571750"/>
          </a:xfrm>
          <a:prstGeom prst="snip1Rect">
            <a:avLst>
              <a:gd name="adj" fmla="val 16667"/>
            </a:avLst>
          </a:prstGeom>
          <a:solidFill>
            <a:schemeClr val="lt2"/>
          </a:solidFill>
          <a:ln>
            <a:noFill/>
          </a:ln>
        </p:spPr>
        <p:txBody>
          <a:bodyPr spcFirstLastPara="1" wrap="square" lIns="0" tIns="182875" rIns="0" bIns="0" anchor="t" anchorCtr="0">
            <a:noAutofit/>
          </a:bodyPr>
          <a:lstStyle>
            <a:lvl1pPr marL="457200" lvl="0" indent="-228600" algn="l">
              <a:lnSpc>
                <a:spcPct val="115000"/>
              </a:lnSpc>
              <a:spcBef>
                <a:spcPts val="600"/>
              </a:spcBef>
              <a:spcAft>
                <a:spcPts val="0"/>
              </a:spcAft>
              <a:buSzPts val="1600"/>
              <a:buFont typeface="Montserrat Light"/>
              <a:buNone/>
              <a:defRPr sz="1050">
                <a:solidFill>
                  <a:srgbClr val="15325E"/>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9"/>
        <p:cNvGrpSpPr/>
        <p:nvPr/>
      </p:nvGrpSpPr>
      <p:grpSpPr>
        <a:xfrm>
          <a:off x="0" y="0"/>
          <a:ext cx="0" cy="0"/>
          <a:chOff x="0" y="0"/>
          <a:chExt cx="0" cy="0"/>
        </a:xfrm>
      </p:grpSpPr>
      <p:sp>
        <p:nvSpPr>
          <p:cNvPr id="560" name="Google Shape;560;p53"/>
          <p:cNvSpPr txBox="1">
            <a:spLocks noGrp="1"/>
          </p:cNvSpPr>
          <p:nvPr>
            <p:ph type="title"/>
          </p:nvPr>
        </p:nvSpPr>
        <p:spPr>
          <a:xfrm>
            <a:off x="1188725" y="1028875"/>
            <a:ext cx="6766500" cy="15675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6000"/>
              <a:buFont typeface="DM Serif Display"/>
              <a:buNone/>
              <a:defRPr sz="6000" b="0" i="0" u="none" strike="noStrike" cap="none">
                <a:solidFill>
                  <a:schemeClr val="lt1"/>
                </a:solidFill>
                <a:latin typeface="DM Serif Display"/>
                <a:ea typeface="DM Serif Display"/>
                <a:cs typeface="DM Serif Display"/>
                <a:sym typeface="DM Serif Display"/>
              </a:defRPr>
            </a:lvl1pPr>
            <a:lvl2pPr marR="0" lvl="1" algn="l" rtl="0">
              <a:lnSpc>
                <a:spcPct val="90000"/>
              </a:lnSpc>
              <a:spcBef>
                <a:spcPts val="0"/>
              </a:spcBef>
              <a:spcAft>
                <a:spcPts val="0"/>
              </a:spcAft>
              <a:buClr>
                <a:schemeClr val="lt1"/>
              </a:buClr>
              <a:buSzPts val="6000"/>
              <a:buFont typeface="DM Serif Display"/>
              <a:buNone/>
              <a:defRPr sz="6000" b="0" i="0" u="none" strike="noStrike" cap="none">
                <a:solidFill>
                  <a:schemeClr val="lt1"/>
                </a:solidFill>
                <a:latin typeface="DM Serif Display"/>
                <a:ea typeface="DM Serif Display"/>
                <a:cs typeface="DM Serif Display"/>
                <a:sym typeface="DM Serif Display"/>
              </a:defRPr>
            </a:lvl2pPr>
            <a:lvl3pPr marR="0" lvl="2" algn="l" rtl="0">
              <a:lnSpc>
                <a:spcPct val="90000"/>
              </a:lnSpc>
              <a:spcBef>
                <a:spcPts val="0"/>
              </a:spcBef>
              <a:spcAft>
                <a:spcPts val="0"/>
              </a:spcAft>
              <a:buClr>
                <a:schemeClr val="lt1"/>
              </a:buClr>
              <a:buSzPts val="6000"/>
              <a:buFont typeface="DM Serif Display"/>
              <a:buNone/>
              <a:defRPr sz="6000" b="0" i="0" u="none" strike="noStrike" cap="none">
                <a:solidFill>
                  <a:schemeClr val="lt1"/>
                </a:solidFill>
                <a:latin typeface="DM Serif Display"/>
                <a:ea typeface="DM Serif Display"/>
                <a:cs typeface="DM Serif Display"/>
                <a:sym typeface="DM Serif Display"/>
              </a:defRPr>
            </a:lvl3pPr>
            <a:lvl4pPr marR="0" lvl="3" algn="l" rtl="0">
              <a:lnSpc>
                <a:spcPct val="90000"/>
              </a:lnSpc>
              <a:spcBef>
                <a:spcPts val="0"/>
              </a:spcBef>
              <a:spcAft>
                <a:spcPts val="0"/>
              </a:spcAft>
              <a:buClr>
                <a:schemeClr val="lt1"/>
              </a:buClr>
              <a:buSzPts val="6000"/>
              <a:buFont typeface="DM Serif Display"/>
              <a:buNone/>
              <a:defRPr sz="6000" b="0" i="0" u="none" strike="noStrike" cap="none">
                <a:solidFill>
                  <a:schemeClr val="lt1"/>
                </a:solidFill>
                <a:latin typeface="DM Serif Display"/>
                <a:ea typeface="DM Serif Display"/>
                <a:cs typeface="DM Serif Display"/>
                <a:sym typeface="DM Serif Display"/>
              </a:defRPr>
            </a:lvl4pPr>
            <a:lvl5pPr marR="0" lvl="4" algn="l" rtl="0">
              <a:lnSpc>
                <a:spcPct val="90000"/>
              </a:lnSpc>
              <a:spcBef>
                <a:spcPts val="0"/>
              </a:spcBef>
              <a:spcAft>
                <a:spcPts val="0"/>
              </a:spcAft>
              <a:buClr>
                <a:schemeClr val="lt1"/>
              </a:buClr>
              <a:buSzPts val="6000"/>
              <a:buFont typeface="DM Serif Display"/>
              <a:buNone/>
              <a:defRPr sz="6000" b="0" i="0" u="none" strike="noStrike" cap="none">
                <a:solidFill>
                  <a:schemeClr val="lt1"/>
                </a:solidFill>
                <a:latin typeface="DM Serif Display"/>
                <a:ea typeface="DM Serif Display"/>
                <a:cs typeface="DM Serif Display"/>
                <a:sym typeface="DM Serif Display"/>
              </a:defRPr>
            </a:lvl5pPr>
            <a:lvl6pPr marR="0" lvl="5" algn="l" rtl="0">
              <a:lnSpc>
                <a:spcPct val="90000"/>
              </a:lnSpc>
              <a:spcBef>
                <a:spcPts val="0"/>
              </a:spcBef>
              <a:spcAft>
                <a:spcPts val="0"/>
              </a:spcAft>
              <a:buClr>
                <a:schemeClr val="lt1"/>
              </a:buClr>
              <a:buSzPts val="6000"/>
              <a:buFont typeface="DM Serif Display"/>
              <a:buNone/>
              <a:defRPr sz="6000" b="0" i="0" u="none" strike="noStrike" cap="none">
                <a:solidFill>
                  <a:schemeClr val="lt1"/>
                </a:solidFill>
                <a:latin typeface="DM Serif Display"/>
                <a:ea typeface="DM Serif Display"/>
                <a:cs typeface="DM Serif Display"/>
                <a:sym typeface="DM Serif Display"/>
              </a:defRPr>
            </a:lvl6pPr>
            <a:lvl7pPr marR="0" lvl="6" algn="l" rtl="0">
              <a:lnSpc>
                <a:spcPct val="90000"/>
              </a:lnSpc>
              <a:spcBef>
                <a:spcPts val="0"/>
              </a:spcBef>
              <a:spcAft>
                <a:spcPts val="0"/>
              </a:spcAft>
              <a:buClr>
                <a:schemeClr val="lt1"/>
              </a:buClr>
              <a:buSzPts val="6000"/>
              <a:buFont typeface="DM Serif Display"/>
              <a:buNone/>
              <a:defRPr sz="6000" b="0" i="0" u="none" strike="noStrike" cap="none">
                <a:solidFill>
                  <a:schemeClr val="lt1"/>
                </a:solidFill>
                <a:latin typeface="DM Serif Display"/>
                <a:ea typeface="DM Serif Display"/>
                <a:cs typeface="DM Serif Display"/>
                <a:sym typeface="DM Serif Display"/>
              </a:defRPr>
            </a:lvl7pPr>
            <a:lvl8pPr marR="0" lvl="7" algn="l" rtl="0">
              <a:lnSpc>
                <a:spcPct val="90000"/>
              </a:lnSpc>
              <a:spcBef>
                <a:spcPts val="0"/>
              </a:spcBef>
              <a:spcAft>
                <a:spcPts val="0"/>
              </a:spcAft>
              <a:buClr>
                <a:schemeClr val="lt1"/>
              </a:buClr>
              <a:buSzPts val="6000"/>
              <a:buFont typeface="DM Serif Display"/>
              <a:buNone/>
              <a:defRPr sz="6000" b="0" i="0" u="none" strike="noStrike" cap="none">
                <a:solidFill>
                  <a:schemeClr val="lt1"/>
                </a:solidFill>
                <a:latin typeface="DM Serif Display"/>
                <a:ea typeface="DM Serif Display"/>
                <a:cs typeface="DM Serif Display"/>
                <a:sym typeface="DM Serif Display"/>
              </a:defRPr>
            </a:lvl8pPr>
            <a:lvl9pPr marR="0" lvl="8" algn="l" rtl="0">
              <a:lnSpc>
                <a:spcPct val="90000"/>
              </a:lnSpc>
              <a:spcBef>
                <a:spcPts val="0"/>
              </a:spcBef>
              <a:spcAft>
                <a:spcPts val="0"/>
              </a:spcAft>
              <a:buClr>
                <a:schemeClr val="lt1"/>
              </a:buClr>
              <a:buSzPts val="6000"/>
              <a:buFont typeface="DM Serif Display"/>
              <a:buNone/>
              <a:defRPr sz="6000" b="0" i="0" u="none" strike="noStrike" cap="none">
                <a:solidFill>
                  <a:schemeClr val="lt1"/>
                </a:solidFill>
                <a:latin typeface="DM Serif Display"/>
                <a:ea typeface="DM Serif Display"/>
                <a:cs typeface="DM Serif Display"/>
                <a:sym typeface="DM Serif Display"/>
              </a:defRPr>
            </a:lvl9pPr>
          </a:lstStyle>
          <a:p>
            <a:endParaRPr/>
          </a:p>
        </p:txBody>
      </p:sp>
      <p:sp>
        <p:nvSpPr>
          <p:cNvPr id="561" name="Google Shape;561;p53"/>
          <p:cNvSpPr txBox="1">
            <a:spLocks noGrp="1"/>
          </p:cNvSpPr>
          <p:nvPr>
            <p:ph type="body" idx="1"/>
          </p:nvPr>
        </p:nvSpPr>
        <p:spPr>
          <a:xfrm>
            <a:off x="1188725" y="2851925"/>
            <a:ext cx="6766500" cy="1567500"/>
          </a:xfrm>
          <a:prstGeom prst="rect">
            <a:avLst/>
          </a:prstGeom>
          <a:noFill/>
          <a:ln>
            <a:noFill/>
          </a:ln>
        </p:spPr>
        <p:txBody>
          <a:bodyPr spcFirstLastPara="1" wrap="square" lIns="0" tIns="0" rIns="0" bIns="0" anchor="t" anchorCtr="0">
            <a:noAutofit/>
          </a:bodyPr>
          <a:lstStyle>
            <a:lvl1pPr marL="457200" marR="0" lvl="0" indent="-330200" algn="l" rtl="0">
              <a:lnSpc>
                <a:spcPct val="115000"/>
              </a:lnSpc>
              <a:spcBef>
                <a:spcPts val="60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1pPr>
            <a:lvl2pPr marL="914400" marR="0" lvl="1" indent="-330200" algn="l" rtl="0">
              <a:lnSpc>
                <a:spcPct val="115000"/>
              </a:lnSpc>
              <a:spcBef>
                <a:spcPts val="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2pPr>
            <a:lvl3pPr marL="1371600" marR="0" lvl="2"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3pPr>
            <a:lvl4pPr marL="1828800" marR="0" lvl="3"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4pPr>
            <a:lvl5pPr marL="2286000" marR="0" lvl="4"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5pPr>
            <a:lvl6pPr marL="2743200" marR="0" lvl="5"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6pPr>
            <a:lvl7pPr marL="3200400" marR="0" lvl="6"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7pPr>
            <a:lvl8pPr marL="3657600" marR="0" lvl="7"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8pPr>
            <a:lvl9pPr marL="4114800" marR="0" lvl="8"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9pPr>
          </a:lstStyle>
          <a:p>
            <a:endParaRPr/>
          </a:p>
        </p:txBody>
      </p:sp>
      <p:sp>
        <p:nvSpPr>
          <p:cNvPr id="562" name="Google Shape;562;p53"/>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DM Serif Display"/>
                <a:ea typeface="DM Serif Display"/>
                <a:cs typeface="DM Serif Display"/>
                <a:sym typeface="DM Serif Display"/>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DM Serif Display"/>
                <a:ea typeface="DM Serif Display"/>
                <a:cs typeface="DM Serif Display"/>
                <a:sym typeface="DM Serif Display"/>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DM Serif Display"/>
                <a:ea typeface="DM Serif Display"/>
                <a:cs typeface="DM Serif Display"/>
                <a:sym typeface="DM Serif Display"/>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DM Serif Display"/>
                <a:ea typeface="DM Serif Display"/>
                <a:cs typeface="DM Serif Display"/>
                <a:sym typeface="DM Serif Display"/>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DM Serif Display"/>
                <a:ea typeface="DM Serif Display"/>
                <a:cs typeface="DM Serif Display"/>
                <a:sym typeface="DM Serif Display"/>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DM Serif Display"/>
                <a:ea typeface="DM Serif Display"/>
                <a:cs typeface="DM Serif Display"/>
                <a:sym typeface="DM Serif Display"/>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DM Serif Display"/>
                <a:ea typeface="DM Serif Display"/>
                <a:cs typeface="DM Serif Display"/>
                <a:sym typeface="DM Serif Display"/>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DM Serif Display"/>
                <a:ea typeface="DM Serif Display"/>
                <a:cs typeface="DM Serif Display"/>
                <a:sym typeface="DM Serif Display"/>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DM Serif Display"/>
                <a:ea typeface="DM Serif Display"/>
                <a:cs typeface="DM Serif Display"/>
                <a:sym typeface="DM Serif Displa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0.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4.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04"/>
          <p:cNvSpPr txBox="1">
            <a:spLocks noGrp="1"/>
          </p:cNvSpPr>
          <p:nvPr>
            <p:ph type="ctrTitle"/>
          </p:nvPr>
        </p:nvSpPr>
        <p:spPr>
          <a:xfrm>
            <a:off x="355748" y="913350"/>
            <a:ext cx="6412500" cy="1693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6000"/>
              <a:buNone/>
            </a:pPr>
            <a:r>
              <a:rPr lang="en-US" sz="5500"/>
              <a:t>Drug Impaired Driving</a:t>
            </a:r>
            <a:endParaRPr sz="5500"/>
          </a:p>
        </p:txBody>
      </p:sp>
      <p:sp>
        <p:nvSpPr>
          <p:cNvPr id="1033" name="Google Shape;1033;p104"/>
          <p:cNvSpPr txBox="1">
            <a:spLocks noGrp="1"/>
          </p:cNvSpPr>
          <p:nvPr>
            <p:ph type="body" idx="1"/>
          </p:nvPr>
        </p:nvSpPr>
        <p:spPr>
          <a:xfrm>
            <a:off x="7285366" y="2757337"/>
            <a:ext cx="1320900" cy="569400"/>
          </a:xfrm>
          <a:prstGeom prst="rect">
            <a:avLst/>
          </a:prstGeom>
          <a:noFill/>
          <a:ln>
            <a:noFill/>
          </a:ln>
        </p:spPr>
        <p:txBody>
          <a:bodyPr spcFirstLastPara="1" wrap="square" lIns="91425" tIns="45700" rIns="91425" bIns="91425" anchor="ctr" anchorCtr="0">
            <a:spAutoFit/>
          </a:bodyPr>
          <a:lstStyle/>
          <a:p>
            <a:pPr marL="127000" lvl="0" indent="0" algn="l" rtl="0">
              <a:lnSpc>
                <a:spcPct val="100000"/>
              </a:lnSpc>
              <a:spcBef>
                <a:spcPts val="0"/>
              </a:spcBef>
              <a:spcAft>
                <a:spcPts val="0"/>
              </a:spcAft>
              <a:buSzPts val="1400"/>
              <a:buFont typeface="Montserrat"/>
              <a:buNone/>
            </a:pPr>
            <a:r>
              <a:rPr lang="en-US" dirty="0">
                <a:solidFill>
                  <a:srgbClr val="7CA3E2"/>
                </a:solidFill>
              </a:rPr>
              <a:t>July</a:t>
            </a:r>
            <a:endParaRPr dirty="0">
              <a:solidFill>
                <a:srgbClr val="7CA3E2"/>
              </a:solidFill>
            </a:endParaRPr>
          </a:p>
          <a:p>
            <a:pPr marL="127000" lvl="0" indent="0" algn="l" rtl="0">
              <a:lnSpc>
                <a:spcPct val="100000"/>
              </a:lnSpc>
              <a:spcBef>
                <a:spcPts val="0"/>
              </a:spcBef>
              <a:spcAft>
                <a:spcPts val="0"/>
              </a:spcAft>
              <a:buSzPts val="1400"/>
              <a:buFont typeface="Montserrat"/>
              <a:buNone/>
            </a:pPr>
            <a:r>
              <a:rPr lang="en-US" dirty="0">
                <a:solidFill>
                  <a:srgbClr val="7CA3E2"/>
                </a:solidFill>
              </a:rPr>
              <a:t>2022</a:t>
            </a:r>
            <a:endParaRPr>
              <a:solidFill>
                <a:srgbClr val="7CA3E2"/>
              </a:solidFill>
            </a:endParaRPr>
          </a:p>
        </p:txBody>
      </p:sp>
      <p:sp>
        <p:nvSpPr>
          <p:cNvPr id="1034" name="Google Shape;1034;p104"/>
          <p:cNvSpPr txBox="1">
            <a:spLocks noGrp="1"/>
          </p:cNvSpPr>
          <p:nvPr>
            <p:ph type="body" idx="2"/>
          </p:nvPr>
        </p:nvSpPr>
        <p:spPr>
          <a:xfrm>
            <a:off x="190431" y="3373672"/>
            <a:ext cx="4927500" cy="1046100"/>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0"/>
              </a:spcBef>
              <a:spcAft>
                <a:spcPts val="0"/>
              </a:spcAft>
              <a:buSzPts val="2400"/>
              <a:buFont typeface="Montserrat"/>
              <a:buNone/>
            </a:pPr>
            <a:r>
              <a:rPr lang="en-US"/>
              <a:t>TV Concepts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0"/>
          <p:cNvSpPr txBox="1">
            <a:spLocks noGrp="1"/>
          </p:cNvSpPr>
          <p:nvPr>
            <p:ph type="body" idx="1"/>
          </p:nvPr>
        </p:nvSpPr>
        <p:spPr>
          <a:xfrm>
            <a:off x="182404" y="110490"/>
            <a:ext cx="462600" cy="5397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600"/>
              </a:spcBef>
              <a:spcAft>
                <a:spcPts val="0"/>
              </a:spcAft>
              <a:buSzPts val="1600"/>
              <a:buNone/>
            </a:pPr>
            <a:r>
              <a:rPr lang="en-US" dirty="0"/>
              <a:t>1</a:t>
            </a:r>
            <a:endParaRPr dirty="0"/>
          </a:p>
        </p:txBody>
      </p:sp>
      <p:sp>
        <p:nvSpPr>
          <p:cNvPr id="1040" name="Google Shape;1040;p10"/>
          <p:cNvSpPr txBox="1">
            <a:spLocks noGrp="1"/>
          </p:cNvSpPr>
          <p:nvPr>
            <p:ph type="body" idx="2"/>
          </p:nvPr>
        </p:nvSpPr>
        <p:spPr>
          <a:xfrm>
            <a:off x="830151" y="110490"/>
            <a:ext cx="7961700" cy="5397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600"/>
              </a:spcBef>
              <a:spcAft>
                <a:spcPts val="0"/>
              </a:spcAft>
              <a:buSzPts val="1600"/>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 Can Tell</a:t>
            </a:r>
            <a:r>
              <a:rPr lang="en-US"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 SPA</a:t>
            </a:r>
            <a:r>
              <a:rPr lang="en-US"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NISH</a:t>
            </a:r>
            <a:endParaRPr dirty="0">
              <a:solidFill>
                <a:schemeClr val="dk2"/>
              </a:solidFill>
            </a:endParaRPr>
          </a:p>
        </p:txBody>
      </p:sp>
      <p:sp>
        <p:nvSpPr>
          <p:cNvPr id="1041" name="Google Shape;1041;p10"/>
          <p:cNvSpPr txBox="1">
            <a:spLocks noGrp="1"/>
          </p:cNvSpPr>
          <p:nvPr>
            <p:ph type="body" idx="5"/>
          </p:nvPr>
        </p:nvSpPr>
        <p:spPr>
          <a:xfrm>
            <a:off x="568800" y="951050"/>
            <a:ext cx="5761500" cy="3944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600"/>
              <a:buNone/>
            </a:pPr>
            <a:r>
              <a:rPr lang="en-US" sz="700" dirty="0">
                <a:solidFill>
                  <a:schemeClr val="dk1"/>
                </a:solidFill>
              </a:rPr>
              <a:t>From the young man's POV, we see him checking his eyes in the rearview mirror of his car. His eyes are bloodshot. We then see the young man walk up to a door and see a young woman by the front door of her apartment. It's obvious they're going out. She looks at the young man, annoyed, and tells him:</a:t>
            </a:r>
            <a:endParaRPr sz="700" dirty="0">
              <a:solidFill>
                <a:schemeClr val="dk1"/>
              </a:solidFill>
              <a:latin typeface="Montserrat Light"/>
              <a:ea typeface="Montserrat Light"/>
              <a:cs typeface="Montserrat Light"/>
              <a:sym typeface="Montserrat Light"/>
            </a:endParaRPr>
          </a:p>
          <a:p>
            <a:pPr marL="0" lvl="0" indent="0" algn="l" rtl="0">
              <a:lnSpc>
                <a:spcPct val="115000"/>
              </a:lnSpc>
              <a:spcBef>
                <a:spcPts val="0"/>
              </a:spcBef>
              <a:spcAft>
                <a:spcPts val="0"/>
              </a:spcAft>
              <a:buSzPts val="1600"/>
              <a:buNone/>
            </a:pPr>
            <a:endParaRPr sz="500" dirty="0">
              <a:solidFill>
                <a:schemeClr val="dk1"/>
              </a:solidFill>
              <a:latin typeface="Montserrat Light"/>
              <a:ea typeface="Montserrat Light"/>
              <a:cs typeface="Montserrat Light"/>
              <a:sym typeface="Montserrat Light"/>
            </a:endParaRPr>
          </a:p>
          <a:p>
            <a:pPr marL="0" lvl="0" indent="0" algn="l" rtl="0">
              <a:lnSpc>
                <a:spcPct val="115000"/>
              </a:lnSpc>
              <a:spcBef>
                <a:spcPts val="0"/>
              </a:spcBef>
              <a:spcAft>
                <a:spcPts val="0"/>
              </a:spcAft>
              <a:buSzPts val="1600"/>
              <a:buNone/>
            </a:pPr>
            <a:r>
              <a:rPr lang="en-US" sz="800" b="1" dirty="0">
                <a:solidFill>
                  <a:schemeClr val="dk1"/>
                </a:solidFill>
                <a:latin typeface="Montserrat"/>
                <a:ea typeface="Montserrat"/>
                <a:cs typeface="Montserrat"/>
                <a:sym typeface="Montserrat"/>
              </a:rPr>
              <a:t>Young woman: Me </a:t>
            </a:r>
            <a:r>
              <a:rPr lang="en-US" sz="800" b="1" dirty="0" err="1">
                <a:solidFill>
                  <a:schemeClr val="dk1"/>
                </a:solidFill>
                <a:latin typeface="Montserrat"/>
                <a:ea typeface="Montserrat"/>
                <a:cs typeface="Montserrat"/>
                <a:sym typeface="Montserrat"/>
              </a:rPr>
              <a:t>puedo</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rPr>
              <a:t>dar</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rPr>
              <a:t>cuenta</a:t>
            </a:r>
            <a:r>
              <a:rPr lang="en-US" sz="800" b="1" dirty="0">
                <a:solidFill>
                  <a:schemeClr val="dk1"/>
                </a:solidFill>
                <a:latin typeface="Montserrat"/>
                <a:ea typeface="Montserrat"/>
                <a:cs typeface="Montserrat"/>
                <a:sym typeface="Montserrat"/>
              </a:rPr>
              <a:t>.</a:t>
            </a:r>
            <a:br>
              <a:rPr lang="en-US" sz="800" dirty="0">
                <a:solidFill>
                  <a:schemeClr val="dk1"/>
                </a:solidFill>
                <a:latin typeface="Montserrat Light"/>
                <a:ea typeface="Montserrat Light"/>
                <a:cs typeface="Montserrat Light"/>
                <a:sym typeface="Montserrat Light"/>
              </a:rPr>
            </a:br>
            <a:r>
              <a:rPr lang="en-US" sz="800" i="1" dirty="0">
                <a:solidFill>
                  <a:schemeClr val="accent5"/>
                </a:solidFill>
                <a:latin typeface="Montserrat Medium"/>
                <a:ea typeface="Montserrat Medium"/>
                <a:cs typeface="Montserrat Medium"/>
                <a:sym typeface="Montserrat Medium"/>
              </a:rPr>
              <a:t>I can tell. </a:t>
            </a:r>
            <a:endParaRPr sz="800" i="1" dirty="0">
              <a:solidFill>
                <a:schemeClr val="accent5"/>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SzPts val="1600"/>
              <a:buNone/>
            </a:pPr>
            <a:endParaRPr sz="400" dirty="0">
              <a:solidFill>
                <a:schemeClr val="dk1"/>
              </a:solidFill>
              <a:latin typeface="Montserrat Light"/>
              <a:ea typeface="Montserrat Light"/>
              <a:cs typeface="Montserrat Light"/>
              <a:sym typeface="Montserrat Light"/>
            </a:endParaRPr>
          </a:p>
          <a:p>
            <a:pPr marL="0" lvl="0" indent="0" algn="l" rtl="0">
              <a:lnSpc>
                <a:spcPct val="115000"/>
              </a:lnSpc>
              <a:spcBef>
                <a:spcPts val="0"/>
              </a:spcBef>
              <a:spcAft>
                <a:spcPts val="0"/>
              </a:spcAft>
              <a:buSzPts val="1600"/>
              <a:buNone/>
            </a:pPr>
            <a:r>
              <a:rPr lang="en-US" sz="700" dirty="0">
                <a:solidFill>
                  <a:schemeClr val="dk1"/>
                </a:solidFill>
              </a:rPr>
              <a:t>From the young man's POV, we see him entering a home through the back kitchen door. He says hi to his mom. She immediately notices there's something off.</a:t>
            </a:r>
            <a:endParaRPr sz="700" dirty="0">
              <a:solidFill>
                <a:schemeClr val="dk1"/>
              </a:solidFill>
              <a:latin typeface="Montserrat Light"/>
              <a:ea typeface="Montserrat Light"/>
              <a:cs typeface="Montserrat Light"/>
              <a:sym typeface="Montserrat Light"/>
            </a:endParaRPr>
          </a:p>
          <a:p>
            <a:pPr marL="0" lvl="0" indent="0" algn="l" rtl="0">
              <a:lnSpc>
                <a:spcPct val="115000"/>
              </a:lnSpc>
              <a:spcBef>
                <a:spcPts val="0"/>
              </a:spcBef>
              <a:spcAft>
                <a:spcPts val="0"/>
              </a:spcAft>
              <a:buSzPts val="1600"/>
              <a:buNone/>
            </a:pPr>
            <a:endParaRPr sz="300" b="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600"/>
              <a:buNone/>
            </a:pPr>
            <a:r>
              <a:rPr lang="en-US" sz="800" b="1" dirty="0">
                <a:solidFill>
                  <a:schemeClr val="dk1"/>
                </a:solidFill>
                <a:latin typeface="Montserrat"/>
                <a:ea typeface="Montserrat"/>
                <a:cs typeface="Montserrat"/>
                <a:sym typeface="Montserrat"/>
              </a:rPr>
              <a:t>Young man: Hola, ma.</a:t>
            </a:r>
            <a:br>
              <a:rPr lang="en-US" sz="800" dirty="0">
                <a:solidFill>
                  <a:schemeClr val="dk1"/>
                </a:solidFill>
                <a:latin typeface="Montserrat Light"/>
                <a:ea typeface="Montserrat Light"/>
                <a:cs typeface="Montserrat Light"/>
                <a:sym typeface="Montserrat Light"/>
              </a:rPr>
            </a:br>
            <a:r>
              <a:rPr lang="en-US" sz="800" i="1" dirty="0">
                <a:solidFill>
                  <a:schemeClr val="accent5"/>
                </a:solidFill>
                <a:latin typeface="Montserrat Medium"/>
                <a:ea typeface="Montserrat Medium"/>
                <a:cs typeface="Montserrat Medium"/>
                <a:sym typeface="Montserrat Medium"/>
              </a:rPr>
              <a:t>Hi, ma.</a:t>
            </a:r>
            <a:endParaRPr sz="800" i="1" dirty="0">
              <a:solidFill>
                <a:schemeClr val="accent5"/>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SzPts val="1600"/>
              <a:buNone/>
            </a:pPr>
            <a:r>
              <a:rPr lang="en-US" sz="800" b="1" dirty="0">
                <a:solidFill>
                  <a:schemeClr val="dk1"/>
                </a:solidFill>
                <a:latin typeface="Montserrat"/>
                <a:ea typeface="Montserrat"/>
                <a:cs typeface="Montserrat"/>
                <a:sym typeface="Montserrat"/>
              </a:rPr>
              <a:t>Mom: Me </a:t>
            </a:r>
            <a:r>
              <a:rPr lang="en-US" sz="800" b="1" dirty="0" err="1">
                <a:solidFill>
                  <a:schemeClr val="dk1"/>
                </a:solidFill>
                <a:latin typeface="Montserrat"/>
                <a:ea typeface="Montserrat"/>
                <a:cs typeface="Montserrat"/>
                <a:sym typeface="Montserrat"/>
              </a:rPr>
              <a:t>puedo</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rPr>
              <a:t>dar</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rPr>
              <a:t>cuenta</a:t>
            </a:r>
            <a:r>
              <a:rPr lang="en-US" sz="800" b="1" dirty="0">
                <a:solidFill>
                  <a:schemeClr val="dk1"/>
                </a:solidFill>
                <a:latin typeface="Montserrat"/>
                <a:ea typeface="Montserrat"/>
                <a:cs typeface="Montserrat"/>
                <a:sym typeface="Montserrat"/>
              </a:rPr>
              <a:t>.</a:t>
            </a:r>
            <a:br>
              <a:rPr lang="en-US" sz="800" b="1" dirty="0">
                <a:solidFill>
                  <a:schemeClr val="dk1"/>
                </a:solidFill>
                <a:latin typeface="Montserrat"/>
                <a:ea typeface="Montserrat"/>
                <a:cs typeface="Montserrat"/>
                <a:sym typeface="Montserrat"/>
              </a:rPr>
            </a:br>
            <a:r>
              <a:rPr lang="en-US" sz="800" i="1" dirty="0">
                <a:solidFill>
                  <a:schemeClr val="accent5"/>
                </a:solidFill>
                <a:latin typeface="Montserrat Medium"/>
                <a:ea typeface="Montserrat Medium"/>
                <a:cs typeface="Montserrat Medium"/>
                <a:sym typeface="Montserrat Medium"/>
              </a:rPr>
              <a:t>I can tell. </a:t>
            </a:r>
            <a:endParaRPr sz="800" i="1" dirty="0">
              <a:solidFill>
                <a:schemeClr val="accent5"/>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SzPts val="1600"/>
              <a:buNone/>
            </a:pPr>
            <a:endParaRPr sz="300" dirty="0">
              <a:solidFill>
                <a:schemeClr val="dk1"/>
              </a:solidFill>
              <a:latin typeface="Montserrat Light"/>
              <a:ea typeface="Montserrat Light"/>
              <a:cs typeface="Montserrat Light"/>
              <a:sym typeface="Montserrat Light"/>
            </a:endParaRPr>
          </a:p>
          <a:p>
            <a:pPr marL="0" lvl="0" indent="0" algn="l" rtl="0">
              <a:lnSpc>
                <a:spcPct val="115000"/>
              </a:lnSpc>
              <a:spcBef>
                <a:spcPts val="0"/>
              </a:spcBef>
              <a:spcAft>
                <a:spcPts val="0"/>
              </a:spcAft>
              <a:buNone/>
            </a:pPr>
            <a:r>
              <a:rPr lang="en-US" sz="700" dirty="0">
                <a:solidFill>
                  <a:srgbClr val="15325E"/>
                </a:solidFill>
                <a:latin typeface="Montserrat"/>
                <a:ea typeface="Montserrat"/>
                <a:cs typeface="Montserrat"/>
                <a:sym typeface="Montserrat"/>
              </a:rPr>
              <a:t>From the young man’s POV,  we see him arriving at a backyard </a:t>
            </a:r>
            <a:r>
              <a:rPr lang="en-US" sz="700" dirty="0">
                <a:latin typeface="Montserrat"/>
                <a:ea typeface="Montserrat"/>
                <a:cs typeface="Montserrat"/>
                <a:sym typeface="Montserrat"/>
              </a:rPr>
              <a:t>BBQ</a:t>
            </a:r>
            <a:r>
              <a:rPr lang="en-US" sz="700" dirty="0">
                <a:solidFill>
                  <a:srgbClr val="15325E"/>
                </a:solidFill>
                <a:latin typeface="Montserrat"/>
                <a:ea typeface="Montserrat"/>
                <a:cs typeface="Montserrat"/>
                <a:sym typeface="Montserrat"/>
              </a:rPr>
              <a:t>.  One of the older men</a:t>
            </a:r>
            <a:r>
              <a:rPr lang="en-US" sz="700" dirty="0">
                <a:latin typeface="Montserrat"/>
                <a:ea typeface="Montserrat"/>
                <a:cs typeface="Montserrat"/>
                <a:sym typeface="Montserrat"/>
              </a:rPr>
              <a:t> </a:t>
            </a:r>
            <a:r>
              <a:rPr lang="en-US" sz="700" dirty="0">
                <a:solidFill>
                  <a:srgbClr val="15325E"/>
                </a:solidFill>
                <a:latin typeface="Montserrat"/>
                <a:ea typeface="Montserrat"/>
                <a:cs typeface="Montserrat"/>
                <a:sym typeface="Montserrat"/>
              </a:rPr>
              <a:t>approaches him and whispers.</a:t>
            </a:r>
            <a:endParaRPr sz="700" dirty="0">
              <a:solidFill>
                <a:srgbClr val="15325E"/>
              </a:solidFill>
              <a:latin typeface="Montserrat"/>
              <a:ea typeface="Montserrat"/>
              <a:cs typeface="Montserrat"/>
              <a:sym typeface="Montserrat"/>
            </a:endParaRPr>
          </a:p>
          <a:p>
            <a:pPr marL="0" lvl="0" indent="0" algn="l" rtl="0">
              <a:spcBef>
                <a:spcPts val="0"/>
              </a:spcBef>
              <a:spcAft>
                <a:spcPts val="0"/>
              </a:spcAft>
              <a:buNone/>
            </a:pPr>
            <a:r>
              <a:rPr lang="en-US" sz="800" b="1" dirty="0">
                <a:solidFill>
                  <a:srgbClr val="15325E"/>
                </a:solidFill>
                <a:latin typeface="Montserrat"/>
                <a:ea typeface="Montserrat"/>
                <a:cs typeface="Montserrat"/>
                <a:sym typeface="Montserrat"/>
              </a:rPr>
              <a:t>Man: Me </a:t>
            </a:r>
            <a:r>
              <a:rPr lang="en-US" sz="800" b="1" dirty="0" err="1">
                <a:solidFill>
                  <a:srgbClr val="15325E"/>
                </a:solidFill>
                <a:latin typeface="Montserrat"/>
                <a:ea typeface="Montserrat"/>
                <a:cs typeface="Montserrat"/>
                <a:sym typeface="Montserrat"/>
              </a:rPr>
              <a:t>puedo</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dar</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cuenta</a:t>
            </a:r>
            <a:r>
              <a:rPr lang="en-US" sz="800" b="1" dirty="0">
                <a:solidFill>
                  <a:srgbClr val="15325E"/>
                </a:solidFill>
                <a:latin typeface="Montserrat"/>
                <a:ea typeface="Montserrat"/>
                <a:cs typeface="Montserrat"/>
                <a:sym typeface="Montserrat"/>
              </a:rPr>
              <a:t>.</a:t>
            </a:r>
            <a:endParaRPr sz="8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SzPts val="1600"/>
              <a:buNone/>
            </a:pPr>
            <a:r>
              <a:rPr lang="en-US" sz="800" i="1" dirty="0">
                <a:solidFill>
                  <a:srgbClr val="CC5900"/>
                </a:solidFill>
                <a:latin typeface="Arial"/>
                <a:ea typeface="Arial"/>
                <a:cs typeface="Arial"/>
                <a:sym typeface="Arial"/>
              </a:rPr>
              <a:t>I can tell. </a:t>
            </a:r>
            <a:endParaRPr sz="800" i="1" dirty="0">
              <a:solidFill>
                <a:srgbClr val="CC5900"/>
              </a:solidFill>
              <a:latin typeface="Arial"/>
              <a:ea typeface="Arial"/>
              <a:cs typeface="Arial"/>
              <a:sym typeface="Arial"/>
            </a:endParaRPr>
          </a:p>
          <a:p>
            <a:pPr marL="0" lvl="0" indent="0" algn="l" rtl="0">
              <a:lnSpc>
                <a:spcPct val="115000"/>
              </a:lnSpc>
              <a:spcBef>
                <a:spcPts val="0"/>
              </a:spcBef>
              <a:spcAft>
                <a:spcPts val="0"/>
              </a:spcAft>
              <a:buSzPts val="1600"/>
              <a:buNone/>
            </a:pPr>
            <a:endParaRPr sz="400" i="1" dirty="0">
              <a:solidFill>
                <a:srgbClr val="CC5900"/>
              </a:solidFill>
              <a:latin typeface="Arial"/>
              <a:ea typeface="Arial"/>
              <a:cs typeface="Arial"/>
              <a:sym typeface="Arial"/>
            </a:endParaRPr>
          </a:p>
          <a:p>
            <a:pPr marL="0" lvl="0" indent="0" algn="l" rtl="0">
              <a:lnSpc>
                <a:spcPct val="115000"/>
              </a:lnSpc>
              <a:spcBef>
                <a:spcPts val="0"/>
              </a:spcBef>
              <a:spcAft>
                <a:spcPts val="0"/>
              </a:spcAft>
              <a:buSzPts val="1600"/>
              <a:buNone/>
            </a:pPr>
            <a:r>
              <a:rPr lang="en-US" sz="800" dirty="0">
                <a:solidFill>
                  <a:schemeClr val="dk1"/>
                </a:solidFill>
                <a:latin typeface="Montserrat Light"/>
                <a:ea typeface="Montserrat Light"/>
                <a:cs typeface="Montserrat Light"/>
                <a:sym typeface="Montserrat Light"/>
              </a:rPr>
              <a:t>Finally, from the young man’s POV,  we see that he has been stopped by a law enforcement officer. </a:t>
            </a:r>
            <a:endParaRPr dirty="0"/>
          </a:p>
          <a:p>
            <a:pPr marL="0" lvl="0" indent="0" algn="l" rtl="0">
              <a:lnSpc>
                <a:spcPct val="115000"/>
              </a:lnSpc>
              <a:spcBef>
                <a:spcPts val="0"/>
              </a:spcBef>
              <a:spcAft>
                <a:spcPts val="0"/>
              </a:spcAft>
              <a:buSzPts val="1600"/>
              <a:buNone/>
            </a:pPr>
            <a:endParaRPr sz="400" dirty="0">
              <a:solidFill>
                <a:schemeClr val="dk1"/>
              </a:solidFill>
              <a:latin typeface="Montserrat Light"/>
              <a:ea typeface="Montserrat Light"/>
              <a:cs typeface="Montserrat Light"/>
              <a:sym typeface="Montserrat Light"/>
            </a:endParaRPr>
          </a:p>
          <a:p>
            <a:pPr marL="0" lvl="0" indent="0" algn="l" rtl="0">
              <a:lnSpc>
                <a:spcPct val="115000"/>
              </a:lnSpc>
              <a:spcBef>
                <a:spcPts val="0"/>
              </a:spcBef>
              <a:spcAft>
                <a:spcPts val="0"/>
              </a:spcAft>
              <a:buSzPts val="1600"/>
              <a:buNone/>
            </a:pPr>
            <a:r>
              <a:rPr lang="en-US" sz="800" dirty="0">
                <a:solidFill>
                  <a:schemeClr val="dk1"/>
                </a:solidFill>
                <a:latin typeface="Montserrat Light"/>
                <a:ea typeface="Montserrat Light"/>
                <a:cs typeface="Montserrat Light"/>
                <a:sym typeface="Montserrat Light"/>
              </a:rPr>
              <a:t>We hear a VO.</a:t>
            </a:r>
            <a:endParaRPr dirty="0"/>
          </a:p>
          <a:p>
            <a:pPr marL="0" lvl="0" indent="0" algn="l" rtl="0">
              <a:lnSpc>
                <a:spcPct val="115000"/>
              </a:lnSpc>
              <a:spcBef>
                <a:spcPts val="0"/>
              </a:spcBef>
              <a:spcAft>
                <a:spcPts val="0"/>
              </a:spcAft>
              <a:buSzPts val="1600"/>
              <a:buNone/>
            </a:pPr>
            <a:endParaRPr sz="400" dirty="0">
              <a:solidFill>
                <a:schemeClr val="dk1"/>
              </a:solidFill>
              <a:latin typeface="Montserrat Light"/>
              <a:ea typeface="Montserrat Light"/>
              <a:cs typeface="Montserrat Light"/>
              <a:sym typeface="Montserrat Light"/>
            </a:endParaRPr>
          </a:p>
          <a:p>
            <a:pPr marL="0" lvl="0" indent="0" algn="l" rtl="0">
              <a:lnSpc>
                <a:spcPct val="115000"/>
              </a:lnSpc>
              <a:spcBef>
                <a:spcPts val="0"/>
              </a:spcBef>
              <a:spcAft>
                <a:spcPts val="0"/>
              </a:spcAft>
              <a:buClr>
                <a:srgbClr val="000000"/>
              </a:buClr>
              <a:buSzPts val="1600"/>
              <a:buFont typeface="Arial"/>
              <a:buNone/>
            </a:pPr>
            <a:r>
              <a:rPr lang="en-US" sz="800" b="1" dirty="0">
                <a:solidFill>
                  <a:schemeClr val="dk1"/>
                </a:solidFill>
                <a:latin typeface="Montserrat"/>
                <a:ea typeface="Montserrat"/>
                <a:cs typeface="Montserrat"/>
                <a:sym typeface="Montserrat"/>
              </a:rPr>
              <a:t>VO: Si </a:t>
            </a:r>
            <a:r>
              <a:rPr lang="en-US" sz="800" b="1" dirty="0" err="1">
                <a:solidFill>
                  <a:schemeClr val="dk1"/>
                </a:solidFill>
                <a:latin typeface="Montserrat"/>
                <a:ea typeface="Montserrat"/>
                <a:cs typeface="Montserrat"/>
                <a:sym typeface="Montserrat"/>
              </a:rPr>
              <a:t>piensas</a:t>
            </a:r>
            <a:r>
              <a:rPr lang="en-US" sz="800" b="1" dirty="0">
                <a:solidFill>
                  <a:schemeClr val="dk1"/>
                </a:solidFill>
                <a:latin typeface="Montserrat"/>
                <a:ea typeface="Montserrat"/>
                <a:cs typeface="Montserrat"/>
                <a:sym typeface="Montserrat"/>
              </a:rPr>
              <a:t> que </a:t>
            </a:r>
            <a:r>
              <a:rPr lang="en-US" sz="800" b="1" dirty="0" err="1">
                <a:solidFill>
                  <a:schemeClr val="dk1"/>
                </a:solidFill>
                <a:latin typeface="Montserrat"/>
                <a:ea typeface="Montserrat"/>
                <a:cs typeface="Montserrat"/>
                <a:sym typeface="Montserrat"/>
              </a:rPr>
              <a:t>nadie</a:t>
            </a:r>
            <a:r>
              <a:rPr lang="en-US" sz="800" b="1" dirty="0">
                <a:solidFill>
                  <a:schemeClr val="dk1"/>
                </a:solidFill>
                <a:latin typeface="Montserrat"/>
                <a:ea typeface="Montserrat"/>
                <a:cs typeface="Montserrat"/>
                <a:sym typeface="Montserrat"/>
              </a:rPr>
              <a:t> se da </a:t>
            </a:r>
            <a:r>
              <a:rPr lang="en-US" sz="800" b="1" dirty="0" err="1">
                <a:solidFill>
                  <a:schemeClr val="dk1"/>
                </a:solidFill>
                <a:latin typeface="Montserrat"/>
                <a:ea typeface="Montserrat"/>
                <a:cs typeface="Montserrat"/>
                <a:sym typeface="Montserrat"/>
              </a:rPr>
              <a:t>cuenta</a:t>
            </a:r>
            <a:r>
              <a:rPr lang="en-US" sz="800" b="1" dirty="0">
                <a:solidFill>
                  <a:schemeClr val="dk1"/>
                </a:solidFill>
                <a:latin typeface="Montserrat"/>
                <a:ea typeface="Montserrat"/>
                <a:cs typeface="Montserrat"/>
                <a:sym typeface="Montserrat"/>
              </a:rPr>
              <a:t> que </a:t>
            </a:r>
            <a:r>
              <a:rPr lang="en-US" sz="800" b="1" dirty="0" err="1">
                <a:solidFill>
                  <a:schemeClr val="dk1"/>
                </a:solidFill>
                <a:latin typeface="Montserrat"/>
                <a:ea typeface="Montserrat"/>
                <a:cs typeface="Montserrat"/>
                <a:sym typeface="Montserrat"/>
              </a:rPr>
              <a:t>estás</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rPr>
              <a:t>manejando</a:t>
            </a:r>
            <a:r>
              <a:rPr lang="en-US" sz="800" b="1" dirty="0">
                <a:solidFill>
                  <a:schemeClr val="dk1"/>
                </a:solidFill>
                <a:latin typeface="Montserrat"/>
                <a:ea typeface="Montserrat"/>
                <a:cs typeface="Montserrat"/>
                <a:sym typeface="Montserrat"/>
              </a:rPr>
              <a:t> high, </a:t>
            </a:r>
            <a:r>
              <a:rPr lang="en-US" sz="800" b="1" dirty="0" err="1">
                <a:solidFill>
                  <a:schemeClr val="dk1"/>
                </a:solidFill>
                <a:latin typeface="Montserrat"/>
                <a:ea typeface="Montserrat"/>
                <a:cs typeface="Montserrat"/>
                <a:sym typeface="Montserrat"/>
              </a:rPr>
              <a:t>estás</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equivocado</a:t>
            </a:r>
            <a:r>
              <a:rPr lang="en-US" sz="800" b="1" dirty="0">
                <a:solidFill>
                  <a:schemeClr val="dk1"/>
                </a:solidFill>
                <a:latin typeface="Montserrat"/>
                <a:ea typeface="Montserrat"/>
                <a:cs typeface="Montserrat"/>
                <a:sym typeface="Montserrat"/>
              </a:rPr>
              <a:t>.</a:t>
            </a:r>
            <a:br>
              <a:rPr lang="en-US" sz="800" b="1" dirty="0">
                <a:solidFill>
                  <a:schemeClr val="dk1"/>
                </a:solidFill>
                <a:latin typeface="Montserrat"/>
                <a:ea typeface="Montserrat"/>
                <a:cs typeface="Montserrat"/>
                <a:sym typeface="Montserrat"/>
              </a:rPr>
            </a:br>
            <a:r>
              <a:rPr lang="en-US" sz="800" i="1" dirty="0">
                <a:solidFill>
                  <a:schemeClr val="accent5"/>
                </a:solidFill>
                <a:latin typeface="Montserrat Medium"/>
                <a:ea typeface="Montserrat Medium"/>
                <a:cs typeface="Montserrat Medium"/>
                <a:sym typeface="Montserrat Medium"/>
              </a:rPr>
              <a:t>If you think no one can tell you are driving high, you’re wrong.</a:t>
            </a:r>
            <a:endParaRPr sz="800" i="1" dirty="0">
              <a:solidFill>
                <a:schemeClr val="accent5"/>
              </a:solidFill>
              <a:latin typeface="Montserrat Medium"/>
              <a:ea typeface="Montserrat Medium"/>
              <a:cs typeface="Montserrat Medium"/>
              <a:sym typeface="Montserrat Medium"/>
            </a:endParaRPr>
          </a:p>
          <a:p>
            <a:pPr marL="457200" lvl="0" indent="457200" algn="l" rtl="0">
              <a:lnSpc>
                <a:spcPct val="115000"/>
              </a:lnSpc>
              <a:spcBef>
                <a:spcPts val="0"/>
              </a:spcBef>
              <a:spcAft>
                <a:spcPts val="0"/>
              </a:spcAft>
              <a:buSzPts val="1600"/>
              <a:buNone/>
            </a:pPr>
            <a:endParaRPr sz="400" dirty="0">
              <a:solidFill>
                <a:schemeClr val="dk1"/>
              </a:solidFill>
              <a:latin typeface="Montserrat Light"/>
              <a:ea typeface="Montserrat Light"/>
              <a:cs typeface="Montserrat Light"/>
              <a:sym typeface="Montserrat Light"/>
            </a:endParaRPr>
          </a:p>
          <a:p>
            <a:pPr marL="0" lvl="0" indent="0" algn="l" rtl="0">
              <a:lnSpc>
                <a:spcPct val="115000"/>
              </a:lnSpc>
              <a:spcBef>
                <a:spcPts val="0"/>
              </a:spcBef>
              <a:spcAft>
                <a:spcPts val="0"/>
              </a:spcAft>
              <a:buSzPts val="1600"/>
              <a:buNone/>
            </a:pPr>
            <a:r>
              <a:rPr lang="en-US" sz="700" dirty="0">
                <a:solidFill>
                  <a:schemeClr val="dk1"/>
                </a:solidFill>
                <a:latin typeface="Montserrat Light"/>
                <a:ea typeface="Montserrat Light"/>
                <a:cs typeface="Montserrat Light"/>
                <a:sym typeface="Montserrat Light"/>
              </a:rPr>
              <a:t>The officer looks at the young man straight in the eye and tells him:</a:t>
            </a:r>
            <a:endParaRPr sz="700" dirty="0">
              <a:solidFill>
                <a:schemeClr val="dk1"/>
              </a:solidFill>
              <a:latin typeface="Montserrat Light"/>
              <a:ea typeface="Montserrat Light"/>
              <a:cs typeface="Montserrat Light"/>
              <a:sym typeface="Montserrat Light"/>
            </a:endParaRPr>
          </a:p>
          <a:p>
            <a:pPr marL="457200" lvl="0" indent="457200" algn="l" rtl="0">
              <a:lnSpc>
                <a:spcPct val="115000"/>
              </a:lnSpc>
              <a:spcBef>
                <a:spcPts val="0"/>
              </a:spcBef>
              <a:spcAft>
                <a:spcPts val="0"/>
              </a:spcAft>
              <a:buSzPts val="1600"/>
              <a:buNone/>
            </a:pPr>
            <a:endParaRPr sz="400" dirty="0">
              <a:solidFill>
                <a:schemeClr val="dk1"/>
              </a:solidFill>
              <a:latin typeface="Montserrat Light"/>
              <a:ea typeface="Montserrat Light"/>
              <a:cs typeface="Montserrat Light"/>
              <a:sym typeface="Montserrat Light"/>
            </a:endParaRPr>
          </a:p>
          <a:p>
            <a:pPr marL="0" lvl="0" indent="0" algn="l" rtl="0">
              <a:lnSpc>
                <a:spcPct val="115000"/>
              </a:lnSpc>
              <a:spcBef>
                <a:spcPts val="0"/>
              </a:spcBef>
              <a:spcAft>
                <a:spcPts val="0"/>
              </a:spcAft>
              <a:buSzPts val="1600"/>
              <a:buNone/>
            </a:pPr>
            <a:r>
              <a:rPr lang="en-US" sz="800" b="1" dirty="0">
                <a:solidFill>
                  <a:schemeClr val="dk1"/>
                </a:solidFill>
                <a:latin typeface="Montserrat"/>
                <a:ea typeface="Montserrat"/>
                <a:cs typeface="Montserrat"/>
                <a:sym typeface="Montserrat"/>
              </a:rPr>
              <a:t>Officer: Me </a:t>
            </a:r>
            <a:r>
              <a:rPr lang="en-US" sz="800" b="1" dirty="0" err="1">
                <a:solidFill>
                  <a:schemeClr val="dk1"/>
                </a:solidFill>
                <a:latin typeface="Montserrat"/>
                <a:ea typeface="Montserrat"/>
                <a:cs typeface="Montserrat"/>
                <a:sym typeface="Montserrat"/>
              </a:rPr>
              <a:t>puedo</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rPr>
              <a:t>dar</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rPr>
              <a:t>cuenta</a:t>
            </a:r>
            <a:r>
              <a:rPr lang="en-US" sz="800" b="1" dirty="0">
                <a:solidFill>
                  <a:schemeClr val="dk1"/>
                </a:solidFill>
                <a:latin typeface="Montserrat"/>
                <a:ea typeface="Montserrat"/>
                <a:cs typeface="Montserrat"/>
                <a:sym typeface="Montserrat"/>
              </a:rPr>
              <a:t>.</a:t>
            </a:r>
            <a:br>
              <a:rPr lang="en-US" sz="800" b="1" dirty="0">
                <a:solidFill>
                  <a:schemeClr val="dk1"/>
                </a:solidFill>
                <a:latin typeface="Montserrat"/>
                <a:ea typeface="Montserrat"/>
                <a:cs typeface="Montserrat"/>
                <a:sym typeface="Montserrat"/>
              </a:rPr>
            </a:br>
            <a:r>
              <a:rPr lang="en-US" sz="800" i="1" dirty="0">
                <a:solidFill>
                  <a:schemeClr val="accent5"/>
                </a:solidFill>
                <a:latin typeface="Montserrat Medium"/>
                <a:ea typeface="Montserrat Medium"/>
                <a:cs typeface="Montserrat Medium"/>
                <a:sym typeface="Montserrat Medium"/>
              </a:rPr>
              <a:t>I can tell. </a:t>
            </a:r>
            <a:endParaRPr sz="800" i="1" dirty="0">
              <a:solidFill>
                <a:schemeClr val="accent5"/>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SzPts val="1600"/>
              <a:buNone/>
            </a:pPr>
            <a:endParaRPr sz="500" dirty="0">
              <a:solidFill>
                <a:schemeClr val="dk1"/>
              </a:solidFill>
              <a:latin typeface="Montserrat Light"/>
              <a:ea typeface="Montserrat Light"/>
              <a:cs typeface="Montserrat Light"/>
              <a:sym typeface="Montserrat Light"/>
            </a:endParaRPr>
          </a:p>
          <a:p>
            <a:pPr marL="0" lvl="0" indent="0" algn="l" rtl="0">
              <a:lnSpc>
                <a:spcPct val="115000"/>
              </a:lnSpc>
              <a:spcBef>
                <a:spcPts val="0"/>
              </a:spcBef>
              <a:spcAft>
                <a:spcPts val="0"/>
              </a:spcAft>
              <a:buSzPts val="1600"/>
              <a:buNone/>
            </a:pPr>
            <a:r>
              <a:rPr lang="en-US" sz="800" b="1" dirty="0">
                <a:solidFill>
                  <a:schemeClr val="dk1"/>
                </a:solidFill>
                <a:latin typeface="Montserrat"/>
                <a:ea typeface="Montserrat"/>
                <a:cs typeface="Montserrat"/>
                <a:sym typeface="Montserrat"/>
              </a:rPr>
              <a:t>SUPER: Si </a:t>
            </a:r>
            <a:r>
              <a:rPr lang="en-US" sz="800" b="1" dirty="0" err="1">
                <a:solidFill>
                  <a:schemeClr val="dk1"/>
                </a:solidFill>
                <a:latin typeface="Montserrat"/>
                <a:ea typeface="Montserrat"/>
                <a:cs typeface="Montserrat"/>
                <a:sym typeface="Montserrat"/>
              </a:rPr>
              <a:t>te</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rPr>
              <a:t>sientes</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rPr>
              <a:t>diferente</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rPr>
              <a:t>manejas</a:t>
            </a:r>
            <a:r>
              <a:rPr lang="en-US" sz="800" b="1" dirty="0">
                <a:solidFill>
                  <a:schemeClr val="dk1"/>
                </a:solidFill>
                <a:latin typeface="Montserrat"/>
                <a:ea typeface="Montserrat"/>
                <a:cs typeface="Montserrat"/>
                <a:sym typeface="Montserrat"/>
              </a:rPr>
              <a:t> </a:t>
            </a:r>
            <a:r>
              <a:rPr lang="en-US" sz="800" b="1" dirty="0" err="1">
                <a:solidFill>
                  <a:schemeClr val="dk1"/>
                </a:solidFill>
                <a:latin typeface="Montserrat"/>
                <a:ea typeface="Montserrat"/>
                <a:cs typeface="Montserrat"/>
                <a:sym typeface="Montserrat"/>
              </a:rPr>
              <a:t>diferente</a:t>
            </a:r>
            <a:r>
              <a:rPr lang="en-US" sz="800" b="1" dirty="0">
                <a:solidFill>
                  <a:schemeClr val="dk1"/>
                </a:solidFill>
                <a:latin typeface="Montserrat"/>
                <a:ea typeface="Montserrat"/>
                <a:cs typeface="Montserrat"/>
                <a:sym typeface="Montserrat"/>
              </a:rPr>
              <a:t>. Drive High, Get a DUI. </a:t>
            </a:r>
            <a:br>
              <a:rPr lang="en-US" sz="800" b="1" dirty="0">
                <a:latin typeface="Montserrat"/>
                <a:ea typeface="Montserrat"/>
                <a:cs typeface="Montserrat"/>
                <a:sym typeface="Montserrat"/>
              </a:rPr>
            </a:br>
            <a:r>
              <a:rPr lang="en-US" sz="800" i="1" dirty="0">
                <a:solidFill>
                  <a:schemeClr val="accent5"/>
                </a:solidFill>
                <a:latin typeface="Montserrat Medium"/>
                <a:ea typeface="Montserrat Medium"/>
                <a:cs typeface="Montserrat Medium"/>
                <a:sym typeface="Montserrat Medium"/>
              </a:rPr>
              <a:t>If you feel different, you drive different. Drive High, Get a DUI.</a:t>
            </a:r>
            <a:br>
              <a:rPr lang="en-US" sz="800" b="1" dirty="0">
                <a:latin typeface="Montserrat"/>
                <a:ea typeface="Montserrat"/>
                <a:cs typeface="Montserrat"/>
                <a:sym typeface="Montserrat"/>
              </a:rPr>
            </a:br>
            <a:endParaRPr sz="200" b="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600"/>
              <a:buNone/>
            </a:pPr>
            <a:r>
              <a:rPr lang="en-US" sz="600" b="1" dirty="0">
                <a:solidFill>
                  <a:schemeClr val="dk1"/>
                </a:solidFill>
                <a:latin typeface="Montserrat"/>
                <a:ea typeface="Montserrat"/>
                <a:cs typeface="Montserrat"/>
                <a:sym typeface="Montserrat"/>
              </a:rPr>
              <a:t>LOGOS</a:t>
            </a:r>
            <a:br>
              <a:rPr lang="en-US" sz="600" b="1" dirty="0">
                <a:solidFill>
                  <a:schemeClr val="dk1"/>
                </a:solidFill>
                <a:latin typeface="Montserrat"/>
                <a:ea typeface="Montserrat"/>
                <a:cs typeface="Montserrat"/>
                <a:sym typeface="Montserrat"/>
              </a:rPr>
            </a:br>
            <a:r>
              <a:rPr lang="en-US" sz="600" b="1" dirty="0" err="1">
                <a:solidFill>
                  <a:schemeClr val="dk1"/>
                </a:solidFill>
                <a:latin typeface="Montserrat"/>
                <a:ea typeface="Montserrat"/>
                <a:cs typeface="Montserrat"/>
                <a:sym typeface="Montserrat"/>
              </a:rPr>
              <a:t>Pagado</a:t>
            </a:r>
            <a:r>
              <a:rPr lang="en-US" sz="600" b="1" dirty="0">
                <a:solidFill>
                  <a:schemeClr val="dk1"/>
                </a:solidFill>
                <a:latin typeface="Montserrat"/>
                <a:ea typeface="Montserrat"/>
                <a:cs typeface="Montserrat"/>
                <a:sym typeface="Montserrat"/>
              </a:rPr>
              <a:t> </a:t>
            </a:r>
            <a:r>
              <a:rPr lang="en-US" sz="600" b="1" dirty="0" err="1">
                <a:solidFill>
                  <a:schemeClr val="dk1"/>
                </a:solidFill>
                <a:latin typeface="Montserrat"/>
                <a:ea typeface="Montserrat"/>
                <a:cs typeface="Montserrat"/>
                <a:sym typeface="Montserrat"/>
              </a:rPr>
              <a:t>por</a:t>
            </a:r>
            <a:r>
              <a:rPr lang="en-US" sz="600" b="1" dirty="0">
                <a:solidFill>
                  <a:schemeClr val="dk1"/>
                </a:solidFill>
                <a:latin typeface="Montserrat"/>
                <a:ea typeface="Montserrat"/>
                <a:cs typeface="Montserrat"/>
                <a:sym typeface="Montserrat"/>
              </a:rPr>
              <a:t> NHTSA</a:t>
            </a:r>
            <a:br>
              <a:rPr lang="en-US" sz="600" b="1" dirty="0">
                <a:solidFill>
                  <a:schemeClr val="dk1"/>
                </a:solidFill>
                <a:latin typeface="Montserrat"/>
                <a:ea typeface="Montserrat"/>
                <a:cs typeface="Montserrat"/>
                <a:sym typeface="Montserrat"/>
              </a:rPr>
            </a:br>
            <a:r>
              <a:rPr lang="en-US" sz="600" i="1" dirty="0">
                <a:solidFill>
                  <a:schemeClr val="accent5"/>
                </a:solidFill>
                <a:latin typeface="Montserrat Medium"/>
                <a:ea typeface="Montserrat Medium"/>
                <a:cs typeface="Montserrat Medium"/>
                <a:sym typeface="Montserrat Medium"/>
              </a:rPr>
              <a:t>Paid for by NHTSA</a:t>
            </a:r>
            <a:endParaRPr sz="600" dirty="0">
              <a:solidFill>
                <a:schemeClr val="dk1"/>
              </a:solidFill>
              <a:latin typeface="Montserrat Light"/>
              <a:ea typeface="Montserrat Light"/>
              <a:cs typeface="Montserrat Light"/>
              <a:sym typeface="Montserrat Light"/>
            </a:endParaRPr>
          </a:p>
        </p:txBody>
      </p:sp>
      <p:sp>
        <p:nvSpPr>
          <p:cNvPr id="1042" name="Google Shape;1042;p10"/>
          <p:cNvSpPr/>
          <p:nvPr/>
        </p:nvSpPr>
        <p:spPr>
          <a:xfrm>
            <a:off x="810725" y="612350"/>
            <a:ext cx="124038" cy="186192"/>
          </a:xfrm>
          <a:prstGeom prst="lightningBolt">
            <a:avLst/>
          </a:prstGeom>
          <a:solidFill>
            <a:srgbClr val="FF8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10"/>
          <p:cNvSpPr txBox="1"/>
          <p:nvPr/>
        </p:nvSpPr>
        <p:spPr>
          <a:xfrm>
            <a:off x="898500" y="536100"/>
            <a:ext cx="7923000" cy="338700"/>
          </a:xfrm>
          <a:prstGeom prst="rect">
            <a:avLst/>
          </a:prstGeom>
          <a:noFill/>
          <a:ln>
            <a:noFill/>
          </a:ln>
        </p:spPr>
        <p:txBody>
          <a:bodyPr spcFirstLastPara="1" wrap="square" lIns="91425" tIns="91425" rIns="91425" bIns="91425" anchor="t" anchorCtr="0">
            <a:spAutoFit/>
          </a:bodyPr>
          <a:lstStyle/>
          <a:p>
            <a:pPr marL="0" marR="50800" lvl="0" indent="0" algn="l" rtl="0">
              <a:lnSpc>
                <a:spcPct val="100000"/>
              </a:lnSpc>
              <a:spcBef>
                <a:spcPts val="0"/>
              </a:spcBef>
              <a:spcAft>
                <a:spcPts val="0"/>
              </a:spcAft>
              <a:buClr>
                <a:srgbClr val="000000"/>
              </a:buClr>
              <a:buSzPts val="700"/>
              <a:buFont typeface="Arial"/>
              <a:buNone/>
            </a:pPr>
            <a:r>
              <a:rPr lang="en-US" sz="1000" b="0" i="0" u="none" strike="noStrike" cap="none" dirty="0">
                <a:solidFill>
                  <a:srgbClr val="7CA3E2"/>
                </a:solidFill>
                <a:highlight>
                  <a:schemeClr val="lt1"/>
                </a:highlight>
                <a:latin typeface="Montserrat Light"/>
                <a:ea typeface="Montserrat Light"/>
                <a:cs typeface="Montserrat Light"/>
                <a:sym typeface="Montserrat Light"/>
              </a:rPr>
              <a:t>If everyone around you can tell, officers can tell.</a:t>
            </a:r>
            <a:endParaRPr sz="1000" b="0" i="1" u="none" strike="noStrike" cap="none" dirty="0">
              <a:solidFill>
                <a:srgbClr val="15325E"/>
              </a:solidFill>
              <a:highlight>
                <a:srgbClr val="FFFFFF"/>
              </a:highlight>
              <a:latin typeface="Montserrat Light"/>
              <a:ea typeface="Montserrat Light"/>
              <a:cs typeface="Montserrat Light"/>
              <a:sym typeface="Montserrat Light"/>
            </a:endParaRPr>
          </a:p>
        </p:txBody>
      </p:sp>
      <p:pic>
        <p:nvPicPr>
          <p:cNvPr id="1044" name="Google Shape;1044;p10"/>
          <p:cNvPicPr preferRelativeResize="0"/>
          <p:nvPr/>
        </p:nvPicPr>
        <p:blipFill rotWithShape="1">
          <a:blip r:embed="rId3">
            <a:alphaModFix/>
          </a:blip>
          <a:srcRect l="4970" t="4620" b="4611"/>
          <a:stretch/>
        </p:blipFill>
        <p:spPr>
          <a:xfrm>
            <a:off x="6406425" y="3398217"/>
            <a:ext cx="2737574" cy="1744533"/>
          </a:xfrm>
          <a:prstGeom prst="rect">
            <a:avLst/>
          </a:prstGeom>
          <a:noFill/>
          <a:ln>
            <a:noFill/>
          </a:ln>
        </p:spPr>
      </p:pic>
      <p:pic>
        <p:nvPicPr>
          <p:cNvPr id="1045" name="Google Shape;1045;p10"/>
          <p:cNvPicPr preferRelativeResize="0"/>
          <p:nvPr/>
        </p:nvPicPr>
        <p:blipFill>
          <a:blip r:embed="rId4">
            <a:alphaModFix/>
          </a:blip>
          <a:stretch>
            <a:fillRect/>
          </a:stretch>
        </p:blipFill>
        <p:spPr>
          <a:xfrm>
            <a:off x="6406425" y="1575711"/>
            <a:ext cx="2737574" cy="1822524"/>
          </a:xfrm>
          <a:prstGeom prst="rect">
            <a:avLst/>
          </a:prstGeom>
          <a:noFill/>
          <a:ln>
            <a:noFill/>
          </a:ln>
        </p:spPr>
      </p:pic>
      <p:pic>
        <p:nvPicPr>
          <p:cNvPr id="1046" name="Google Shape;1046;p10"/>
          <p:cNvPicPr preferRelativeResize="0"/>
          <p:nvPr/>
        </p:nvPicPr>
        <p:blipFill rotWithShape="1">
          <a:blip r:embed="rId5">
            <a:alphaModFix/>
          </a:blip>
          <a:srcRect t="13763"/>
          <a:stretch/>
        </p:blipFill>
        <p:spPr>
          <a:xfrm>
            <a:off x="6406425" y="725"/>
            <a:ext cx="2737574" cy="1574970"/>
          </a:xfrm>
          <a:prstGeom prst="rect">
            <a:avLst/>
          </a:prstGeom>
          <a:noFill/>
          <a:ln>
            <a:noFill/>
          </a:ln>
        </p:spPr>
      </p:pic>
    </p:spTree>
    <p:extLst>
      <p:ext uri="{BB962C8B-B14F-4D97-AF65-F5344CB8AC3E}">
        <p14:creationId xmlns:p14="http://schemas.microsoft.com/office/powerpoint/2010/main" val="390530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1"/>
          <p:cNvSpPr txBox="1">
            <a:spLocks noGrp="1"/>
          </p:cNvSpPr>
          <p:nvPr>
            <p:ph type="body" idx="1"/>
          </p:nvPr>
        </p:nvSpPr>
        <p:spPr>
          <a:xfrm>
            <a:off x="182404" y="110490"/>
            <a:ext cx="462597" cy="539748"/>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600"/>
              </a:spcBef>
              <a:spcAft>
                <a:spcPts val="0"/>
              </a:spcAft>
              <a:buSzPts val="1600"/>
              <a:buNone/>
            </a:pPr>
            <a:r>
              <a:rPr lang="en-US" dirty="0"/>
              <a:t>2</a:t>
            </a:r>
            <a:endParaRPr dirty="0"/>
          </a:p>
        </p:txBody>
      </p:sp>
      <p:sp>
        <p:nvSpPr>
          <p:cNvPr id="1052" name="Google Shape;1052;p11"/>
          <p:cNvSpPr txBox="1">
            <a:spLocks noGrp="1"/>
          </p:cNvSpPr>
          <p:nvPr>
            <p:ph type="body" idx="2"/>
          </p:nvPr>
        </p:nvSpPr>
        <p:spPr>
          <a:xfrm>
            <a:off x="768626" y="110490"/>
            <a:ext cx="7961671" cy="539747"/>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600"/>
              </a:spcBef>
              <a:spcAft>
                <a:spcPts val="0"/>
              </a:spcAft>
              <a:buSzPts val="1600"/>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I’m Ok To Drive </a:t>
            </a:r>
            <a:r>
              <a:rPr lang="en-US"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SPANISH</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endParaRPr dirty="0">
              <a:solidFill>
                <a:schemeClr val="dk2"/>
              </a:solidFill>
            </a:endParaRPr>
          </a:p>
        </p:txBody>
      </p:sp>
      <p:sp>
        <p:nvSpPr>
          <p:cNvPr id="1053" name="Google Shape;1053;p11"/>
          <p:cNvSpPr txBox="1">
            <a:spLocks noGrp="1"/>
          </p:cNvSpPr>
          <p:nvPr>
            <p:ph type="body" idx="3"/>
          </p:nvPr>
        </p:nvSpPr>
        <p:spPr>
          <a:xfrm>
            <a:off x="557784" y="924219"/>
            <a:ext cx="5047488" cy="410879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800" dirty="0">
                <a:solidFill>
                  <a:srgbClr val="15325E"/>
                </a:solidFill>
                <a:latin typeface="Montserrat"/>
                <a:ea typeface="Montserrat"/>
                <a:cs typeface="Montserrat"/>
                <a:sym typeface="Montserrat"/>
              </a:rPr>
              <a:t>We see a series of people in situations where they look very confident, telling us their beliefs about driving under the influence of marijuana, only to see them immediately debunked with a smash cut to them getting a ticket or in court.</a:t>
            </a:r>
            <a:endParaRPr sz="8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endParaRPr sz="800" dirty="0">
              <a:latin typeface="Montserrat"/>
              <a:ea typeface="Montserrat"/>
              <a:cs typeface="Montserrat"/>
              <a:sym typeface="Montserrat"/>
            </a:endParaRPr>
          </a:p>
          <a:p>
            <a:pPr marL="0" lvl="0" indent="0" algn="l" rtl="0">
              <a:lnSpc>
                <a:spcPct val="115000"/>
              </a:lnSpc>
              <a:spcBef>
                <a:spcPts val="0"/>
              </a:spcBef>
              <a:spcAft>
                <a:spcPts val="0"/>
              </a:spcAft>
              <a:buNone/>
            </a:pPr>
            <a:r>
              <a:rPr lang="en-US" sz="800" dirty="0">
                <a:solidFill>
                  <a:srgbClr val="15325E"/>
                </a:solidFill>
                <a:latin typeface="Montserrat"/>
                <a:ea typeface="Montserrat"/>
                <a:cs typeface="Montserrat"/>
                <a:sym typeface="Montserrat"/>
              </a:rPr>
              <a:t>We open on a man in his car speaking to the camera. We smash cut to see him driving, suddenly the law enforcement vehicle lights come on.</a:t>
            </a:r>
            <a:endParaRPr sz="8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endParaRPr sz="8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b="1" dirty="0">
                <a:solidFill>
                  <a:srgbClr val="15325E"/>
                </a:solidFill>
                <a:latin typeface="Montserrat"/>
                <a:ea typeface="Montserrat"/>
                <a:cs typeface="Montserrat"/>
                <a:sym typeface="Montserrat"/>
              </a:rPr>
              <a:t>Man: La marihuana no </a:t>
            </a:r>
            <a:r>
              <a:rPr lang="en-US" sz="800" b="1" dirty="0" err="1">
                <a:solidFill>
                  <a:srgbClr val="15325E"/>
                </a:solidFill>
                <a:latin typeface="Montserrat"/>
                <a:ea typeface="Montserrat"/>
                <a:cs typeface="Montserrat"/>
                <a:sym typeface="Montserrat"/>
              </a:rPr>
              <a:t>afecta</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c</a:t>
            </a:r>
            <a:r>
              <a:rPr lang="en-US" sz="800" b="1" dirty="0" err="1">
                <a:latin typeface="Montserrat"/>
                <a:ea typeface="Montserrat"/>
                <a:cs typeface="Montserrat"/>
                <a:sym typeface="Montserrat"/>
              </a:rPr>
              <a:t>o</a:t>
            </a:r>
            <a:r>
              <a:rPr lang="en-US" sz="800" b="1" dirty="0" err="1">
                <a:solidFill>
                  <a:srgbClr val="15325E"/>
                </a:solidFill>
                <a:latin typeface="Montserrat"/>
                <a:ea typeface="Montserrat"/>
                <a:cs typeface="Montserrat"/>
                <a:sym typeface="Montserrat"/>
              </a:rPr>
              <a:t>mo</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manejo</a:t>
            </a:r>
            <a:r>
              <a:rPr lang="en-US" sz="800" b="1" dirty="0">
                <a:solidFill>
                  <a:srgbClr val="15325E"/>
                </a:solidFill>
                <a:latin typeface="Montserrat"/>
                <a:ea typeface="Montserrat"/>
                <a:cs typeface="Montserrat"/>
                <a:sym typeface="Montserrat"/>
              </a:rPr>
              <a:t>. ¿O </a:t>
            </a:r>
            <a:r>
              <a:rPr lang="en-US" sz="800" b="1" dirty="0" err="1">
                <a:solidFill>
                  <a:srgbClr val="15325E"/>
                </a:solidFill>
                <a:latin typeface="Montserrat"/>
                <a:ea typeface="Montserrat"/>
                <a:cs typeface="Montserrat"/>
                <a:sym typeface="Montserrat"/>
              </a:rPr>
              <a:t>s</a:t>
            </a:r>
            <a:r>
              <a:rPr lang="en-US" sz="800" b="1" dirty="0" err="1">
                <a:latin typeface="Montserrat"/>
                <a:ea typeface="Montserrat"/>
                <a:cs typeface="Montserrat"/>
                <a:sym typeface="Montserrat"/>
              </a:rPr>
              <a:t>í</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afecta</a:t>
            </a:r>
            <a:r>
              <a:rPr lang="en-US" sz="800" b="1" dirty="0">
                <a:solidFill>
                  <a:srgbClr val="15325E"/>
                </a:solidFill>
                <a:latin typeface="Montserrat"/>
                <a:ea typeface="Montserrat"/>
                <a:cs typeface="Montserrat"/>
                <a:sym typeface="Montserrat"/>
              </a:rPr>
              <a:t>?</a:t>
            </a:r>
            <a:endParaRPr sz="8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i="1" dirty="0">
                <a:solidFill>
                  <a:srgbClr val="CC5900"/>
                </a:solidFill>
                <a:latin typeface="Montserrat"/>
                <a:ea typeface="Montserrat"/>
                <a:cs typeface="Montserrat"/>
                <a:sym typeface="Montserrat"/>
              </a:rPr>
              <a:t>Marijuana  doesn’t affect my driving…or does it?</a:t>
            </a:r>
            <a:endParaRPr sz="8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endParaRPr sz="8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dirty="0">
                <a:solidFill>
                  <a:srgbClr val="15325E"/>
                </a:solidFill>
                <a:latin typeface="Montserrat"/>
                <a:ea typeface="Montserrat"/>
                <a:cs typeface="Montserrat"/>
                <a:sym typeface="Montserrat"/>
              </a:rPr>
              <a:t>We cut to a man speaking to the camera. We smash cut to see him in his car. A law enforcement officer has stopped him and is walking towards </a:t>
            </a:r>
            <a:r>
              <a:rPr lang="en-US" sz="800" dirty="0">
                <a:latin typeface="Montserrat"/>
                <a:ea typeface="Montserrat"/>
                <a:cs typeface="Montserrat"/>
                <a:sym typeface="Montserrat"/>
              </a:rPr>
              <a:t>his</a:t>
            </a:r>
            <a:r>
              <a:rPr lang="en-US" sz="800" dirty="0">
                <a:solidFill>
                  <a:srgbClr val="15325E"/>
                </a:solidFill>
                <a:latin typeface="Montserrat"/>
                <a:ea typeface="Montserrat"/>
                <a:cs typeface="Montserrat"/>
                <a:sym typeface="Montserrat"/>
              </a:rPr>
              <a:t> car.</a:t>
            </a:r>
            <a:endParaRPr sz="8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endParaRPr sz="8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b="1" dirty="0">
                <a:solidFill>
                  <a:srgbClr val="15325E"/>
                </a:solidFill>
                <a:latin typeface="Montserrat"/>
                <a:ea typeface="Montserrat"/>
                <a:cs typeface="Montserrat"/>
                <a:sym typeface="Montserrat"/>
              </a:rPr>
              <a:t>Man: No </a:t>
            </a:r>
            <a:r>
              <a:rPr lang="en-US" sz="800" b="1" dirty="0" err="1">
                <a:solidFill>
                  <a:srgbClr val="15325E"/>
                </a:solidFill>
                <a:latin typeface="Montserrat"/>
                <a:ea typeface="Montserrat"/>
                <a:cs typeface="Montserrat"/>
                <a:sym typeface="Montserrat"/>
              </a:rPr>
              <a:t>pensé</a:t>
            </a:r>
            <a:r>
              <a:rPr lang="en-US" sz="800" b="1" dirty="0">
                <a:solidFill>
                  <a:srgbClr val="15325E"/>
                </a:solidFill>
                <a:latin typeface="Montserrat"/>
                <a:ea typeface="Montserrat"/>
                <a:cs typeface="Montserrat"/>
                <a:sym typeface="Montserrat"/>
              </a:rPr>
              <a:t> que </a:t>
            </a:r>
            <a:r>
              <a:rPr lang="en-US" sz="800" b="1" dirty="0" err="1">
                <a:solidFill>
                  <a:srgbClr val="15325E"/>
                </a:solidFill>
                <a:latin typeface="Montserrat"/>
                <a:ea typeface="Montserrat"/>
                <a:cs typeface="Montserrat"/>
                <a:sym typeface="Montserrat"/>
              </a:rPr>
              <a:t>estaba</a:t>
            </a:r>
            <a:r>
              <a:rPr lang="en-US" sz="800" b="1" dirty="0">
                <a:solidFill>
                  <a:srgbClr val="15325E"/>
                </a:solidFill>
                <a:latin typeface="Montserrat"/>
                <a:ea typeface="Montserrat"/>
                <a:cs typeface="Montserrat"/>
                <a:sym typeface="Montserrat"/>
              </a:rPr>
              <a:t> bajo la </a:t>
            </a:r>
            <a:r>
              <a:rPr lang="en-US" sz="800" b="1" dirty="0" err="1">
                <a:solidFill>
                  <a:srgbClr val="15325E"/>
                </a:solidFill>
                <a:latin typeface="Montserrat"/>
                <a:ea typeface="Montserrat"/>
                <a:cs typeface="Montserrat"/>
                <a:sym typeface="Montserrat"/>
              </a:rPr>
              <a:t>influencia</a:t>
            </a:r>
            <a:r>
              <a:rPr lang="en-US" sz="800" b="1" dirty="0">
                <a:solidFill>
                  <a:srgbClr val="15325E"/>
                </a:solidFill>
                <a:latin typeface="Montserrat"/>
                <a:ea typeface="Montserrat"/>
                <a:cs typeface="Montserrat"/>
                <a:sym typeface="Montserrat"/>
              </a:rPr>
              <a:t>…No </a:t>
            </a:r>
            <a:r>
              <a:rPr lang="en-US" sz="800" b="1" dirty="0" err="1">
                <a:solidFill>
                  <a:srgbClr val="15325E"/>
                </a:solidFill>
                <a:latin typeface="Montserrat"/>
                <a:ea typeface="Montserrat"/>
                <a:cs typeface="Montserrat"/>
                <a:sym typeface="Montserrat"/>
              </a:rPr>
              <a:t>estaba</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pensando</a:t>
            </a:r>
            <a:r>
              <a:rPr lang="en-US" sz="800" b="1" dirty="0">
                <a:solidFill>
                  <a:srgbClr val="15325E"/>
                </a:solidFill>
                <a:latin typeface="Montserrat"/>
                <a:ea typeface="Montserrat"/>
                <a:cs typeface="Montserrat"/>
                <a:sym typeface="Montserrat"/>
              </a:rPr>
              <a:t>.</a:t>
            </a:r>
            <a:endParaRPr sz="8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i="1" dirty="0">
                <a:solidFill>
                  <a:srgbClr val="CC5900"/>
                </a:solidFill>
                <a:latin typeface="Montserrat"/>
                <a:ea typeface="Montserrat"/>
                <a:cs typeface="Montserrat"/>
                <a:sym typeface="Montserrat"/>
              </a:rPr>
              <a:t>I didn’t think I was under the influence…I wasn’t thinking.</a:t>
            </a:r>
            <a:endParaRPr sz="8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endParaRPr sz="8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dirty="0">
                <a:solidFill>
                  <a:srgbClr val="15325E"/>
                </a:solidFill>
                <a:latin typeface="Montserrat"/>
                <a:ea typeface="Montserrat"/>
                <a:cs typeface="Montserrat"/>
                <a:sym typeface="Montserrat"/>
              </a:rPr>
              <a:t>We cut to a man speaking to the camera. We smash cut to see him being tested by the officer.</a:t>
            </a:r>
            <a:endParaRPr sz="8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endParaRPr sz="800" dirty="0">
              <a:latin typeface="Montserrat"/>
              <a:ea typeface="Montserrat"/>
              <a:cs typeface="Montserrat"/>
              <a:sym typeface="Montserrat"/>
            </a:endParaRPr>
          </a:p>
          <a:p>
            <a:pPr marL="0" lvl="0" indent="0" algn="l" rtl="0">
              <a:lnSpc>
                <a:spcPct val="115000"/>
              </a:lnSpc>
              <a:spcBef>
                <a:spcPts val="0"/>
              </a:spcBef>
              <a:spcAft>
                <a:spcPts val="0"/>
              </a:spcAft>
              <a:buNone/>
            </a:pPr>
            <a:r>
              <a:rPr lang="en-US" sz="800" b="1" dirty="0">
                <a:solidFill>
                  <a:srgbClr val="15325E"/>
                </a:solidFill>
                <a:latin typeface="Montserrat"/>
                <a:ea typeface="Montserrat"/>
                <a:cs typeface="Montserrat"/>
                <a:sym typeface="Montserrat"/>
              </a:rPr>
              <a:t>Man: </a:t>
            </a:r>
            <a:r>
              <a:rPr lang="en-US" sz="800" b="1" dirty="0" err="1">
                <a:solidFill>
                  <a:srgbClr val="15325E"/>
                </a:solidFill>
                <a:latin typeface="Montserrat"/>
                <a:ea typeface="Montserrat"/>
                <a:cs typeface="Montserrat"/>
                <a:sym typeface="Montserrat"/>
              </a:rPr>
              <a:t>Cuando</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fumo</a:t>
            </a:r>
            <a:r>
              <a:rPr lang="en-US" sz="800" b="1" dirty="0">
                <a:solidFill>
                  <a:srgbClr val="15325E"/>
                </a:solidFill>
                <a:latin typeface="Montserrat"/>
                <a:ea typeface="Montserrat"/>
                <a:cs typeface="Montserrat"/>
                <a:sym typeface="Montserrat"/>
              </a:rPr>
              <a:t>, me </a:t>
            </a:r>
            <a:r>
              <a:rPr lang="en-US" sz="800" b="1" dirty="0" err="1">
                <a:solidFill>
                  <a:srgbClr val="15325E"/>
                </a:solidFill>
                <a:latin typeface="Montserrat"/>
                <a:ea typeface="Montserrat"/>
                <a:cs typeface="Montserrat"/>
                <a:sym typeface="Montserrat"/>
              </a:rPr>
              <a:t>relajo</a:t>
            </a:r>
            <a:r>
              <a:rPr lang="en-US" sz="800" b="1" dirty="0">
                <a:solidFill>
                  <a:srgbClr val="15325E"/>
                </a:solidFill>
                <a:latin typeface="Montserrat"/>
                <a:ea typeface="Montserrat"/>
                <a:cs typeface="Montserrat"/>
                <a:sym typeface="Montserrat"/>
              </a:rPr>
              <a:t>, me </a:t>
            </a:r>
            <a:r>
              <a:rPr lang="en-US" sz="800" b="1" dirty="0" err="1">
                <a:solidFill>
                  <a:srgbClr val="15325E"/>
                </a:solidFill>
                <a:latin typeface="Montserrat"/>
                <a:ea typeface="Montserrat"/>
                <a:cs typeface="Montserrat"/>
                <a:sym typeface="Montserrat"/>
              </a:rPr>
              <a:t>enfoco</a:t>
            </a:r>
            <a:r>
              <a:rPr lang="en-US" sz="800" b="1" dirty="0">
                <a:solidFill>
                  <a:srgbClr val="15325E"/>
                </a:solidFill>
                <a:latin typeface="Montserrat"/>
                <a:ea typeface="Montserrat"/>
                <a:cs typeface="Montserrat"/>
                <a:sym typeface="Montserrat"/>
              </a:rPr>
              <a:t>…y me </a:t>
            </a:r>
            <a:r>
              <a:rPr lang="en-US" sz="800" b="1" dirty="0" err="1">
                <a:solidFill>
                  <a:srgbClr val="15325E"/>
                </a:solidFill>
                <a:latin typeface="Montserrat"/>
                <a:ea typeface="Montserrat"/>
                <a:cs typeface="Montserrat"/>
                <a:sym typeface="Montserrat"/>
              </a:rPr>
              <a:t>multan</a:t>
            </a:r>
            <a:r>
              <a:rPr lang="en-US" sz="800" b="1" dirty="0">
                <a:solidFill>
                  <a:srgbClr val="15325E"/>
                </a:solidFill>
                <a:latin typeface="Montserrat"/>
                <a:ea typeface="Montserrat"/>
                <a:cs typeface="Montserrat"/>
                <a:sym typeface="Montserrat"/>
              </a:rPr>
              <a:t>.</a:t>
            </a:r>
            <a:endParaRPr sz="8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i="1" dirty="0">
                <a:solidFill>
                  <a:srgbClr val="CC5900"/>
                </a:solidFill>
                <a:latin typeface="Montserrat"/>
                <a:ea typeface="Montserrat"/>
                <a:cs typeface="Montserrat"/>
                <a:sym typeface="Montserrat"/>
              </a:rPr>
              <a:t>When I smoke, I’m more relaxed and focused…and fined.</a:t>
            </a:r>
            <a:endParaRPr sz="8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endParaRPr sz="8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b="1" dirty="0">
                <a:solidFill>
                  <a:srgbClr val="15325E"/>
                </a:solidFill>
                <a:latin typeface="Montserrat"/>
                <a:ea typeface="Montserrat"/>
                <a:cs typeface="Montserrat"/>
                <a:sym typeface="Montserrat"/>
              </a:rPr>
              <a:t>VO: No </a:t>
            </a:r>
            <a:r>
              <a:rPr lang="en-US" sz="800" b="1" dirty="0" err="1">
                <a:solidFill>
                  <a:srgbClr val="15325E"/>
                </a:solidFill>
                <a:latin typeface="Montserrat"/>
                <a:ea typeface="Montserrat"/>
                <a:cs typeface="Montserrat"/>
                <a:sym typeface="Montserrat"/>
              </a:rPr>
              <a:t>importa</a:t>
            </a:r>
            <a:r>
              <a:rPr lang="en-US" sz="800" b="1" dirty="0">
                <a:solidFill>
                  <a:srgbClr val="15325E"/>
                </a:solidFill>
                <a:latin typeface="Montserrat"/>
                <a:ea typeface="Montserrat"/>
                <a:cs typeface="Montserrat"/>
                <a:sym typeface="Montserrat"/>
              </a:rPr>
              <a:t> lo que </a:t>
            </a:r>
            <a:r>
              <a:rPr lang="en-US" sz="800" b="1" dirty="0" err="1">
                <a:solidFill>
                  <a:srgbClr val="15325E"/>
                </a:solidFill>
                <a:latin typeface="Montserrat"/>
                <a:ea typeface="Montserrat"/>
                <a:cs typeface="Montserrat"/>
                <a:sym typeface="Montserrat"/>
              </a:rPr>
              <a:t>pienses</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manejar</a:t>
            </a:r>
            <a:r>
              <a:rPr lang="en-US" sz="800" b="1" dirty="0">
                <a:solidFill>
                  <a:srgbClr val="15325E"/>
                </a:solidFill>
                <a:latin typeface="Montserrat"/>
                <a:ea typeface="Montserrat"/>
                <a:cs typeface="Montserrat"/>
                <a:sym typeface="Montserrat"/>
              </a:rPr>
              <a:t> high es contra la ley.</a:t>
            </a:r>
            <a:endParaRPr sz="8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i="1" dirty="0">
                <a:solidFill>
                  <a:srgbClr val="CC5900"/>
                </a:solidFill>
                <a:latin typeface="Montserrat"/>
                <a:ea typeface="Montserrat"/>
                <a:cs typeface="Montserrat"/>
                <a:sym typeface="Montserrat"/>
              </a:rPr>
              <a:t>Whatever you might think, driving high is against the law.</a:t>
            </a:r>
            <a:endParaRPr sz="8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endParaRPr sz="8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b="1" dirty="0">
                <a:solidFill>
                  <a:srgbClr val="15325E"/>
                </a:solidFill>
                <a:latin typeface="Montserrat"/>
                <a:ea typeface="Montserrat"/>
                <a:cs typeface="Montserrat"/>
                <a:sym typeface="Montserrat"/>
              </a:rPr>
              <a:t>SUPER: Si </a:t>
            </a:r>
            <a:r>
              <a:rPr lang="en-US" sz="800" b="1" dirty="0" err="1">
                <a:solidFill>
                  <a:srgbClr val="15325E"/>
                </a:solidFill>
                <a:latin typeface="Montserrat"/>
                <a:ea typeface="Montserrat"/>
                <a:cs typeface="Montserrat"/>
                <a:sym typeface="Montserrat"/>
              </a:rPr>
              <a:t>te</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sientes</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diferente</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manejas</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diferente</a:t>
            </a:r>
            <a:r>
              <a:rPr lang="en-US" sz="800" b="1" dirty="0">
                <a:solidFill>
                  <a:srgbClr val="15325E"/>
                </a:solidFill>
                <a:latin typeface="Montserrat"/>
                <a:ea typeface="Montserrat"/>
                <a:cs typeface="Montserrat"/>
                <a:sym typeface="Montserrat"/>
              </a:rPr>
              <a:t>. Drive </a:t>
            </a:r>
            <a:r>
              <a:rPr lang="en-US" sz="800" b="1" dirty="0">
                <a:latin typeface="Montserrat"/>
                <a:ea typeface="Montserrat"/>
                <a:cs typeface="Montserrat"/>
                <a:sym typeface="Montserrat"/>
              </a:rPr>
              <a:t>H</a:t>
            </a:r>
            <a:r>
              <a:rPr lang="en-US" sz="800" b="1" dirty="0">
                <a:solidFill>
                  <a:srgbClr val="15325E"/>
                </a:solidFill>
                <a:latin typeface="Montserrat"/>
                <a:ea typeface="Montserrat"/>
                <a:cs typeface="Montserrat"/>
                <a:sym typeface="Montserrat"/>
              </a:rPr>
              <a:t>igh, </a:t>
            </a:r>
            <a:r>
              <a:rPr lang="en-US" sz="800" b="1" dirty="0">
                <a:latin typeface="Montserrat"/>
                <a:ea typeface="Montserrat"/>
                <a:cs typeface="Montserrat"/>
                <a:sym typeface="Montserrat"/>
              </a:rPr>
              <a:t>G</a:t>
            </a:r>
            <a:r>
              <a:rPr lang="en-US" sz="800" b="1" dirty="0">
                <a:solidFill>
                  <a:srgbClr val="15325E"/>
                </a:solidFill>
                <a:latin typeface="Montserrat"/>
                <a:ea typeface="Montserrat"/>
                <a:cs typeface="Montserrat"/>
                <a:sym typeface="Montserrat"/>
              </a:rPr>
              <a:t>et a DUI.</a:t>
            </a:r>
            <a:endParaRPr sz="8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i="1" dirty="0">
                <a:solidFill>
                  <a:srgbClr val="CC5900"/>
                </a:solidFill>
                <a:latin typeface="Montserrat"/>
                <a:ea typeface="Montserrat"/>
                <a:cs typeface="Montserrat"/>
                <a:sym typeface="Montserrat"/>
              </a:rPr>
              <a:t>If you feel different, you drive different. Drive High, Get a DUI.</a:t>
            </a:r>
            <a:endParaRPr sz="8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endParaRPr sz="8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b="1" dirty="0">
                <a:solidFill>
                  <a:srgbClr val="15325E"/>
                </a:solidFill>
                <a:latin typeface="Montserrat"/>
                <a:ea typeface="Montserrat"/>
                <a:cs typeface="Montserrat"/>
                <a:sym typeface="Montserrat"/>
              </a:rPr>
              <a:t>LOGOS</a:t>
            </a:r>
            <a:endParaRPr sz="8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b="1" dirty="0" err="1">
                <a:solidFill>
                  <a:srgbClr val="15325E"/>
                </a:solidFill>
                <a:latin typeface="Montserrat"/>
                <a:ea typeface="Montserrat"/>
                <a:cs typeface="Montserrat"/>
                <a:sym typeface="Montserrat"/>
              </a:rPr>
              <a:t>Pagado</a:t>
            </a:r>
            <a:r>
              <a:rPr lang="en-US" sz="800" b="1" dirty="0">
                <a:solidFill>
                  <a:srgbClr val="15325E"/>
                </a:solidFill>
                <a:latin typeface="Montserrat"/>
                <a:ea typeface="Montserrat"/>
                <a:cs typeface="Montserrat"/>
                <a:sym typeface="Montserrat"/>
              </a:rPr>
              <a:t> </a:t>
            </a:r>
            <a:r>
              <a:rPr lang="en-US" sz="800" b="1" dirty="0" err="1">
                <a:solidFill>
                  <a:srgbClr val="15325E"/>
                </a:solidFill>
                <a:latin typeface="Montserrat"/>
                <a:ea typeface="Montserrat"/>
                <a:cs typeface="Montserrat"/>
                <a:sym typeface="Montserrat"/>
              </a:rPr>
              <a:t>por</a:t>
            </a:r>
            <a:r>
              <a:rPr lang="en-US" sz="800" b="1" dirty="0">
                <a:solidFill>
                  <a:srgbClr val="15325E"/>
                </a:solidFill>
                <a:latin typeface="Montserrat"/>
                <a:ea typeface="Montserrat"/>
                <a:cs typeface="Montserrat"/>
                <a:sym typeface="Montserrat"/>
              </a:rPr>
              <a:t> NHTSA</a:t>
            </a:r>
            <a:endParaRPr sz="8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800" i="1" dirty="0">
                <a:solidFill>
                  <a:srgbClr val="CC5900"/>
                </a:solidFill>
                <a:latin typeface="Montserrat"/>
                <a:ea typeface="Montserrat"/>
                <a:cs typeface="Montserrat"/>
                <a:sym typeface="Montserrat"/>
              </a:rPr>
              <a:t>Paid for by NHTSA</a:t>
            </a:r>
            <a:endParaRPr sz="8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SzPts val="1600"/>
              <a:buNone/>
            </a:pPr>
            <a:endParaRPr sz="800" b="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600"/>
              <a:buNone/>
            </a:pPr>
            <a:endParaRPr sz="800" b="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1600"/>
              <a:buNone/>
            </a:pPr>
            <a:endParaRPr sz="800" dirty="0">
              <a:solidFill>
                <a:schemeClr val="dk1"/>
              </a:solidFill>
            </a:endParaRPr>
          </a:p>
        </p:txBody>
      </p:sp>
      <p:pic>
        <p:nvPicPr>
          <p:cNvPr id="1054" name="Google Shape;1054;p11"/>
          <p:cNvPicPr preferRelativeResize="0">
            <a:picLocks noGrp="1"/>
          </p:cNvPicPr>
          <p:nvPr>
            <p:ph type="pic" idx="2"/>
          </p:nvPr>
        </p:nvPicPr>
        <p:blipFill rotWithShape="1">
          <a:blip r:embed="rId3">
            <a:alphaModFix/>
          </a:blip>
          <a:srcRect t="19218" b="19219"/>
          <a:stretch/>
        </p:blipFill>
        <p:spPr>
          <a:xfrm>
            <a:off x="5932488" y="1830625"/>
            <a:ext cx="3211513" cy="1384300"/>
          </a:xfrm>
          <a:prstGeom prst="rect">
            <a:avLst/>
          </a:prstGeom>
          <a:solidFill>
            <a:srgbClr val="F2F2F2"/>
          </a:solidFill>
          <a:ln>
            <a:noFill/>
          </a:ln>
        </p:spPr>
      </p:pic>
      <p:sp>
        <p:nvSpPr>
          <p:cNvPr id="1055" name="Google Shape;1055;p11"/>
          <p:cNvSpPr/>
          <p:nvPr/>
        </p:nvSpPr>
        <p:spPr>
          <a:xfrm>
            <a:off x="810725" y="612350"/>
            <a:ext cx="124038" cy="186192"/>
          </a:xfrm>
          <a:prstGeom prst="lightningBolt">
            <a:avLst/>
          </a:prstGeom>
          <a:solidFill>
            <a:srgbClr val="FF8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11"/>
          <p:cNvSpPr txBox="1"/>
          <p:nvPr/>
        </p:nvSpPr>
        <p:spPr>
          <a:xfrm>
            <a:off x="898500" y="536100"/>
            <a:ext cx="7923000" cy="338700"/>
          </a:xfrm>
          <a:prstGeom prst="rect">
            <a:avLst/>
          </a:prstGeom>
          <a:noFill/>
          <a:ln>
            <a:noFill/>
          </a:ln>
        </p:spPr>
        <p:txBody>
          <a:bodyPr spcFirstLastPara="1" wrap="square" lIns="91425" tIns="91425" rIns="91425" bIns="91425" anchor="t" anchorCtr="0">
            <a:spAutoFit/>
          </a:bodyPr>
          <a:lstStyle/>
          <a:p>
            <a:pPr marL="0" marR="50800" lvl="0" indent="0" algn="l" rtl="0">
              <a:lnSpc>
                <a:spcPct val="100000"/>
              </a:lnSpc>
              <a:spcBef>
                <a:spcPts val="0"/>
              </a:spcBef>
              <a:spcAft>
                <a:spcPts val="0"/>
              </a:spcAft>
              <a:buClr>
                <a:srgbClr val="000000"/>
              </a:buClr>
              <a:buSzPts val="700"/>
              <a:buFont typeface="Arial"/>
              <a:buNone/>
            </a:pPr>
            <a:r>
              <a:rPr lang="en-US" sz="1000" b="0" i="0" u="none" strike="noStrike" cap="none" dirty="0">
                <a:solidFill>
                  <a:srgbClr val="7CA3E2"/>
                </a:solidFill>
                <a:highlight>
                  <a:schemeClr val="lt1"/>
                </a:highlight>
                <a:latin typeface="Montserrat Light"/>
                <a:ea typeface="Montserrat Light"/>
                <a:cs typeface="Montserrat Light"/>
                <a:sym typeface="Montserrat Light"/>
              </a:rPr>
              <a:t>Everyone has an excuse or justification for driving high.</a:t>
            </a:r>
            <a:endParaRPr sz="1000" b="0" i="1" u="none" strike="noStrike" cap="none" dirty="0">
              <a:solidFill>
                <a:srgbClr val="15325E"/>
              </a:solidFill>
              <a:highlight>
                <a:srgbClr val="FFFFFF"/>
              </a:highlight>
              <a:latin typeface="Montserrat Light"/>
              <a:ea typeface="Montserrat Light"/>
              <a:cs typeface="Montserrat Light"/>
              <a:sym typeface="Montserrat Light"/>
            </a:endParaRPr>
          </a:p>
        </p:txBody>
      </p:sp>
      <p:pic>
        <p:nvPicPr>
          <p:cNvPr id="1057" name="Google Shape;1057;p11"/>
          <p:cNvPicPr preferRelativeResize="0"/>
          <p:nvPr/>
        </p:nvPicPr>
        <p:blipFill>
          <a:blip r:embed="rId4">
            <a:alphaModFix/>
          </a:blip>
          <a:stretch>
            <a:fillRect/>
          </a:stretch>
        </p:blipFill>
        <p:spPr>
          <a:xfrm>
            <a:off x="5932500" y="72864"/>
            <a:ext cx="3211500" cy="1728011"/>
          </a:xfrm>
          <a:prstGeom prst="rect">
            <a:avLst/>
          </a:prstGeom>
          <a:noFill/>
          <a:ln>
            <a:noFill/>
          </a:ln>
        </p:spPr>
      </p:pic>
      <p:pic>
        <p:nvPicPr>
          <p:cNvPr id="1058" name="Google Shape;1058;p11"/>
          <p:cNvPicPr preferRelativeResize="0"/>
          <p:nvPr/>
        </p:nvPicPr>
        <p:blipFill>
          <a:blip r:embed="rId5">
            <a:alphaModFix/>
          </a:blip>
          <a:stretch>
            <a:fillRect/>
          </a:stretch>
        </p:blipFill>
        <p:spPr>
          <a:xfrm>
            <a:off x="5932500" y="3244675"/>
            <a:ext cx="3211499" cy="17988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12"/>
          <p:cNvSpPr txBox="1">
            <a:spLocks noGrp="1"/>
          </p:cNvSpPr>
          <p:nvPr>
            <p:ph type="body" idx="1"/>
          </p:nvPr>
        </p:nvSpPr>
        <p:spPr>
          <a:xfrm>
            <a:off x="182404" y="110490"/>
            <a:ext cx="462600" cy="5397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600"/>
              </a:spcBef>
              <a:spcAft>
                <a:spcPts val="0"/>
              </a:spcAft>
              <a:buSzPts val="1600"/>
              <a:buNone/>
            </a:pPr>
            <a:r>
              <a:rPr lang="en-US" dirty="0"/>
              <a:t>3</a:t>
            </a:r>
            <a:endParaRPr dirty="0"/>
          </a:p>
        </p:txBody>
      </p:sp>
      <p:sp>
        <p:nvSpPr>
          <p:cNvPr id="1064" name="Google Shape;1064;p12"/>
          <p:cNvSpPr txBox="1">
            <a:spLocks noGrp="1"/>
          </p:cNvSpPr>
          <p:nvPr>
            <p:ph type="body" idx="2"/>
          </p:nvPr>
        </p:nvSpPr>
        <p:spPr>
          <a:xfrm>
            <a:off x="830150" y="115224"/>
            <a:ext cx="7445400" cy="5022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600"/>
              </a:spcBef>
              <a:spcAft>
                <a:spcPts val="0"/>
              </a:spcAft>
              <a:buSzPts val="1600"/>
              <a:buNone/>
            </a:pPr>
            <a:r>
              <a:rPr lang="en-US" dirty="0"/>
              <a:t>Mood</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n-US"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SPANISH</a:t>
            </a:r>
            <a:endParaRPr dirty="0">
              <a:solidFill>
                <a:schemeClr val="dk2"/>
              </a:solidFill>
            </a:endParaRPr>
          </a:p>
        </p:txBody>
      </p:sp>
      <p:sp>
        <p:nvSpPr>
          <p:cNvPr id="1065" name="Google Shape;1065;p12"/>
          <p:cNvSpPr txBox="1">
            <a:spLocks noGrp="1"/>
          </p:cNvSpPr>
          <p:nvPr>
            <p:ph type="body" idx="5"/>
          </p:nvPr>
        </p:nvSpPr>
        <p:spPr>
          <a:xfrm>
            <a:off x="810725" y="951050"/>
            <a:ext cx="4601100" cy="4281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000" dirty="0">
                <a:solidFill>
                  <a:srgbClr val="15325E"/>
                </a:solidFill>
                <a:latin typeface="Montserrat"/>
                <a:ea typeface="Montserrat"/>
                <a:cs typeface="Montserrat"/>
                <a:sym typeface="Montserrat"/>
              </a:rPr>
              <a:t>Cut to various people in cars driving. The drivers either have glassy eyes, or they are bloodshot. They’re all laughing, some slightly, some a bit more. They’re not worried</a:t>
            </a:r>
            <a:r>
              <a:rPr lang="en-US" sz="1000" dirty="0">
                <a:latin typeface="Montserrat"/>
                <a:ea typeface="Montserrat"/>
                <a:cs typeface="Montserrat"/>
                <a:sym typeface="Montserrat"/>
              </a:rPr>
              <a:t>;</a:t>
            </a:r>
            <a:r>
              <a:rPr lang="en-US" sz="1000" dirty="0">
                <a:solidFill>
                  <a:srgbClr val="15325E"/>
                </a:solidFill>
                <a:latin typeface="Montserrat"/>
                <a:ea typeface="Montserrat"/>
                <a:cs typeface="Montserrat"/>
                <a:sym typeface="Montserrat"/>
              </a:rPr>
              <a:t> they’re happy.</a:t>
            </a:r>
            <a:endParaRPr sz="10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endParaRPr sz="700" dirty="0">
              <a:solidFill>
                <a:srgbClr val="15325E"/>
              </a:solidFill>
              <a:latin typeface="Montserrat"/>
              <a:ea typeface="Montserrat"/>
              <a:cs typeface="Montserrat"/>
              <a:sym typeface="Montserrat"/>
            </a:endParaRPr>
          </a:p>
          <a:p>
            <a:pPr marL="0" lvl="0" indent="0">
              <a:spcBef>
                <a:spcPts val="0"/>
              </a:spcBef>
            </a:pPr>
            <a:r>
              <a:rPr lang="en-US" sz="1000" dirty="0">
                <a:latin typeface="Montserrat"/>
                <a:ea typeface="Montserrat"/>
                <a:cs typeface="Montserrat"/>
                <a:sym typeface="Montserrat"/>
              </a:rPr>
              <a:t>In addition to laughing, we see some of the drivers swerving on the road and zoning out while driving. </a:t>
            </a:r>
          </a:p>
          <a:p>
            <a:pPr marL="0" lvl="0" indent="0" algn="l" rtl="0">
              <a:lnSpc>
                <a:spcPct val="115000"/>
              </a:lnSpc>
              <a:spcBef>
                <a:spcPts val="0"/>
              </a:spcBef>
              <a:spcAft>
                <a:spcPts val="0"/>
              </a:spcAft>
              <a:buNone/>
            </a:pPr>
            <a:endParaRPr sz="7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000" dirty="0">
                <a:solidFill>
                  <a:srgbClr val="15325E"/>
                </a:solidFill>
                <a:latin typeface="Montserrat"/>
                <a:ea typeface="Montserrat"/>
                <a:cs typeface="Montserrat"/>
                <a:sym typeface="Montserrat"/>
              </a:rPr>
              <a:t>The last guy is laughing until he sees law enforcement vehicle lights in his rearview mirror. His mood changes from laughing to crying. </a:t>
            </a:r>
            <a:endParaRPr sz="10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endParaRPr sz="7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000" dirty="0">
                <a:solidFill>
                  <a:srgbClr val="15325E"/>
                </a:solidFill>
                <a:latin typeface="Montserrat"/>
                <a:ea typeface="Montserrat"/>
                <a:cs typeface="Montserrat"/>
                <a:sym typeface="Montserrat"/>
              </a:rPr>
              <a:t>We hear a VO.</a:t>
            </a:r>
            <a:endParaRPr sz="10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endParaRPr sz="700" dirty="0">
              <a:solidFill>
                <a:srgbClr val="15325E"/>
              </a:solidFill>
              <a:latin typeface="Montserrat"/>
              <a:ea typeface="Montserrat"/>
              <a:cs typeface="Montserrat"/>
              <a:sym typeface="Montserrat"/>
            </a:endParaRPr>
          </a:p>
          <a:p>
            <a:pPr marL="0" lvl="0" indent="0">
              <a:spcBef>
                <a:spcPts val="0"/>
              </a:spcBef>
            </a:pPr>
            <a:r>
              <a:rPr lang="en-US" sz="1000" b="1" dirty="0">
                <a:latin typeface="Montserrat"/>
                <a:ea typeface="Montserrat"/>
                <a:cs typeface="Montserrat"/>
                <a:sym typeface="Montserrat"/>
              </a:rPr>
              <a:t>VO: </a:t>
            </a:r>
            <a:r>
              <a:rPr lang="en-US" sz="1000" b="1" dirty="0" err="1">
                <a:latin typeface="Montserrat"/>
                <a:ea typeface="Montserrat"/>
                <a:cs typeface="Montserrat"/>
                <a:sym typeface="Montserrat"/>
              </a:rPr>
              <a:t>Recibir</a:t>
            </a:r>
            <a:r>
              <a:rPr lang="en-US" sz="1000" b="1" dirty="0">
                <a:latin typeface="Montserrat"/>
                <a:ea typeface="Montserrat"/>
                <a:cs typeface="Montserrat"/>
                <a:sym typeface="Montserrat"/>
              </a:rPr>
              <a:t> un DUI </a:t>
            </a:r>
            <a:r>
              <a:rPr lang="en-US" sz="1000" b="1" dirty="0" err="1">
                <a:latin typeface="Montserrat"/>
                <a:ea typeface="Montserrat"/>
                <a:cs typeface="Montserrat"/>
                <a:sym typeface="Montserrat"/>
              </a:rPr>
              <a:t>por</a:t>
            </a:r>
            <a:r>
              <a:rPr lang="en-US" sz="1000" b="1" dirty="0">
                <a:latin typeface="Montserrat"/>
                <a:ea typeface="Montserrat"/>
                <a:cs typeface="Montserrat"/>
                <a:sym typeface="Montserrat"/>
              </a:rPr>
              <a:t> </a:t>
            </a:r>
            <a:r>
              <a:rPr lang="en-US" sz="1000" b="1" dirty="0" err="1">
                <a:latin typeface="Montserrat"/>
                <a:ea typeface="Montserrat"/>
                <a:cs typeface="Montserrat"/>
                <a:sym typeface="Montserrat"/>
              </a:rPr>
              <a:t>manejar</a:t>
            </a:r>
            <a:r>
              <a:rPr lang="en-US" sz="1000" b="1" dirty="0">
                <a:latin typeface="Montserrat"/>
                <a:ea typeface="Montserrat"/>
                <a:cs typeface="Montserrat"/>
                <a:sym typeface="Montserrat"/>
              </a:rPr>
              <a:t> bajo </a:t>
            </a:r>
            <a:r>
              <a:rPr lang="en-US" sz="1000" b="1" dirty="0" err="1">
                <a:latin typeface="Montserrat"/>
                <a:ea typeface="Montserrat"/>
                <a:cs typeface="Montserrat"/>
                <a:sym typeface="Montserrat"/>
              </a:rPr>
              <a:t>los</a:t>
            </a:r>
            <a:r>
              <a:rPr lang="en-US" sz="1000" b="1" dirty="0">
                <a:latin typeface="Montserrat"/>
                <a:ea typeface="Montserrat"/>
                <a:cs typeface="Montserrat"/>
                <a:sym typeface="Montserrat"/>
              </a:rPr>
              <a:t> </a:t>
            </a:r>
            <a:r>
              <a:rPr lang="en-US" sz="1000" b="1" dirty="0" err="1">
                <a:latin typeface="Montserrat"/>
                <a:ea typeface="Montserrat"/>
                <a:cs typeface="Montserrat"/>
                <a:sym typeface="Montserrat"/>
              </a:rPr>
              <a:t>efectos</a:t>
            </a:r>
            <a:r>
              <a:rPr lang="en-US" sz="1000" b="1" dirty="0">
                <a:latin typeface="Montserrat"/>
                <a:ea typeface="Montserrat"/>
                <a:cs typeface="Montserrat"/>
                <a:sym typeface="Montserrat"/>
              </a:rPr>
              <a:t> de la marihuana </a:t>
            </a:r>
            <a:r>
              <a:rPr lang="en-US" sz="1000" b="1" dirty="0" err="1">
                <a:latin typeface="Montserrat"/>
                <a:ea typeface="Montserrat"/>
                <a:cs typeface="Montserrat"/>
                <a:sym typeface="Montserrat"/>
              </a:rPr>
              <a:t>definitivamente</a:t>
            </a:r>
            <a:r>
              <a:rPr lang="en-US" sz="1000" b="1" dirty="0">
                <a:latin typeface="Montserrat"/>
                <a:ea typeface="Montserrat"/>
                <a:cs typeface="Montserrat"/>
                <a:sym typeface="Montserrat"/>
              </a:rPr>
              <a:t> </a:t>
            </a:r>
            <a:r>
              <a:rPr lang="en-US" sz="1000" b="1" dirty="0" err="1">
                <a:latin typeface="Montserrat"/>
                <a:ea typeface="Montserrat"/>
                <a:cs typeface="Montserrat"/>
                <a:sym typeface="Montserrat"/>
              </a:rPr>
              <a:t>te</a:t>
            </a:r>
            <a:r>
              <a:rPr lang="en-US" sz="1000" b="1" dirty="0">
                <a:latin typeface="Montserrat"/>
                <a:ea typeface="Montserrat"/>
                <a:cs typeface="Montserrat"/>
                <a:sym typeface="Montserrat"/>
              </a:rPr>
              <a:t> </a:t>
            </a:r>
            <a:r>
              <a:rPr lang="en-US" sz="1000" b="1" dirty="0" err="1">
                <a:latin typeface="Montserrat"/>
                <a:ea typeface="Montserrat"/>
                <a:cs typeface="Montserrat"/>
                <a:sym typeface="Montserrat"/>
              </a:rPr>
              <a:t>cambiará</a:t>
            </a:r>
            <a:r>
              <a:rPr lang="en-US" sz="1000" b="1" dirty="0">
                <a:latin typeface="Montserrat"/>
                <a:ea typeface="Montserrat"/>
                <a:cs typeface="Montserrat"/>
                <a:sym typeface="Montserrat"/>
              </a:rPr>
              <a:t> </a:t>
            </a:r>
            <a:r>
              <a:rPr lang="en-US" sz="1000" b="1" dirty="0" err="1">
                <a:latin typeface="Montserrat"/>
                <a:ea typeface="Montserrat"/>
                <a:cs typeface="Montserrat"/>
                <a:sym typeface="Montserrat"/>
              </a:rPr>
              <a:t>el</a:t>
            </a:r>
            <a:r>
              <a:rPr lang="en-US" sz="1000" b="1" dirty="0">
                <a:latin typeface="Montserrat"/>
                <a:ea typeface="Montserrat"/>
                <a:cs typeface="Montserrat"/>
                <a:sym typeface="Montserrat"/>
              </a:rPr>
              <a:t> humor</a:t>
            </a:r>
            <a:r>
              <a:rPr lang="en-US" sz="1000" b="1" dirty="0">
                <a:latin typeface="Montserrat"/>
                <a:ea typeface="Montserrat"/>
                <a:cs typeface="Montserrat"/>
                <a:sym typeface="Montserra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a:t>
            </a:r>
            <a:endParaRPr lang="en-US" sz="1000" b="1" dirty="0">
              <a:latin typeface="Montserrat"/>
              <a:ea typeface="Montserrat"/>
              <a:cs typeface="Montserrat"/>
              <a:sym typeface="Montserrat"/>
            </a:endParaRPr>
          </a:p>
          <a:p>
            <a:pPr marL="0" lvl="0" indent="0">
              <a:spcBef>
                <a:spcPts val="0"/>
              </a:spcBef>
            </a:pPr>
            <a:r>
              <a:rPr lang="en-US" sz="1000" i="1" dirty="0">
                <a:solidFill>
                  <a:srgbClr val="CC5900"/>
                </a:solidFill>
                <a:latin typeface="Montserrat"/>
                <a:ea typeface="Montserrat"/>
                <a:cs typeface="Montserrat"/>
                <a:sym typeface="Montserrat"/>
              </a:rPr>
              <a:t>Getting a DUI for driving under the influence of marijuana will definitely change your mood.</a:t>
            </a:r>
          </a:p>
          <a:p>
            <a:pPr marL="0" lvl="0" indent="0" algn="l" rtl="0">
              <a:lnSpc>
                <a:spcPct val="115000"/>
              </a:lnSpc>
              <a:spcBef>
                <a:spcPts val="0"/>
              </a:spcBef>
              <a:spcAft>
                <a:spcPts val="0"/>
              </a:spcAft>
              <a:buNone/>
            </a:pPr>
            <a:endParaRPr sz="7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000" b="1" dirty="0">
                <a:solidFill>
                  <a:srgbClr val="15325E"/>
                </a:solidFill>
                <a:latin typeface="Montserrat"/>
                <a:ea typeface="Montserrat"/>
                <a:cs typeface="Montserrat"/>
                <a:sym typeface="Montserrat"/>
              </a:rPr>
              <a:t>SUPER: Si </a:t>
            </a:r>
            <a:r>
              <a:rPr lang="en-US" sz="1000" b="1" dirty="0" err="1">
                <a:solidFill>
                  <a:srgbClr val="15325E"/>
                </a:solidFill>
                <a:latin typeface="Montserrat"/>
                <a:ea typeface="Montserrat"/>
                <a:cs typeface="Montserrat"/>
                <a:sym typeface="Montserrat"/>
              </a:rPr>
              <a:t>te</a:t>
            </a:r>
            <a:r>
              <a:rPr lang="en-US" sz="1000" b="1" dirty="0">
                <a:solidFill>
                  <a:srgbClr val="15325E"/>
                </a:solidFill>
                <a:latin typeface="Montserrat"/>
                <a:ea typeface="Montserrat"/>
                <a:cs typeface="Montserrat"/>
                <a:sym typeface="Montserrat"/>
              </a:rPr>
              <a:t> </a:t>
            </a:r>
            <a:r>
              <a:rPr lang="en-US" sz="1000" b="1" dirty="0" err="1">
                <a:solidFill>
                  <a:srgbClr val="15325E"/>
                </a:solidFill>
                <a:latin typeface="Montserrat"/>
                <a:ea typeface="Montserrat"/>
                <a:cs typeface="Montserrat"/>
                <a:sym typeface="Montserrat"/>
              </a:rPr>
              <a:t>sientes</a:t>
            </a:r>
            <a:r>
              <a:rPr lang="en-US" sz="1000" b="1" dirty="0">
                <a:solidFill>
                  <a:srgbClr val="15325E"/>
                </a:solidFill>
                <a:latin typeface="Montserrat"/>
                <a:ea typeface="Montserrat"/>
                <a:cs typeface="Montserrat"/>
                <a:sym typeface="Montserrat"/>
              </a:rPr>
              <a:t> </a:t>
            </a:r>
            <a:r>
              <a:rPr lang="en-US" sz="1000" b="1" dirty="0" err="1">
                <a:solidFill>
                  <a:srgbClr val="15325E"/>
                </a:solidFill>
                <a:latin typeface="Montserrat"/>
                <a:ea typeface="Montserrat"/>
                <a:cs typeface="Montserrat"/>
                <a:sym typeface="Montserrat"/>
              </a:rPr>
              <a:t>diferente</a:t>
            </a:r>
            <a:r>
              <a:rPr lang="en-US" sz="1000" b="1" dirty="0">
                <a:solidFill>
                  <a:srgbClr val="15325E"/>
                </a:solidFill>
                <a:latin typeface="Montserrat"/>
                <a:ea typeface="Montserrat"/>
                <a:cs typeface="Montserrat"/>
                <a:sym typeface="Montserrat"/>
              </a:rPr>
              <a:t>, </a:t>
            </a:r>
            <a:r>
              <a:rPr lang="en-US" sz="1000" b="1" dirty="0" err="1">
                <a:solidFill>
                  <a:srgbClr val="15325E"/>
                </a:solidFill>
                <a:latin typeface="Montserrat"/>
                <a:ea typeface="Montserrat"/>
                <a:cs typeface="Montserrat"/>
                <a:sym typeface="Montserrat"/>
              </a:rPr>
              <a:t>manejas</a:t>
            </a:r>
            <a:r>
              <a:rPr lang="en-US" sz="1000" b="1" dirty="0">
                <a:solidFill>
                  <a:srgbClr val="15325E"/>
                </a:solidFill>
                <a:latin typeface="Montserrat"/>
                <a:ea typeface="Montserrat"/>
                <a:cs typeface="Montserrat"/>
                <a:sym typeface="Montserrat"/>
              </a:rPr>
              <a:t> </a:t>
            </a:r>
            <a:r>
              <a:rPr lang="en-US" sz="1000" b="1" dirty="0" err="1">
                <a:solidFill>
                  <a:srgbClr val="15325E"/>
                </a:solidFill>
                <a:latin typeface="Montserrat"/>
                <a:ea typeface="Montserrat"/>
                <a:cs typeface="Montserrat"/>
                <a:sym typeface="Montserrat"/>
              </a:rPr>
              <a:t>diferente</a:t>
            </a:r>
            <a:r>
              <a:rPr lang="en-US" sz="1000" b="1" dirty="0">
                <a:solidFill>
                  <a:srgbClr val="15325E"/>
                </a:solidFill>
                <a:latin typeface="Montserrat"/>
                <a:ea typeface="Montserrat"/>
                <a:cs typeface="Montserrat"/>
                <a:sym typeface="Montserrat"/>
              </a:rPr>
              <a:t>. Drive </a:t>
            </a:r>
            <a:r>
              <a:rPr lang="en-US" sz="1000" b="1" dirty="0">
                <a:latin typeface="Montserrat"/>
                <a:ea typeface="Montserrat"/>
                <a:cs typeface="Montserrat"/>
                <a:sym typeface="Montserrat"/>
              </a:rPr>
              <a:t>H</a:t>
            </a:r>
            <a:r>
              <a:rPr lang="en-US" sz="1000" b="1" dirty="0">
                <a:solidFill>
                  <a:srgbClr val="15325E"/>
                </a:solidFill>
                <a:latin typeface="Montserrat"/>
                <a:ea typeface="Montserrat"/>
                <a:cs typeface="Montserrat"/>
                <a:sym typeface="Montserrat"/>
              </a:rPr>
              <a:t>igh, </a:t>
            </a:r>
            <a:r>
              <a:rPr lang="en-US" sz="1000" b="1" dirty="0">
                <a:latin typeface="Montserrat"/>
                <a:ea typeface="Montserrat"/>
                <a:cs typeface="Montserrat"/>
                <a:sym typeface="Montserrat"/>
              </a:rPr>
              <a:t>G</a:t>
            </a:r>
            <a:r>
              <a:rPr lang="en-US" sz="1000" b="1" dirty="0">
                <a:solidFill>
                  <a:srgbClr val="15325E"/>
                </a:solidFill>
                <a:latin typeface="Montserrat"/>
                <a:ea typeface="Montserrat"/>
                <a:cs typeface="Montserrat"/>
                <a:sym typeface="Montserrat"/>
              </a:rPr>
              <a:t>et </a:t>
            </a:r>
            <a:r>
              <a:rPr lang="en-US" sz="1000" b="1" dirty="0">
                <a:latin typeface="Montserrat"/>
                <a:ea typeface="Montserrat"/>
                <a:cs typeface="Montserrat"/>
                <a:sym typeface="Montserrat"/>
              </a:rPr>
              <a:t>a</a:t>
            </a:r>
            <a:r>
              <a:rPr lang="en-US" sz="1000" b="1" dirty="0">
                <a:solidFill>
                  <a:srgbClr val="15325E"/>
                </a:solidFill>
                <a:latin typeface="Montserrat"/>
                <a:ea typeface="Montserrat"/>
                <a:cs typeface="Montserrat"/>
                <a:sym typeface="Montserrat"/>
              </a:rPr>
              <a:t> DUI. </a:t>
            </a:r>
            <a:endParaRPr sz="10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000" i="1" dirty="0">
                <a:solidFill>
                  <a:srgbClr val="CC5900"/>
                </a:solidFill>
                <a:latin typeface="Montserrat"/>
                <a:ea typeface="Montserrat"/>
                <a:cs typeface="Montserrat"/>
                <a:sym typeface="Montserrat"/>
              </a:rPr>
              <a:t>If you feel different, you drive different. Drive High, Get a DUI.</a:t>
            </a:r>
            <a:endParaRPr sz="10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endParaRPr sz="6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000" b="1" dirty="0">
                <a:solidFill>
                  <a:srgbClr val="15325E"/>
                </a:solidFill>
                <a:latin typeface="Montserrat"/>
                <a:ea typeface="Montserrat"/>
                <a:cs typeface="Montserrat"/>
                <a:sym typeface="Montserrat"/>
              </a:rPr>
              <a:t>LOGOS</a:t>
            </a:r>
            <a:endParaRPr sz="10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endParaRPr sz="4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000" b="1" dirty="0" err="1">
                <a:solidFill>
                  <a:srgbClr val="15325E"/>
                </a:solidFill>
                <a:latin typeface="Montserrat"/>
                <a:ea typeface="Montserrat"/>
                <a:cs typeface="Montserrat"/>
                <a:sym typeface="Montserrat"/>
              </a:rPr>
              <a:t>Pagado</a:t>
            </a:r>
            <a:r>
              <a:rPr lang="en-US" sz="1000" b="1" dirty="0">
                <a:solidFill>
                  <a:srgbClr val="15325E"/>
                </a:solidFill>
                <a:latin typeface="Montserrat"/>
                <a:ea typeface="Montserrat"/>
                <a:cs typeface="Montserrat"/>
                <a:sym typeface="Montserrat"/>
              </a:rPr>
              <a:t> </a:t>
            </a:r>
            <a:r>
              <a:rPr lang="en-US" sz="1000" b="1" dirty="0" err="1">
                <a:solidFill>
                  <a:srgbClr val="15325E"/>
                </a:solidFill>
                <a:latin typeface="Montserrat"/>
                <a:ea typeface="Montserrat"/>
                <a:cs typeface="Montserrat"/>
                <a:sym typeface="Montserrat"/>
              </a:rPr>
              <a:t>por</a:t>
            </a:r>
            <a:r>
              <a:rPr lang="en-US" sz="1000" b="1" dirty="0">
                <a:solidFill>
                  <a:srgbClr val="15325E"/>
                </a:solidFill>
                <a:latin typeface="Montserrat"/>
                <a:ea typeface="Montserrat"/>
                <a:cs typeface="Montserrat"/>
                <a:sym typeface="Montserrat"/>
              </a:rPr>
              <a:t> NHTSA</a:t>
            </a:r>
            <a:endParaRPr sz="10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000" i="1" dirty="0">
                <a:solidFill>
                  <a:srgbClr val="CC5900"/>
                </a:solidFill>
                <a:latin typeface="Montserrat"/>
                <a:ea typeface="Montserrat"/>
                <a:cs typeface="Montserrat"/>
                <a:sym typeface="Montserrat"/>
              </a:rPr>
              <a:t>Paid for by NHTSA</a:t>
            </a:r>
            <a:endParaRPr sz="10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SzPts val="1600"/>
              <a:buNone/>
            </a:pPr>
            <a:endParaRPr sz="1000" dirty="0">
              <a:solidFill>
                <a:schemeClr val="dk1"/>
              </a:solidFill>
            </a:endParaRPr>
          </a:p>
          <a:p>
            <a:pPr marL="0" lvl="0" indent="0" algn="l" rtl="0">
              <a:lnSpc>
                <a:spcPct val="115000"/>
              </a:lnSpc>
              <a:spcBef>
                <a:spcPts val="0"/>
              </a:spcBef>
              <a:spcAft>
                <a:spcPts val="0"/>
              </a:spcAft>
              <a:buSzPts val="1600"/>
              <a:buNone/>
            </a:pPr>
            <a:endParaRPr sz="1000" dirty="0">
              <a:solidFill>
                <a:schemeClr val="dk1"/>
              </a:solidFill>
            </a:endParaRPr>
          </a:p>
          <a:p>
            <a:pPr marL="0" lvl="0" indent="0" algn="l" rtl="0">
              <a:lnSpc>
                <a:spcPct val="115000"/>
              </a:lnSpc>
              <a:spcBef>
                <a:spcPts val="0"/>
              </a:spcBef>
              <a:spcAft>
                <a:spcPts val="0"/>
              </a:spcAft>
              <a:buSzPts val="1600"/>
              <a:buNone/>
            </a:pPr>
            <a:endParaRPr sz="1000" dirty="0">
              <a:solidFill>
                <a:schemeClr val="dk1"/>
              </a:solidFill>
            </a:endParaRPr>
          </a:p>
          <a:p>
            <a:pPr marL="0" lvl="0" indent="0" algn="l" rtl="0">
              <a:lnSpc>
                <a:spcPct val="115000"/>
              </a:lnSpc>
              <a:spcBef>
                <a:spcPts val="0"/>
              </a:spcBef>
              <a:spcAft>
                <a:spcPts val="0"/>
              </a:spcAft>
              <a:buSzPts val="1600"/>
              <a:buNone/>
            </a:pPr>
            <a:endParaRPr sz="1000" dirty="0">
              <a:solidFill>
                <a:schemeClr val="dk1"/>
              </a:solidFill>
            </a:endParaRPr>
          </a:p>
          <a:p>
            <a:pPr marL="0" lvl="0" indent="0" algn="l" rtl="0">
              <a:lnSpc>
                <a:spcPct val="115000"/>
              </a:lnSpc>
              <a:spcBef>
                <a:spcPts val="0"/>
              </a:spcBef>
              <a:spcAft>
                <a:spcPts val="0"/>
              </a:spcAft>
              <a:buSzPts val="1600"/>
              <a:buNone/>
            </a:pPr>
            <a:endParaRPr sz="1000" dirty="0">
              <a:solidFill>
                <a:schemeClr val="dk1"/>
              </a:solidFill>
            </a:endParaRPr>
          </a:p>
        </p:txBody>
      </p:sp>
      <p:sp>
        <p:nvSpPr>
          <p:cNvPr id="1066" name="Google Shape;1066;p12"/>
          <p:cNvSpPr/>
          <p:nvPr/>
        </p:nvSpPr>
        <p:spPr>
          <a:xfrm>
            <a:off x="810725" y="612350"/>
            <a:ext cx="124038" cy="186192"/>
          </a:xfrm>
          <a:prstGeom prst="lightningBolt">
            <a:avLst/>
          </a:prstGeom>
          <a:solidFill>
            <a:srgbClr val="FF8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2"/>
          <p:cNvSpPr txBox="1"/>
          <p:nvPr/>
        </p:nvSpPr>
        <p:spPr>
          <a:xfrm>
            <a:off x="898500" y="536100"/>
            <a:ext cx="7923000" cy="338700"/>
          </a:xfrm>
          <a:prstGeom prst="rect">
            <a:avLst/>
          </a:prstGeom>
          <a:noFill/>
          <a:ln>
            <a:noFill/>
          </a:ln>
        </p:spPr>
        <p:txBody>
          <a:bodyPr spcFirstLastPara="1" wrap="square" lIns="91425" tIns="91425" rIns="91425" bIns="91425" anchor="t" anchorCtr="0">
            <a:spAutoFit/>
          </a:bodyPr>
          <a:lstStyle/>
          <a:p>
            <a:pPr marL="0" marR="50800" lvl="0" indent="0" algn="l" rtl="0">
              <a:lnSpc>
                <a:spcPct val="100000"/>
              </a:lnSpc>
              <a:spcBef>
                <a:spcPts val="0"/>
              </a:spcBef>
              <a:spcAft>
                <a:spcPts val="0"/>
              </a:spcAft>
              <a:buClr>
                <a:srgbClr val="000000"/>
              </a:buClr>
              <a:buSzPts val="700"/>
              <a:buFont typeface="Arial"/>
              <a:buNone/>
            </a:pPr>
            <a:r>
              <a:rPr lang="en-US" sz="1000" b="0" i="0" u="none" strike="noStrike" cap="none" dirty="0">
                <a:solidFill>
                  <a:srgbClr val="7CA3E2"/>
                </a:solidFill>
                <a:highlight>
                  <a:schemeClr val="lt1"/>
                </a:highlight>
                <a:latin typeface="Montserrat Light"/>
                <a:ea typeface="Montserrat Light"/>
                <a:cs typeface="Montserrat Light"/>
                <a:sym typeface="Montserrat Light"/>
              </a:rPr>
              <a:t>Marijuana can </a:t>
            </a:r>
            <a:r>
              <a:rPr lang="en-US" sz="1000" dirty="0">
                <a:solidFill>
                  <a:srgbClr val="7CA3E2"/>
                </a:solidFill>
                <a:highlight>
                  <a:schemeClr val="lt1"/>
                </a:highlight>
                <a:latin typeface="Montserrat Light"/>
                <a:ea typeface="Montserrat Light"/>
                <a:cs typeface="Montserrat Light"/>
                <a:sym typeface="Montserrat Light"/>
              </a:rPr>
              <a:t>improve </a:t>
            </a:r>
            <a:r>
              <a:rPr lang="en-US" sz="1000" b="0" i="0" u="none" strike="noStrike" cap="none" dirty="0">
                <a:solidFill>
                  <a:srgbClr val="7CA3E2"/>
                </a:solidFill>
                <a:highlight>
                  <a:schemeClr val="lt1"/>
                </a:highlight>
                <a:latin typeface="Montserrat Light"/>
                <a:ea typeface="Montserrat Light"/>
                <a:cs typeface="Montserrat Light"/>
                <a:sym typeface="Montserrat Light"/>
              </a:rPr>
              <a:t>your mood, but a DUI won’t.</a:t>
            </a:r>
            <a:endParaRPr sz="1000" b="0" i="1" u="none" strike="noStrike" cap="none" dirty="0">
              <a:solidFill>
                <a:srgbClr val="15325E"/>
              </a:solidFill>
              <a:highlight>
                <a:srgbClr val="FFFFFF"/>
              </a:highlight>
              <a:latin typeface="Montserrat Light"/>
              <a:ea typeface="Montserrat Light"/>
              <a:cs typeface="Montserrat Light"/>
              <a:sym typeface="Montserrat Light"/>
            </a:endParaRPr>
          </a:p>
        </p:txBody>
      </p:sp>
      <p:pic>
        <p:nvPicPr>
          <p:cNvPr id="1068" name="Google Shape;1068;p12"/>
          <p:cNvPicPr preferRelativeResize="0"/>
          <p:nvPr/>
        </p:nvPicPr>
        <p:blipFill rotWithShape="1">
          <a:blip r:embed="rId3">
            <a:alphaModFix/>
          </a:blip>
          <a:srcRect l="516" r="22448"/>
          <a:stretch/>
        </p:blipFill>
        <p:spPr>
          <a:xfrm>
            <a:off x="7418150" y="319413"/>
            <a:ext cx="1725850" cy="1293675"/>
          </a:xfrm>
          <a:prstGeom prst="rect">
            <a:avLst/>
          </a:prstGeom>
          <a:noFill/>
          <a:ln>
            <a:noFill/>
          </a:ln>
        </p:spPr>
      </p:pic>
      <p:pic>
        <p:nvPicPr>
          <p:cNvPr id="1069" name="Google Shape;1069;p12"/>
          <p:cNvPicPr preferRelativeResize="0"/>
          <p:nvPr/>
        </p:nvPicPr>
        <p:blipFill rotWithShape="1">
          <a:blip r:embed="rId4">
            <a:alphaModFix/>
          </a:blip>
          <a:srcRect/>
          <a:stretch/>
        </p:blipFill>
        <p:spPr>
          <a:xfrm>
            <a:off x="5468670" y="319418"/>
            <a:ext cx="1892512" cy="1293676"/>
          </a:xfrm>
          <a:prstGeom prst="rect">
            <a:avLst/>
          </a:prstGeom>
          <a:noFill/>
          <a:ln>
            <a:noFill/>
          </a:ln>
        </p:spPr>
      </p:pic>
      <p:pic>
        <p:nvPicPr>
          <p:cNvPr id="1070" name="Google Shape;1070;p12"/>
          <p:cNvPicPr preferRelativeResize="0"/>
          <p:nvPr/>
        </p:nvPicPr>
        <p:blipFill rotWithShape="1">
          <a:blip r:embed="rId5">
            <a:alphaModFix/>
          </a:blip>
          <a:srcRect t="18774" r="2286" b="7397"/>
          <a:stretch/>
        </p:blipFill>
        <p:spPr>
          <a:xfrm>
            <a:off x="5468675" y="1663613"/>
            <a:ext cx="3675326" cy="1554975"/>
          </a:xfrm>
          <a:prstGeom prst="rect">
            <a:avLst/>
          </a:prstGeom>
          <a:noFill/>
          <a:ln>
            <a:noFill/>
          </a:ln>
        </p:spPr>
      </p:pic>
      <p:pic>
        <p:nvPicPr>
          <p:cNvPr id="1071" name="Google Shape;1071;p12" descr="Sad desperate man crying while driving car - Stock Video Footage - Dissolve"/>
          <p:cNvPicPr preferRelativeResize="0"/>
          <p:nvPr/>
        </p:nvPicPr>
        <p:blipFill rotWithShape="1">
          <a:blip r:embed="rId6">
            <a:alphaModFix/>
          </a:blip>
          <a:srcRect t="20423" r="2534" b="2594"/>
          <a:stretch/>
        </p:blipFill>
        <p:spPr>
          <a:xfrm>
            <a:off x="5468675" y="3269113"/>
            <a:ext cx="3675326" cy="1554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3"/>
          <p:cNvSpPr txBox="1">
            <a:spLocks noGrp="1"/>
          </p:cNvSpPr>
          <p:nvPr>
            <p:ph type="body" idx="1"/>
          </p:nvPr>
        </p:nvSpPr>
        <p:spPr>
          <a:xfrm>
            <a:off x="182404" y="110490"/>
            <a:ext cx="462600" cy="5397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600"/>
              </a:spcBef>
              <a:spcAft>
                <a:spcPts val="0"/>
              </a:spcAft>
              <a:buSzPts val="1600"/>
              <a:buNone/>
            </a:pPr>
            <a:r>
              <a:rPr lang="en-US" dirty="0"/>
              <a:t>4</a:t>
            </a:r>
            <a:endParaRPr dirty="0"/>
          </a:p>
        </p:txBody>
      </p:sp>
      <p:sp>
        <p:nvSpPr>
          <p:cNvPr id="1077" name="Google Shape;1077;p13"/>
          <p:cNvSpPr txBox="1">
            <a:spLocks noGrp="1"/>
          </p:cNvSpPr>
          <p:nvPr>
            <p:ph type="body" idx="2"/>
          </p:nvPr>
        </p:nvSpPr>
        <p:spPr>
          <a:xfrm>
            <a:off x="830151" y="110490"/>
            <a:ext cx="7961700" cy="5397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600"/>
              </a:spcBef>
              <a:spcAft>
                <a:spcPts val="0"/>
              </a:spcAft>
              <a:buSzPts val="1600"/>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Can’t Hide It </a:t>
            </a:r>
            <a:r>
              <a:rPr lang="en-US"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SPANISH</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a:t>
            </a:r>
            <a:endParaRPr dirty="0">
              <a:solidFill>
                <a:schemeClr val="dk2"/>
              </a:solidFill>
            </a:endParaRPr>
          </a:p>
        </p:txBody>
      </p:sp>
      <p:sp>
        <p:nvSpPr>
          <p:cNvPr id="1078" name="Google Shape;1078;p13"/>
          <p:cNvSpPr txBox="1">
            <a:spLocks noGrp="1"/>
          </p:cNvSpPr>
          <p:nvPr>
            <p:ph type="body" idx="5"/>
          </p:nvPr>
        </p:nvSpPr>
        <p:spPr>
          <a:xfrm>
            <a:off x="830150" y="1046025"/>
            <a:ext cx="5744385" cy="4059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900" dirty="0">
                <a:solidFill>
                  <a:srgbClr val="15325E"/>
                </a:solidFill>
                <a:latin typeface="Montserrat"/>
                <a:ea typeface="Montserrat"/>
                <a:cs typeface="Montserrat"/>
                <a:sym typeface="Montserrat"/>
              </a:rPr>
              <a:t>We see various guys that have bloodshot eyes driving around a city with different neon signs hanging in the roof of their cars. The signs advertise the state that they are in.</a:t>
            </a:r>
            <a:endParaRPr sz="9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b="1" dirty="0">
                <a:solidFill>
                  <a:srgbClr val="15325E"/>
                </a:solidFill>
                <a:latin typeface="Montserrat"/>
                <a:ea typeface="Montserrat"/>
                <a:cs typeface="Montserrat"/>
                <a:sym typeface="Montserrat"/>
              </a:rPr>
              <a:t>“</a:t>
            </a:r>
            <a:r>
              <a:rPr lang="en-US" sz="900" b="1" dirty="0" err="1">
                <a:solidFill>
                  <a:srgbClr val="15325E"/>
                </a:solidFill>
                <a:latin typeface="Montserrat"/>
                <a:ea typeface="Montserrat"/>
                <a:cs typeface="Montserrat"/>
                <a:sym typeface="Montserrat"/>
              </a:rPr>
              <a:t>Estoy</a:t>
            </a:r>
            <a:r>
              <a:rPr lang="en-US" sz="900" b="1" dirty="0">
                <a:solidFill>
                  <a:srgbClr val="15325E"/>
                </a:solidFill>
                <a:latin typeface="Montserrat"/>
                <a:ea typeface="Montserrat"/>
                <a:cs typeface="Montserrat"/>
                <a:sym typeface="Montserrat"/>
              </a:rPr>
              <a:t> </a:t>
            </a:r>
            <a:r>
              <a:rPr lang="en-US" sz="900" b="1" dirty="0" err="1">
                <a:solidFill>
                  <a:srgbClr val="15325E"/>
                </a:solidFill>
                <a:latin typeface="Montserrat"/>
                <a:ea typeface="Montserrat"/>
                <a:cs typeface="Montserrat"/>
                <a:sym typeface="Montserrat"/>
              </a:rPr>
              <a:t>alucinando</a:t>
            </a:r>
            <a:r>
              <a:rPr lang="en-US" sz="900" b="1" dirty="0">
                <a:solidFill>
                  <a:srgbClr val="15325E"/>
                </a:solidFill>
                <a:latin typeface="Montserrat"/>
                <a:ea typeface="Montserrat"/>
                <a:cs typeface="Montserrat"/>
                <a:sym typeface="Montserrat"/>
              </a:rPr>
              <a:t>”</a:t>
            </a:r>
            <a:endParaRPr sz="9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i="1" dirty="0">
                <a:solidFill>
                  <a:srgbClr val="CC5900"/>
                </a:solidFill>
                <a:latin typeface="Montserrat"/>
                <a:ea typeface="Montserrat"/>
                <a:cs typeface="Montserrat"/>
                <a:sym typeface="Montserrat"/>
              </a:rPr>
              <a:t>“I’m stoned”</a:t>
            </a:r>
            <a:endParaRPr sz="9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b="1" dirty="0">
                <a:solidFill>
                  <a:srgbClr val="15325E"/>
                </a:solidFill>
                <a:latin typeface="Montserrat"/>
                <a:ea typeface="Montserrat"/>
                <a:cs typeface="Montserrat"/>
                <a:sym typeface="Montserrat"/>
              </a:rPr>
              <a:t>“</a:t>
            </a:r>
            <a:r>
              <a:rPr lang="en-US" sz="900" b="1" dirty="0" err="1">
                <a:solidFill>
                  <a:srgbClr val="15325E"/>
                </a:solidFill>
                <a:latin typeface="Montserrat"/>
                <a:ea typeface="Montserrat"/>
                <a:cs typeface="Montserrat"/>
                <a:sym typeface="Montserrat"/>
              </a:rPr>
              <a:t>Estoy</a:t>
            </a:r>
            <a:r>
              <a:rPr lang="en-US" sz="900" b="1" dirty="0">
                <a:solidFill>
                  <a:srgbClr val="15325E"/>
                </a:solidFill>
                <a:latin typeface="Montserrat"/>
                <a:ea typeface="Montserrat"/>
                <a:cs typeface="Montserrat"/>
                <a:sym typeface="Montserrat"/>
              </a:rPr>
              <a:t> </a:t>
            </a:r>
            <a:r>
              <a:rPr lang="en-US" sz="900" b="1" dirty="0" err="1">
                <a:solidFill>
                  <a:srgbClr val="15325E"/>
                </a:solidFill>
                <a:latin typeface="Montserrat"/>
                <a:ea typeface="Montserrat"/>
                <a:cs typeface="Montserrat"/>
                <a:sym typeface="Montserrat"/>
              </a:rPr>
              <a:t>fumado</a:t>
            </a:r>
            <a:r>
              <a:rPr lang="en-US" sz="900" b="1" dirty="0">
                <a:solidFill>
                  <a:srgbClr val="15325E"/>
                </a:solidFill>
                <a:latin typeface="Montserrat"/>
                <a:ea typeface="Montserrat"/>
                <a:cs typeface="Montserrat"/>
                <a:sym typeface="Montserrat"/>
              </a:rPr>
              <a:t>”</a:t>
            </a:r>
            <a:endParaRPr sz="9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i="1" dirty="0">
                <a:solidFill>
                  <a:srgbClr val="CC5900"/>
                </a:solidFill>
                <a:latin typeface="Montserrat"/>
                <a:ea typeface="Montserrat"/>
                <a:cs typeface="Montserrat"/>
                <a:sym typeface="Montserrat"/>
              </a:rPr>
              <a:t>“I’m wasted”</a:t>
            </a:r>
            <a:endParaRPr sz="9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b="1" dirty="0">
                <a:solidFill>
                  <a:srgbClr val="15325E"/>
                </a:solidFill>
                <a:latin typeface="Montserrat"/>
                <a:ea typeface="Montserrat"/>
                <a:cs typeface="Montserrat"/>
                <a:sym typeface="Montserrat"/>
              </a:rPr>
              <a:t>“</a:t>
            </a:r>
            <a:r>
              <a:rPr lang="en-US" sz="900" b="1" dirty="0" err="1">
                <a:solidFill>
                  <a:srgbClr val="15325E"/>
                </a:solidFill>
                <a:latin typeface="Montserrat"/>
                <a:ea typeface="Montserrat"/>
                <a:cs typeface="Montserrat"/>
                <a:sym typeface="Montserrat"/>
              </a:rPr>
              <a:t>Fumé</a:t>
            </a:r>
            <a:r>
              <a:rPr lang="en-US" sz="900" b="1" dirty="0">
                <a:solidFill>
                  <a:srgbClr val="15325E"/>
                </a:solidFill>
                <a:latin typeface="Montserrat"/>
                <a:ea typeface="Montserrat"/>
                <a:cs typeface="Montserrat"/>
                <a:sym typeface="Montserrat"/>
              </a:rPr>
              <a:t> </a:t>
            </a:r>
            <a:r>
              <a:rPr lang="en-US" sz="900" b="1" dirty="0" err="1">
                <a:solidFill>
                  <a:srgbClr val="15325E"/>
                </a:solidFill>
                <a:latin typeface="Montserrat"/>
                <a:ea typeface="Montserrat"/>
                <a:cs typeface="Montserrat"/>
                <a:sym typeface="Montserrat"/>
              </a:rPr>
              <a:t>mota</a:t>
            </a:r>
            <a:r>
              <a:rPr lang="en-US" sz="900" b="1" dirty="0">
                <a:solidFill>
                  <a:srgbClr val="15325E"/>
                </a:solidFill>
                <a:latin typeface="Montserrat"/>
                <a:ea typeface="Montserrat"/>
                <a:cs typeface="Montserrat"/>
                <a:sym typeface="Montserrat"/>
              </a:rPr>
              <a:t>” </a:t>
            </a:r>
            <a:endParaRPr sz="9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i="1" dirty="0">
                <a:solidFill>
                  <a:srgbClr val="CC5900"/>
                </a:solidFill>
                <a:latin typeface="Montserrat"/>
                <a:ea typeface="Montserrat"/>
                <a:cs typeface="Montserrat"/>
                <a:sym typeface="Montserrat"/>
              </a:rPr>
              <a:t>“I’m baked”</a:t>
            </a:r>
            <a:endParaRPr sz="9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b="1" dirty="0">
                <a:solidFill>
                  <a:srgbClr val="15325E"/>
                </a:solidFill>
                <a:latin typeface="Montserrat"/>
                <a:ea typeface="Montserrat"/>
                <a:cs typeface="Montserrat"/>
                <a:sym typeface="Montserrat"/>
              </a:rPr>
              <a:t>“</a:t>
            </a:r>
            <a:r>
              <a:rPr lang="en-US" sz="900" b="1" dirty="0" err="1">
                <a:solidFill>
                  <a:srgbClr val="15325E"/>
                </a:solidFill>
                <a:latin typeface="Montserrat"/>
                <a:ea typeface="Montserrat"/>
                <a:cs typeface="Montserrat"/>
                <a:sym typeface="Montserrat"/>
              </a:rPr>
              <a:t>Fumé</a:t>
            </a:r>
            <a:r>
              <a:rPr lang="en-US" sz="900" b="1" dirty="0">
                <a:solidFill>
                  <a:srgbClr val="15325E"/>
                </a:solidFill>
                <a:latin typeface="Montserrat"/>
                <a:ea typeface="Montserrat"/>
                <a:cs typeface="Montserrat"/>
                <a:sym typeface="Montserrat"/>
              </a:rPr>
              <a:t> un </a:t>
            </a:r>
            <a:r>
              <a:rPr lang="en-US" sz="900" b="1" dirty="0" err="1">
                <a:solidFill>
                  <a:srgbClr val="15325E"/>
                </a:solidFill>
                <a:latin typeface="Montserrat"/>
                <a:ea typeface="Montserrat"/>
                <a:cs typeface="Montserrat"/>
                <a:sym typeface="Montserrat"/>
              </a:rPr>
              <a:t>porro</a:t>
            </a:r>
            <a:r>
              <a:rPr lang="en-US" sz="900" b="1" dirty="0">
                <a:solidFill>
                  <a:srgbClr val="15325E"/>
                </a:solidFill>
                <a:latin typeface="Montserrat"/>
                <a:ea typeface="Montserrat"/>
                <a:cs typeface="Montserrat"/>
                <a:sym typeface="Montserrat"/>
              </a:rPr>
              <a:t>”</a:t>
            </a:r>
            <a:endParaRPr sz="9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i="1" dirty="0">
                <a:solidFill>
                  <a:srgbClr val="CC5900"/>
                </a:solidFill>
                <a:latin typeface="Montserrat"/>
                <a:ea typeface="Montserrat"/>
                <a:cs typeface="Montserrat"/>
                <a:sym typeface="Montserrat"/>
              </a:rPr>
              <a:t>“I’m faded”</a:t>
            </a:r>
            <a:endParaRPr sz="9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b="1" dirty="0">
                <a:solidFill>
                  <a:srgbClr val="15325E"/>
                </a:solidFill>
                <a:latin typeface="Montserrat"/>
                <a:ea typeface="Montserrat"/>
                <a:cs typeface="Montserrat"/>
                <a:sym typeface="Montserrat"/>
              </a:rPr>
              <a:t>“</a:t>
            </a:r>
            <a:r>
              <a:rPr lang="en-US" sz="900" b="1" dirty="0" err="1">
                <a:solidFill>
                  <a:srgbClr val="15325E"/>
                </a:solidFill>
                <a:latin typeface="Montserrat"/>
                <a:ea typeface="Montserrat"/>
                <a:cs typeface="Montserrat"/>
                <a:sym typeface="Montserrat"/>
              </a:rPr>
              <a:t>Estoy</a:t>
            </a:r>
            <a:r>
              <a:rPr lang="en-US" sz="900" b="1" dirty="0">
                <a:solidFill>
                  <a:srgbClr val="15325E"/>
                </a:solidFill>
                <a:latin typeface="Montserrat"/>
                <a:ea typeface="Montserrat"/>
                <a:cs typeface="Montserrat"/>
                <a:sym typeface="Montserrat"/>
              </a:rPr>
              <a:t> high”</a:t>
            </a:r>
            <a:endParaRPr sz="9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i="1" dirty="0">
                <a:solidFill>
                  <a:srgbClr val="CC5900"/>
                </a:solidFill>
                <a:latin typeface="Montserrat"/>
                <a:ea typeface="Montserrat"/>
                <a:cs typeface="Montserrat"/>
                <a:sym typeface="Montserrat"/>
              </a:rPr>
              <a:t>“I’m high”</a:t>
            </a:r>
            <a:endParaRPr sz="9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dirty="0">
                <a:solidFill>
                  <a:srgbClr val="15325E"/>
                </a:solidFill>
                <a:latin typeface="Montserrat"/>
                <a:ea typeface="Montserrat"/>
                <a:cs typeface="Montserrat"/>
                <a:sym typeface="Montserrat"/>
              </a:rPr>
              <a:t>A law enforcement vehicle stops the “I’m High” car. We cut to the interior and see that the driver is completely caught by surprise.</a:t>
            </a:r>
            <a:endParaRPr sz="900"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b="1" dirty="0">
                <a:solidFill>
                  <a:srgbClr val="15325E"/>
                </a:solidFill>
                <a:latin typeface="Montserrat"/>
                <a:ea typeface="Montserrat"/>
                <a:cs typeface="Montserrat"/>
                <a:sym typeface="Montserrat"/>
              </a:rPr>
              <a:t>VO: </a:t>
            </a:r>
            <a:endParaRPr sz="9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b="1" dirty="0">
                <a:solidFill>
                  <a:srgbClr val="15325E"/>
                </a:solidFill>
                <a:latin typeface="Montserrat"/>
                <a:ea typeface="Montserrat"/>
                <a:cs typeface="Montserrat"/>
                <a:sym typeface="Montserrat"/>
              </a:rPr>
              <a:t>SUPER:  Si </a:t>
            </a:r>
            <a:r>
              <a:rPr lang="en-US" sz="900" b="1" dirty="0" err="1">
                <a:solidFill>
                  <a:srgbClr val="15325E"/>
                </a:solidFill>
                <a:latin typeface="Montserrat"/>
                <a:ea typeface="Montserrat"/>
                <a:cs typeface="Montserrat"/>
                <a:sym typeface="Montserrat"/>
              </a:rPr>
              <a:t>te</a:t>
            </a:r>
            <a:r>
              <a:rPr lang="en-US" sz="900" b="1" dirty="0">
                <a:solidFill>
                  <a:srgbClr val="15325E"/>
                </a:solidFill>
                <a:latin typeface="Montserrat"/>
                <a:ea typeface="Montserrat"/>
                <a:cs typeface="Montserrat"/>
                <a:sym typeface="Montserrat"/>
              </a:rPr>
              <a:t> </a:t>
            </a:r>
            <a:r>
              <a:rPr lang="en-US" sz="900" b="1" dirty="0" err="1">
                <a:solidFill>
                  <a:srgbClr val="15325E"/>
                </a:solidFill>
                <a:latin typeface="Montserrat"/>
                <a:ea typeface="Montserrat"/>
                <a:cs typeface="Montserrat"/>
                <a:sym typeface="Montserrat"/>
              </a:rPr>
              <a:t>sientes</a:t>
            </a:r>
            <a:r>
              <a:rPr lang="en-US" sz="900" b="1" dirty="0">
                <a:solidFill>
                  <a:srgbClr val="15325E"/>
                </a:solidFill>
                <a:latin typeface="Montserrat"/>
                <a:ea typeface="Montserrat"/>
                <a:cs typeface="Montserrat"/>
                <a:sym typeface="Montserrat"/>
              </a:rPr>
              <a:t> </a:t>
            </a:r>
            <a:r>
              <a:rPr lang="en-US" sz="900" b="1" dirty="0" err="1">
                <a:solidFill>
                  <a:srgbClr val="15325E"/>
                </a:solidFill>
                <a:latin typeface="Montserrat"/>
                <a:ea typeface="Montserrat"/>
                <a:cs typeface="Montserrat"/>
                <a:sym typeface="Montserrat"/>
              </a:rPr>
              <a:t>diferente</a:t>
            </a:r>
            <a:r>
              <a:rPr lang="en-US" sz="900" b="1" dirty="0">
                <a:solidFill>
                  <a:srgbClr val="15325E"/>
                </a:solidFill>
                <a:latin typeface="Montserrat"/>
                <a:ea typeface="Montserrat"/>
                <a:cs typeface="Montserrat"/>
                <a:sym typeface="Montserrat"/>
              </a:rPr>
              <a:t>, </a:t>
            </a:r>
            <a:r>
              <a:rPr lang="en-US" sz="900" b="1" dirty="0" err="1">
                <a:solidFill>
                  <a:srgbClr val="15325E"/>
                </a:solidFill>
                <a:latin typeface="Montserrat"/>
                <a:ea typeface="Montserrat"/>
                <a:cs typeface="Montserrat"/>
                <a:sym typeface="Montserrat"/>
              </a:rPr>
              <a:t>manejas</a:t>
            </a:r>
            <a:r>
              <a:rPr lang="en-US" sz="900" b="1" dirty="0">
                <a:solidFill>
                  <a:srgbClr val="15325E"/>
                </a:solidFill>
                <a:latin typeface="Montserrat"/>
                <a:ea typeface="Montserrat"/>
                <a:cs typeface="Montserrat"/>
                <a:sym typeface="Montserrat"/>
              </a:rPr>
              <a:t> </a:t>
            </a:r>
            <a:r>
              <a:rPr lang="en-US" sz="900" b="1" dirty="0" err="1">
                <a:solidFill>
                  <a:srgbClr val="15325E"/>
                </a:solidFill>
                <a:latin typeface="Montserrat"/>
                <a:ea typeface="Montserrat"/>
                <a:cs typeface="Montserrat"/>
                <a:sym typeface="Montserrat"/>
              </a:rPr>
              <a:t>diferente</a:t>
            </a:r>
            <a:r>
              <a:rPr lang="en-US" sz="900" b="1" dirty="0">
                <a:solidFill>
                  <a:srgbClr val="15325E"/>
                </a:solidFill>
                <a:latin typeface="Montserrat"/>
                <a:ea typeface="Montserrat"/>
                <a:cs typeface="Montserrat"/>
                <a:sym typeface="Montserrat"/>
              </a:rPr>
              <a:t>. Drive </a:t>
            </a:r>
            <a:r>
              <a:rPr lang="en-US" sz="900" b="1" dirty="0">
                <a:latin typeface="Montserrat"/>
                <a:ea typeface="Montserrat"/>
                <a:cs typeface="Montserrat"/>
                <a:sym typeface="Montserrat"/>
              </a:rPr>
              <a:t>H</a:t>
            </a:r>
            <a:r>
              <a:rPr lang="en-US" sz="900" b="1" dirty="0">
                <a:solidFill>
                  <a:srgbClr val="15325E"/>
                </a:solidFill>
                <a:latin typeface="Montserrat"/>
                <a:ea typeface="Montserrat"/>
                <a:cs typeface="Montserrat"/>
                <a:sym typeface="Montserrat"/>
              </a:rPr>
              <a:t>igh, </a:t>
            </a:r>
            <a:r>
              <a:rPr lang="en-US" sz="900" b="1" dirty="0">
                <a:latin typeface="Montserrat"/>
                <a:ea typeface="Montserrat"/>
                <a:cs typeface="Montserrat"/>
                <a:sym typeface="Montserrat"/>
              </a:rPr>
              <a:t>G</a:t>
            </a:r>
            <a:r>
              <a:rPr lang="en-US" sz="900" b="1" dirty="0">
                <a:solidFill>
                  <a:srgbClr val="15325E"/>
                </a:solidFill>
                <a:latin typeface="Montserrat"/>
                <a:ea typeface="Montserrat"/>
                <a:cs typeface="Montserrat"/>
                <a:sym typeface="Montserrat"/>
              </a:rPr>
              <a:t>et a DUI.</a:t>
            </a:r>
            <a:endParaRPr sz="9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i="1" dirty="0">
                <a:solidFill>
                  <a:srgbClr val="CC5900"/>
                </a:solidFill>
                <a:latin typeface="Montserrat"/>
                <a:ea typeface="Montserrat"/>
                <a:cs typeface="Montserrat"/>
                <a:sym typeface="Montserrat"/>
              </a:rPr>
              <a:t>If you feel different, you drive different. Drive High, Get a DUI.</a:t>
            </a:r>
            <a:endParaRPr sz="9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b="1" dirty="0">
                <a:solidFill>
                  <a:srgbClr val="15325E"/>
                </a:solidFill>
                <a:latin typeface="Montserrat"/>
                <a:ea typeface="Montserrat"/>
                <a:cs typeface="Montserrat"/>
                <a:sym typeface="Montserrat"/>
              </a:rPr>
              <a:t>LOGOS</a:t>
            </a:r>
            <a:endParaRPr sz="9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b="1" dirty="0" err="1">
                <a:solidFill>
                  <a:srgbClr val="15325E"/>
                </a:solidFill>
                <a:latin typeface="Montserrat"/>
                <a:ea typeface="Montserrat"/>
                <a:cs typeface="Montserrat"/>
                <a:sym typeface="Montserrat"/>
              </a:rPr>
              <a:t>Pagado</a:t>
            </a:r>
            <a:r>
              <a:rPr lang="en-US" sz="900" b="1" dirty="0">
                <a:solidFill>
                  <a:srgbClr val="15325E"/>
                </a:solidFill>
                <a:latin typeface="Montserrat"/>
                <a:ea typeface="Montserrat"/>
                <a:cs typeface="Montserrat"/>
                <a:sym typeface="Montserrat"/>
              </a:rPr>
              <a:t> </a:t>
            </a:r>
            <a:r>
              <a:rPr lang="en-US" sz="900" b="1" dirty="0" err="1">
                <a:solidFill>
                  <a:srgbClr val="15325E"/>
                </a:solidFill>
                <a:latin typeface="Montserrat"/>
                <a:ea typeface="Montserrat"/>
                <a:cs typeface="Montserrat"/>
                <a:sym typeface="Montserrat"/>
              </a:rPr>
              <a:t>por</a:t>
            </a:r>
            <a:r>
              <a:rPr lang="en-US" sz="900" b="1" dirty="0">
                <a:solidFill>
                  <a:srgbClr val="15325E"/>
                </a:solidFill>
                <a:latin typeface="Montserrat"/>
                <a:ea typeface="Montserrat"/>
                <a:cs typeface="Montserrat"/>
                <a:sym typeface="Montserrat"/>
              </a:rPr>
              <a:t> NHTSA</a:t>
            </a:r>
            <a:endParaRPr sz="900" b="1" dirty="0">
              <a:solidFill>
                <a:srgbClr val="15325E"/>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900" i="1" dirty="0">
                <a:solidFill>
                  <a:srgbClr val="CC5900"/>
                </a:solidFill>
                <a:latin typeface="Montserrat"/>
                <a:ea typeface="Montserrat"/>
                <a:cs typeface="Montserrat"/>
                <a:sym typeface="Montserrat"/>
              </a:rPr>
              <a:t>Paid for by NHTSA</a:t>
            </a:r>
            <a:endParaRPr sz="900" i="1" dirty="0">
              <a:solidFill>
                <a:srgbClr val="CC5900"/>
              </a:solidFill>
              <a:latin typeface="Montserrat"/>
              <a:ea typeface="Montserrat"/>
              <a:cs typeface="Montserrat"/>
              <a:sym typeface="Montserrat"/>
            </a:endParaRPr>
          </a:p>
          <a:p>
            <a:pPr marL="0" lvl="0" indent="0" algn="l" rtl="0">
              <a:lnSpc>
                <a:spcPct val="115000"/>
              </a:lnSpc>
              <a:spcBef>
                <a:spcPts val="0"/>
              </a:spcBef>
              <a:spcAft>
                <a:spcPts val="0"/>
              </a:spcAft>
              <a:buSzPts val="1600"/>
              <a:buNone/>
            </a:pPr>
            <a:endParaRPr sz="900" dirty="0">
              <a:solidFill>
                <a:schemeClr val="dk1"/>
              </a:solidFill>
            </a:endParaRPr>
          </a:p>
        </p:txBody>
      </p:sp>
      <p:pic>
        <p:nvPicPr>
          <p:cNvPr id="1079" name="Google Shape;1079;p13"/>
          <p:cNvPicPr preferRelativeResize="0"/>
          <p:nvPr/>
        </p:nvPicPr>
        <p:blipFill rotWithShape="1">
          <a:blip r:embed="rId3">
            <a:alphaModFix/>
          </a:blip>
          <a:srcRect/>
          <a:stretch/>
        </p:blipFill>
        <p:spPr>
          <a:xfrm>
            <a:off x="6767669" y="2571750"/>
            <a:ext cx="2413950" cy="1528100"/>
          </a:xfrm>
          <a:prstGeom prst="rect">
            <a:avLst/>
          </a:prstGeom>
          <a:noFill/>
          <a:ln>
            <a:noFill/>
          </a:ln>
        </p:spPr>
      </p:pic>
      <p:pic>
        <p:nvPicPr>
          <p:cNvPr id="1080" name="Google Shape;1080;p13"/>
          <p:cNvPicPr preferRelativeResize="0"/>
          <p:nvPr/>
        </p:nvPicPr>
        <p:blipFill rotWithShape="1">
          <a:blip r:embed="rId4">
            <a:alphaModFix/>
          </a:blip>
          <a:srcRect b="10817"/>
          <a:stretch/>
        </p:blipFill>
        <p:spPr>
          <a:xfrm>
            <a:off x="6767669" y="3907420"/>
            <a:ext cx="2413950" cy="1528100"/>
          </a:xfrm>
          <a:prstGeom prst="rect">
            <a:avLst/>
          </a:prstGeom>
          <a:noFill/>
          <a:ln>
            <a:noFill/>
          </a:ln>
        </p:spPr>
      </p:pic>
      <p:pic>
        <p:nvPicPr>
          <p:cNvPr id="1081" name="Google Shape;1081;p13"/>
          <p:cNvPicPr preferRelativeResize="0"/>
          <p:nvPr/>
        </p:nvPicPr>
        <p:blipFill rotWithShape="1">
          <a:blip r:embed="rId5">
            <a:alphaModFix/>
          </a:blip>
          <a:srcRect l="7243"/>
          <a:stretch/>
        </p:blipFill>
        <p:spPr>
          <a:xfrm>
            <a:off x="6767669" y="0"/>
            <a:ext cx="2413950" cy="1528100"/>
          </a:xfrm>
          <a:prstGeom prst="rect">
            <a:avLst/>
          </a:prstGeom>
          <a:noFill/>
          <a:ln>
            <a:noFill/>
          </a:ln>
        </p:spPr>
      </p:pic>
      <p:pic>
        <p:nvPicPr>
          <p:cNvPr id="1082" name="Google Shape;1082;p13"/>
          <p:cNvPicPr preferRelativeResize="0"/>
          <p:nvPr/>
        </p:nvPicPr>
        <p:blipFill rotWithShape="1">
          <a:blip r:embed="rId6">
            <a:alphaModFix/>
          </a:blip>
          <a:srcRect l="10952"/>
          <a:stretch/>
        </p:blipFill>
        <p:spPr>
          <a:xfrm>
            <a:off x="6767669" y="1189660"/>
            <a:ext cx="2413950" cy="1528100"/>
          </a:xfrm>
          <a:prstGeom prst="rect">
            <a:avLst/>
          </a:prstGeom>
          <a:noFill/>
          <a:ln>
            <a:noFill/>
          </a:ln>
        </p:spPr>
      </p:pic>
      <p:sp>
        <p:nvSpPr>
          <p:cNvPr id="1083" name="Google Shape;1083;p13"/>
          <p:cNvSpPr/>
          <p:nvPr/>
        </p:nvSpPr>
        <p:spPr>
          <a:xfrm>
            <a:off x="810725" y="612350"/>
            <a:ext cx="124038" cy="186192"/>
          </a:xfrm>
          <a:prstGeom prst="lightningBolt">
            <a:avLst/>
          </a:prstGeom>
          <a:solidFill>
            <a:srgbClr val="FF8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3"/>
          <p:cNvSpPr txBox="1"/>
          <p:nvPr/>
        </p:nvSpPr>
        <p:spPr>
          <a:xfrm>
            <a:off x="898500" y="536100"/>
            <a:ext cx="7923000" cy="338700"/>
          </a:xfrm>
          <a:prstGeom prst="rect">
            <a:avLst/>
          </a:prstGeom>
          <a:noFill/>
          <a:ln>
            <a:noFill/>
          </a:ln>
        </p:spPr>
        <p:txBody>
          <a:bodyPr spcFirstLastPara="1" wrap="square" lIns="91425" tIns="91425" rIns="91425" bIns="91425" anchor="t" anchorCtr="0">
            <a:spAutoFit/>
          </a:bodyPr>
          <a:lstStyle/>
          <a:p>
            <a:pPr marL="0" marR="50800" lvl="0" indent="0" algn="l" rtl="0">
              <a:lnSpc>
                <a:spcPct val="100000"/>
              </a:lnSpc>
              <a:spcBef>
                <a:spcPts val="0"/>
              </a:spcBef>
              <a:spcAft>
                <a:spcPts val="0"/>
              </a:spcAft>
              <a:buClr>
                <a:srgbClr val="000000"/>
              </a:buClr>
              <a:buSzPts val="700"/>
              <a:buFont typeface="Arial"/>
              <a:buNone/>
            </a:pPr>
            <a:r>
              <a:rPr lang="en-US" sz="1000" b="0" i="0" u="none" strike="noStrike" cap="none" dirty="0">
                <a:solidFill>
                  <a:srgbClr val="7CA3E2"/>
                </a:solidFill>
                <a:highlight>
                  <a:schemeClr val="lt1"/>
                </a:highlight>
                <a:latin typeface="Montserrat Light"/>
                <a:ea typeface="Montserrat Light"/>
                <a:cs typeface="Montserrat Light"/>
                <a:sym typeface="Montserrat Light"/>
              </a:rPr>
              <a:t>You can’t really hide that you are high.</a:t>
            </a:r>
            <a:endParaRPr sz="1000" b="0" i="1" u="none" strike="noStrike" cap="none" dirty="0">
              <a:solidFill>
                <a:srgbClr val="15325E"/>
              </a:solidFill>
              <a:highlight>
                <a:srgbClr val="FFFFFF"/>
              </a:highlight>
              <a:latin typeface="Montserrat Light"/>
              <a:ea typeface="Montserrat Light"/>
              <a:cs typeface="Montserrat Light"/>
              <a:sym typeface="Montserrat Light"/>
            </a:endParaRPr>
          </a:p>
        </p:txBody>
      </p:sp>
    </p:spTree>
  </p:cSld>
  <p:clrMapOvr>
    <a:masterClrMapping/>
  </p:clrMapOvr>
</p:sld>
</file>

<file path=ppt/theme/theme1.xml><?xml version="1.0" encoding="utf-8"?>
<a:theme xmlns:a="http://schemas.openxmlformats.org/drawingml/2006/main" name="ST1">
  <a:themeElements>
    <a:clrScheme name="ST1 1">
      <a:dk1>
        <a:srgbClr val="15325E"/>
      </a:dk1>
      <a:lt1>
        <a:srgbClr val="FFFFFF"/>
      </a:lt1>
      <a:dk2>
        <a:srgbClr val="BED2F1"/>
      </a:dk2>
      <a:lt2>
        <a:srgbClr val="E6E6EC"/>
      </a:lt2>
      <a:accent1>
        <a:srgbClr val="11191F"/>
      </a:accent1>
      <a:accent2>
        <a:srgbClr val="525666"/>
      </a:accent2>
      <a:accent3>
        <a:srgbClr val="757B96"/>
      </a:accent3>
      <a:accent4>
        <a:srgbClr val="9CA1B6"/>
      </a:accent4>
      <a:accent5>
        <a:srgbClr val="CC5900"/>
      </a:accent5>
      <a:accent6>
        <a:srgbClr val="FF88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utius template">
  <a:themeElements>
    <a:clrScheme name="ST1 1">
      <a:dk1>
        <a:srgbClr val="15325E"/>
      </a:dk1>
      <a:lt1>
        <a:srgbClr val="FFFFFF"/>
      </a:lt1>
      <a:dk2>
        <a:srgbClr val="BED2F1"/>
      </a:dk2>
      <a:lt2>
        <a:srgbClr val="E6E6EC"/>
      </a:lt2>
      <a:accent1>
        <a:srgbClr val="11191F"/>
      </a:accent1>
      <a:accent2>
        <a:srgbClr val="525666"/>
      </a:accent2>
      <a:accent3>
        <a:srgbClr val="757B96"/>
      </a:accent3>
      <a:accent4>
        <a:srgbClr val="9CA1B6"/>
      </a:accent4>
      <a:accent5>
        <a:srgbClr val="CC5900"/>
      </a:accent5>
      <a:accent6>
        <a:srgbClr val="FF88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965</Words>
  <Application>Microsoft Macintosh PowerPoint</Application>
  <PresentationFormat>On-screen Show (16:9)</PresentationFormat>
  <Paragraphs>111</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Montserrat Thin</vt:lpstr>
      <vt:lpstr>Montserrat Light</vt:lpstr>
      <vt:lpstr>Montserrat Medium</vt:lpstr>
      <vt:lpstr>DM Serif Display</vt:lpstr>
      <vt:lpstr>Montserrat</vt:lpstr>
      <vt:lpstr>ST1</vt:lpstr>
      <vt:lpstr>1_Mutius template</vt:lpstr>
      <vt:lpstr>Drug Impaired Driving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Impaired Driving</dc:title>
  <dc:creator>Files, Charles (NHTSA)</dc:creator>
  <cp:lastModifiedBy>Anna Albert</cp:lastModifiedBy>
  <cp:revision>146</cp:revision>
  <dcterms:modified xsi:type="dcterms:W3CDTF">2022-07-15T01:02:31Z</dcterms:modified>
</cp:coreProperties>
</file>