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>
        <p:scale>
          <a:sx n="400" d="100"/>
          <a:sy n="400" d="100"/>
        </p:scale>
        <p:origin x="-1800" y="-8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61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7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3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49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037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5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72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5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1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8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1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C7D77-497B-4D07-8E60-9CCE50E641D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93A5E-6709-40BC-9EBF-3C99CCE8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02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OPM-V Privacy Screenshots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9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212725"/>
            <a:ext cx="8977621" cy="64087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3275" y="3956050"/>
            <a:ext cx="320675" cy="87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42950" y="3889475"/>
            <a:ext cx="639761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dirty="0" smtClean="0">
                <a:latin typeface="Arial" panose="020B0604020202020204" pitchFamily="34" charset="0"/>
                <a:cs typeface="Arial" panose="020B0604020202020204" pitchFamily="34" charset="0"/>
              </a:rPr>
              <a:t>XX/XX/XXXX</a:t>
            </a:r>
            <a:endParaRPr lang="en-US" sz="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0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" y="239712"/>
            <a:ext cx="8977622" cy="64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12" y="239712"/>
            <a:ext cx="8977621" cy="640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45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OPM-V Privacy Screenshots</vt:lpstr>
      <vt:lpstr>PowerPoint Presentation</vt:lpstr>
      <vt:lpstr>PowerPoint Presentation</vt:lpstr>
      <vt:lpstr>PowerPoint Presentation</vt:lpstr>
    </vt:vector>
  </TitlesOfParts>
  <Company>DMDC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Olver, Lauren L CIV DMDC</dc:creator>
  <cp:lastModifiedBy>Yeargins, Latarsha R CIV DMDC</cp:lastModifiedBy>
  <cp:revision>4</cp:revision>
  <dcterms:created xsi:type="dcterms:W3CDTF">2022-04-26T17:48:44Z</dcterms:created>
  <dcterms:modified xsi:type="dcterms:W3CDTF">2022-05-04T14:42:45Z</dcterms:modified>
</cp:coreProperties>
</file>