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68" r:id="rId5"/>
    <p:sldId id="270" r:id="rId6"/>
    <p:sldId id="271" r:id="rId7"/>
    <p:sldId id="279" r:id="rId8"/>
    <p:sldId id="272" r:id="rId9"/>
    <p:sldId id="273" r:id="rId10"/>
    <p:sldId id="274" r:id="rId11"/>
    <p:sldId id="276" r:id="rId12"/>
    <p:sldId id="278" r:id="rId13"/>
    <p:sldId id="277" r:id="rId14"/>
    <p:sldId id="280" r:id="rId15"/>
    <p:sldId id="282" r:id="rId16"/>
    <p:sldId id="283" r:id="rId17"/>
    <p:sldId id="284" r:id="rId18"/>
    <p:sldId id="28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h, Richard S-CTR (FAA)" initials="LRS(" lastIdx="5" clrIdx="0">
    <p:extLst>
      <p:ext uri="{19B8F6BF-5375-455C-9EA6-DF929625EA0E}">
        <p15:presenceInfo xmlns:p15="http://schemas.microsoft.com/office/powerpoint/2012/main" userId="S-1-5-21-3215564045-1863808890-1157122868-34426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7AB9"/>
    <a:srgbClr val="002665"/>
    <a:srgbClr val="7C7CAA"/>
    <a:srgbClr val="0039A0"/>
    <a:srgbClr val="80ADDC"/>
    <a:srgbClr val="6983C6"/>
    <a:srgbClr val="265682"/>
    <a:srgbClr val="F5F5F5"/>
    <a:srgbClr val="FFFFFF"/>
    <a:srgbClr val="107C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82C023-DACC-4CF7-9F1B-27AAF8B3C72C}" v="6" dt="2022-02-16T17:09:48.367"/>
    <p1510:client id="{8D1ACF20-9C70-4AA0-A7F6-A67DDBF07041}" v="12" dt="2022-04-05T14:52:40.316"/>
    <p1510:client id="{8D55C62B-3515-4031-855C-47779D42F17D}" v="54" dt="2021-12-01T15:48:00.245"/>
    <p1510:client id="{9F26E1B4-6BFF-402F-A57C-E574B2A71536}" v="3" dt="2021-12-01T16:42:45.661"/>
    <p1510:client id="{C349147E-B84C-A2BD-16D2-9ABA775DE12E}" v="18" dt="2022-05-23T15:04:30.285"/>
    <p1510:client id="{DD4E6CF2-8341-42D0-AD10-4BB4F575FD52}" v="4" dt="2022-04-05T13:49:48.838"/>
    <p1510:client id="{E12F3459-EBE0-4245-873F-4687ACA2ED68}" v="301" dt="2022-05-20T13:32:48.3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07" autoAdjust="0"/>
    <p:restoredTop sz="96395" autoAdjust="0"/>
  </p:normalViewPr>
  <p:slideViewPr>
    <p:cSldViewPr snapToGrid="0">
      <p:cViewPr varScale="1">
        <p:scale>
          <a:sx n="88" d="100"/>
          <a:sy n="88" d="100"/>
        </p:scale>
        <p:origin x="75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h, Richard S-CTR (FAA)" userId="S::richard.s-ctr.lesh@faa.gov::82097bdd-8298-4c37-9a27-55efaf3d5578" providerId="AD" clId="Web-{9F26E1B4-6BFF-402F-A57C-E574B2A71536}"/>
    <pc:docChg chg="modSld">
      <pc:chgData name="Lesh, Richard S-CTR (FAA)" userId="S::richard.s-ctr.lesh@faa.gov::82097bdd-8298-4c37-9a27-55efaf3d5578" providerId="AD" clId="Web-{9F26E1B4-6BFF-402F-A57C-E574B2A71536}" dt="2021-12-01T16:42:44.255" v="0" actId="20577"/>
      <pc:docMkLst>
        <pc:docMk/>
      </pc:docMkLst>
      <pc:sldChg chg="modSp">
        <pc:chgData name="Lesh, Richard S-CTR (FAA)" userId="S::richard.s-ctr.lesh@faa.gov::82097bdd-8298-4c37-9a27-55efaf3d5578" providerId="AD" clId="Web-{9F26E1B4-6BFF-402F-A57C-E574B2A71536}" dt="2021-12-01T16:42:44.255" v="0" actId="20577"/>
        <pc:sldMkLst>
          <pc:docMk/>
          <pc:sldMk cId="1280235364" sldId="259"/>
        </pc:sldMkLst>
        <pc:spChg chg="mod">
          <ac:chgData name="Lesh, Richard S-CTR (FAA)" userId="S::richard.s-ctr.lesh@faa.gov::82097bdd-8298-4c37-9a27-55efaf3d5578" providerId="AD" clId="Web-{9F26E1B4-6BFF-402F-A57C-E574B2A71536}" dt="2021-12-01T16:42:44.255" v="0" actId="20577"/>
          <ac:spMkLst>
            <pc:docMk/>
            <pc:sldMk cId="1280235364" sldId="259"/>
            <ac:spMk id="15" creationId="{00000000-0000-0000-0000-000000000000}"/>
          </ac:spMkLst>
        </pc:spChg>
      </pc:sldChg>
    </pc:docChg>
  </pc:docChgLst>
  <pc:docChgLst>
    <pc:chgData name="Lesh, Richard S-CTR (FAA)" userId="S::richard.s-ctr.lesh@faa.gov::82097bdd-8298-4c37-9a27-55efaf3d5578" providerId="AD" clId="Web-{C349147E-B84C-A2BD-16D2-9ABA775DE12E}"/>
    <pc:docChg chg="modSld">
      <pc:chgData name="Lesh, Richard S-CTR (FAA)" userId="S::richard.s-ctr.lesh@faa.gov::82097bdd-8298-4c37-9a27-55efaf3d5578" providerId="AD" clId="Web-{C349147E-B84C-A2BD-16D2-9ABA775DE12E}" dt="2022-05-23T15:04:30.285" v="17" actId="1076"/>
      <pc:docMkLst>
        <pc:docMk/>
      </pc:docMkLst>
      <pc:sldChg chg="modSp">
        <pc:chgData name="Lesh, Richard S-CTR (FAA)" userId="S::richard.s-ctr.lesh@faa.gov::82097bdd-8298-4c37-9a27-55efaf3d5578" providerId="AD" clId="Web-{C349147E-B84C-A2BD-16D2-9ABA775DE12E}" dt="2022-05-23T15:01:52.939" v="0" actId="1076"/>
        <pc:sldMkLst>
          <pc:docMk/>
          <pc:sldMk cId="3145674056" sldId="268"/>
        </pc:sldMkLst>
        <pc:spChg chg="mod">
          <ac:chgData name="Lesh, Richard S-CTR (FAA)" userId="S::richard.s-ctr.lesh@faa.gov::82097bdd-8298-4c37-9a27-55efaf3d5578" providerId="AD" clId="Web-{C349147E-B84C-A2BD-16D2-9ABA775DE12E}" dt="2022-05-23T15:01:52.939" v="0" actId="1076"/>
          <ac:spMkLst>
            <pc:docMk/>
            <pc:sldMk cId="3145674056" sldId="268"/>
            <ac:spMk id="11" creationId="{00000000-0000-0000-0000-000000000000}"/>
          </ac:spMkLst>
        </pc:spChg>
      </pc:sldChg>
      <pc:sldChg chg="modSp">
        <pc:chgData name="Lesh, Richard S-CTR (FAA)" userId="S::richard.s-ctr.lesh@faa.gov::82097bdd-8298-4c37-9a27-55efaf3d5578" providerId="AD" clId="Web-{C349147E-B84C-A2BD-16D2-9ABA775DE12E}" dt="2022-05-23T15:04:03.003" v="16" actId="1076"/>
        <pc:sldMkLst>
          <pc:docMk/>
          <pc:sldMk cId="3337546791" sldId="270"/>
        </pc:sldMkLst>
        <pc:picChg chg="mod">
          <ac:chgData name="Lesh, Richard S-CTR (FAA)" userId="S::richard.s-ctr.lesh@faa.gov::82097bdd-8298-4c37-9a27-55efaf3d5578" providerId="AD" clId="Web-{C349147E-B84C-A2BD-16D2-9ABA775DE12E}" dt="2022-05-23T15:04:00.519" v="15" actId="1076"/>
          <ac:picMkLst>
            <pc:docMk/>
            <pc:sldMk cId="3337546791" sldId="270"/>
            <ac:picMk id="2" creationId="{00000000-0000-0000-0000-000000000000}"/>
          </ac:picMkLst>
        </pc:picChg>
        <pc:picChg chg="mod">
          <ac:chgData name="Lesh, Richard S-CTR (FAA)" userId="S::richard.s-ctr.lesh@faa.gov::82097bdd-8298-4c37-9a27-55efaf3d5578" providerId="AD" clId="Web-{C349147E-B84C-A2BD-16D2-9ABA775DE12E}" dt="2022-05-23T15:03:58.144" v="14" actId="1076"/>
          <ac:picMkLst>
            <pc:docMk/>
            <pc:sldMk cId="3337546791" sldId="270"/>
            <ac:picMk id="3" creationId="{00000000-0000-0000-0000-000000000000}"/>
          </ac:picMkLst>
        </pc:picChg>
        <pc:picChg chg="mod">
          <ac:chgData name="Lesh, Richard S-CTR (FAA)" userId="S::richard.s-ctr.lesh@faa.gov::82097bdd-8298-4c37-9a27-55efaf3d5578" providerId="AD" clId="Web-{C349147E-B84C-A2BD-16D2-9ABA775DE12E}" dt="2022-05-23T15:04:03.003" v="16" actId="1076"/>
          <ac:picMkLst>
            <pc:docMk/>
            <pc:sldMk cId="3337546791" sldId="270"/>
            <ac:picMk id="17" creationId="{00000000-0000-0000-0000-000000000000}"/>
          </ac:picMkLst>
        </pc:picChg>
      </pc:sldChg>
      <pc:sldChg chg="modSp">
        <pc:chgData name="Lesh, Richard S-CTR (FAA)" userId="S::richard.s-ctr.lesh@faa.gov::82097bdd-8298-4c37-9a27-55efaf3d5578" providerId="AD" clId="Web-{C349147E-B84C-A2BD-16D2-9ABA775DE12E}" dt="2022-05-23T15:04:30.285" v="17" actId="1076"/>
        <pc:sldMkLst>
          <pc:docMk/>
          <pc:sldMk cId="4163315046" sldId="279"/>
        </pc:sldMkLst>
        <pc:spChg chg="mod">
          <ac:chgData name="Lesh, Richard S-CTR (FAA)" userId="S::richard.s-ctr.lesh@faa.gov::82097bdd-8298-4c37-9a27-55efaf3d5578" providerId="AD" clId="Web-{C349147E-B84C-A2BD-16D2-9ABA775DE12E}" dt="2022-05-23T15:04:30.285" v="17" actId="1076"/>
          <ac:spMkLst>
            <pc:docMk/>
            <pc:sldMk cId="4163315046" sldId="279"/>
            <ac:spMk id="6" creationId="{00000000-0000-0000-0000-000000000000}"/>
          </ac:spMkLst>
        </pc:spChg>
      </pc:sldChg>
    </pc:docChg>
  </pc:docChgLst>
  <pc:docChgLst>
    <pc:chgData name="McGrath, Jesse CTR (FAA)" userId="S::jesse.ctr.mcgrath@faa.gov::0ea17cf5-e30c-4b6b-848a-ff42e9ee7547" providerId="AD" clId="Web-{4482C023-DACC-4CF7-9F1B-27AAF8B3C72C}"/>
    <pc:docChg chg="modSld">
      <pc:chgData name="McGrath, Jesse CTR (FAA)" userId="S::jesse.ctr.mcgrath@faa.gov::0ea17cf5-e30c-4b6b-848a-ff42e9ee7547" providerId="AD" clId="Web-{4482C023-DACC-4CF7-9F1B-27AAF8B3C72C}" dt="2022-02-16T17:09:44.039" v="1" actId="20577"/>
      <pc:docMkLst>
        <pc:docMk/>
      </pc:docMkLst>
      <pc:sldChg chg="modSp">
        <pc:chgData name="McGrath, Jesse CTR (FAA)" userId="S::jesse.ctr.mcgrath@faa.gov::0ea17cf5-e30c-4b6b-848a-ff42e9ee7547" providerId="AD" clId="Web-{4482C023-DACC-4CF7-9F1B-27AAF8B3C72C}" dt="2022-02-16T17:09:44.039" v="1" actId="20577"/>
        <pc:sldMkLst>
          <pc:docMk/>
          <pc:sldMk cId="3145674056" sldId="268"/>
        </pc:sldMkLst>
        <pc:spChg chg="mod">
          <ac:chgData name="McGrath, Jesse CTR (FAA)" userId="S::jesse.ctr.mcgrath@faa.gov::0ea17cf5-e30c-4b6b-848a-ff42e9ee7547" providerId="AD" clId="Web-{4482C023-DACC-4CF7-9F1B-27AAF8B3C72C}" dt="2022-02-16T17:09:44.039" v="1" actId="20577"/>
          <ac:spMkLst>
            <pc:docMk/>
            <pc:sldMk cId="3145674056" sldId="268"/>
            <ac:spMk id="5" creationId="{00000000-0000-0000-0000-000000000000}"/>
          </ac:spMkLst>
        </pc:spChg>
      </pc:sldChg>
    </pc:docChg>
  </pc:docChgLst>
  <pc:docChgLst>
    <pc:chgData name="Lesh, Richard S-CTR (FAA)" userId="S::richard.s-ctr.lesh@faa.gov::82097bdd-8298-4c37-9a27-55efaf3d5578" providerId="AD" clId="Web-{DD4E6CF2-8341-42D0-AD10-4BB4F575FD52}"/>
    <pc:docChg chg="modSld">
      <pc:chgData name="Lesh, Richard S-CTR (FAA)" userId="S::richard.s-ctr.lesh@faa.gov::82097bdd-8298-4c37-9a27-55efaf3d5578" providerId="AD" clId="Web-{DD4E6CF2-8341-42D0-AD10-4BB4F575FD52}" dt="2022-04-05T13:49:48.838" v="1" actId="20577"/>
      <pc:docMkLst>
        <pc:docMk/>
      </pc:docMkLst>
      <pc:sldChg chg="modSp">
        <pc:chgData name="Lesh, Richard S-CTR (FAA)" userId="S::richard.s-ctr.lesh@faa.gov::82097bdd-8298-4c37-9a27-55efaf3d5578" providerId="AD" clId="Web-{DD4E6CF2-8341-42D0-AD10-4BB4F575FD52}" dt="2022-04-05T13:49:48.838" v="1" actId="20577"/>
        <pc:sldMkLst>
          <pc:docMk/>
          <pc:sldMk cId="1944585174" sldId="262"/>
        </pc:sldMkLst>
        <pc:spChg chg="mod">
          <ac:chgData name="Lesh, Richard S-CTR (FAA)" userId="S::richard.s-ctr.lesh@faa.gov::82097bdd-8298-4c37-9a27-55efaf3d5578" providerId="AD" clId="Web-{DD4E6CF2-8341-42D0-AD10-4BB4F575FD52}" dt="2022-04-05T13:49:48.838" v="1" actId="20577"/>
          <ac:spMkLst>
            <pc:docMk/>
            <pc:sldMk cId="1944585174" sldId="262"/>
            <ac:spMk id="7" creationId="{00000000-0000-0000-0000-000000000000}"/>
          </ac:spMkLst>
        </pc:spChg>
      </pc:sldChg>
    </pc:docChg>
  </pc:docChgLst>
  <pc:docChgLst>
    <pc:chgData name="Lesh, Richard S-CTR (FAA)" userId="S::richard.s-ctr.lesh@faa.gov::82097bdd-8298-4c37-9a27-55efaf3d5578" providerId="AD" clId="Web-{8D55C62B-3515-4031-855C-47779D42F17D}"/>
    <pc:docChg chg="modSld">
      <pc:chgData name="Lesh, Richard S-CTR (FAA)" userId="S::richard.s-ctr.lesh@faa.gov::82097bdd-8298-4c37-9a27-55efaf3d5578" providerId="AD" clId="Web-{8D55C62B-3515-4031-855C-47779D42F17D}" dt="2021-12-01T15:48:00.245" v="28" actId="20577"/>
      <pc:docMkLst>
        <pc:docMk/>
      </pc:docMkLst>
      <pc:sldChg chg="modSp">
        <pc:chgData name="Lesh, Richard S-CTR (FAA)" userId="S::richard.s-ctr.lesh@faa.gov::82097bdd-8298-4c37-9a27-55efaf3d5578" providerId="AD" clId="Web-{8D55C62B-3515-4031-855C-47779D42F17D}" dt="2021-12-01T15:35:33.966" v="2" actId="20577"/>
        <pc:sldMkLst>
          <pc:docMk/>
          <pc:sldMk cId="1280235364" sldId="259"/>
        </pc:sldMkLst>
        <pc:spChg chg="mod">
          <ac:chgData name="Lesh, Richard S-CTR (FAA)" userId="S::richard.s-ctr.lesh@faa.gov::82097bdd-8298-4c37-9a27-55efaf3d5578" providerId="AD" clId="Web-{8D55C62B-3515-4031-855C-47779D42F17D}" dt="2021-12-01T15:35:33.966" v="2" actId="20577"/>
          <ac:spMkLst>
            <pc:docMk/>
            <pc:sldMk cId="1280235364" sldId="259"/>
            <ac:spMk id="15" creationId="{00000000-0000-0000-0000-000000000000}"/>
          </ac:spMkLst>
        </pc:spChg>
      </pc:sldChg>
      <pc:sldChg chg="modSp">
        <pc:chgData name="Lesh, Richard S-CTR (FAA)" userId="S::richard.s-ctr.lesh@faa.gov::82097bdd-8298-4c37-9a27-55efaf3d5578" providerId="AD" clId="Web-{8D55C62B-3515-4031-855C-47779D42F17D}" dt="2021-12-01T15:39:35.658" v="14" actId="1076"/>
        <pc:sldMkLst>
          <pc:docMk/>
          <pc:sldMk cId="2808466753" sldId="260"/>
        </pc:sldMkLst>
        <pc:spChg chg="mod">
          <ac:chgData name="Lesh, Richard S-CTR (FAA)" userId="S::richard.s-ctr.lesh@faa.gov::82097bdd-8298-4c37-9a27-55efaf3d5578" providerId="AD" clId="Web-{8D55C62B-3515-4031-855C-47779D42F17D}" dt="2021-12-01T15:38:59.329" v="9" actId="20577"/>
          <ac:spMkLst>
            <pc:docMk/>
            <pc:sldMk cId="2808466753" sldId="260"/>
            <ac:spMk id="11" creationId="{00000000-0000-0000-0000-000000000000}"/>
          </ac:spMkLst>
        </pc:spChg>
        <pc:spChg chg="mod">
          <ac:chgData name="Lesh, Richard S-CTR (FAA)" userId="S::richard.s-ctr.lesh@faa.gov::82097bdd-8298-4c37-9a27-55efaf3d5578" providerId="AD" clId="Web-{8D55C62B-3515-4031-855C-47779D42F17D}" dt="2021-12-01T15:39:35.658" v="14" actId="1076"/>
          <ac:spMkLst>
            <pc:docMk/>
            <pc:sldMk cId="2808466753" sldId="260"/>
            <ac:spMk id="16" creationId="{00000000-0000-0000-0000-000000000000}"/>
          </ac:spMkLst>
        </pc:spChg>
        <pc:picChg chg="mod">
          <ac:chgData name="Lesh, Richard S-CTR (FAA)" userId="S::richard.s-ctr.lesh@faa.gov::82097bdd-8298-4c37-9a27-55efaf3d5578" providerId="AD" clId="Web-{8D55C62B-3515-4031-855C-47779D42F17D}" dt="2021-12-01T15:39:35.095" v="13" actId="1076"/>
          <ac:picMkLst>
            <pc:docMk/>
            <pc:sldMk cId="2808466753" sldId="260"/>
            <ac:picMk id="1026" creationId="{00000000-0000-0000-0000-000000000000}"/>
          </ac:picMkLst>
        </pc:picChg>
      </pc:sldChg>
      <pc:sldChg chg="modSp">
        <pc:chgData name="Lesh, Richard S-CTR (FAA)" userId="S::richard.s-ctr.lesh@faa.gov::82097bdd-8298-4c37-9a27-55efaf3d5578" providerId="AD" clId="Web-{8D55C62B-3515-4031-855C-47779D42F17D}" dt="2021-12-01T15:40:46.128" v="21" actId="20577"/>
        <pc:sldMkLst>
          <pc:docMk/>
          <pc:sldMk cId="1704794791" sldId="270"/>
        </pc:sldMkLst>
        <pc:spChg chg="mod">
          <ac:chgData name="Lesh, Richard S-CTR (FAA)" userId="S::richard.s-ctr.lesh@faa.gov::82097bdd-8298-4c37-9a27-55efaf3d5578" providerId="AD" clId="Web-{8D55C62B-3515-4031-855C-47779D42F17D}" dt="2021-12-01T15:40:46.128" v="21" actId="20577"/>
          <ac:spMkLst>
            <pc:docMk/>
            <pc:sldMk cId="1704794791" sldId="270"/>
            <ac:spMk id="7" creationId="{00000000-0000-0000-0000-000000000000}"/>
          </ac:spMkLst>
        </pc:spChg>
      </pc:sldChg>
      <pc:sldChg chg="modSp">
        <pc:chgData name="Lesh, Richard S-CTR (FAA)" userId="S::richard.s-ctr.lesh@faa.gov::82097bdd-8298-4c37-9a27-55efaf3d5578" providerId="AD" clId="Web-{8D55C62B-3515-4031-855C-47779D42F17D}" dt="2021-12-01T15:48:00.245" v="28" actId="20577"/>
        <pc:sldMkLst>
          <pc:docMk/>
          <pc:sldMk cId="929243474" sldId="272"/>
        </pc:sldMkLst>
        <pc:spChg chg="mod">
          <ac:chgData name="Lesh, Richard S-CTR (FAA)" userId="S::richard.s-ctr.lesh@faa.gov::82097bdd-8298-4c37-9a27-55efaf3d5578" providerId="AD" clId="Web-{8D55C62B-3515-4031-855C-47779D42F17D}" dt="2021-12-01T15:48:00.245" v="28" actId="20577"/>
          <ac:spMkLst>
            <pc:docMk/>
            <pc:sldMk cId="929243474" sldId="272"/>
            <ac:spMk id="6" creationId="{00000000-0000-0000-0000-000000000000}"/>
          </ac:spMkLst>
        </pc:spChg>
      </pc:sldChg>
    </pc:docChg>
  </pc:docChgLst>
  <pc:docChgLst>
    <pc:chgData name="Lesh, Richard S-CTR (FAA)" userId="S::richard.s-ctr.lesh@faa.gov::82097bdd-8298-4c37-9a27-55efaf3d5578" providerId="AD" clId="Web-{E12F3459-EBE0-4245-873F-4687ACA2ED68}"/>
    <pc:docChg chg="addSld modSld">
      <pc:chgData name="Lesh, Richard S-CTR (FAA)" userId="S::richard.s-ctr.lesh@faa.gov::82097bdd-8298-4c37-9a27-55efaf3d5578" providerId="AD" clId="Web-{E12F3459-EBE0-4245-873F-4687ACA2ED68}" dt="2022-05-20T13:32:48.321" v="162"/>
      <pc:docMkLst>
        <pc:docMk/>
      </pc:docMkLst>
      <pc:sldChg chg="delSp modSp">
        <pc:chgData name="Lesh, Richard S-CTR (FAA)" userId="S::richard.s-ctr.lesh@faa.gov::82097bdd-8298-4c37-9a27-55efaf3d5578" providerId="AD" clId="Web-{E12F3459-EBE0-4245-873F-4687ACA2ED68}" dt="2022-05-20T13:32:48.321" v="162"/>
        <pc:sldMkLst>
          <pc:docMk/>
          <pc:sldMk cId="2296831837" sldId="271"/>
        </pc:sldMkLst>
        <pc:spChg chg="del mod topLvl">
          <ac:chgData name="Lesh, Richard S-CTR (FAA)" userId="S::richard.s-ctr.lesh@faa.gov::82097bdd-8298-4c37-9a27-55efaf3d5578" providerId="AD" clId="Web-{E12F3459-EBE0-4245-873F-4687ACA2ED68}" dt="2022-05-20T13:32:44.368" v="160"/>
          <ac:spMkLst>
            <pc:docMk/>
            <pc:sldMk cId="2296831837" sldId="271"/>
            <ac:spMk id="3" creationId="{00000000-0000-0000-0000-000000000000}"/>
          </ac:spMkLst>
        </pc:spChg>
        <pc:spChg chg="del mod topLvl">
          <ac:chgData name="Lesh, Richard S-CTR (FAA)" userId="S::richard.s-ctr.lesh@faa.gov::82097bdd-8298-4c37-9a27-55efaf3d5578" providerId="AD" clId="Web-{E12F3459-EBE0-4245-873F-4687ACA2ED68}" dt="2022-05-20T13:32:48.321" v="162"/>
          <ac:spMkLst>
            <pc:docMk/>
            <pc:sldMk cId="2296831837" sldId="271"/>
            <ac:spMk id="5" creationId="{00000000-0000-0000-0000-000000000000}"/>
          </ac:spMkLst>
        </pc:spChg>
        <pc:spChg chg="del topLvl">
          <ac:chgData name="Lesh, Richard S-CTR (FAA)" userId="S::richard.s-ctr.lesh@faa.gov::82097bdd-8298-4c37-9a27-55efaf3d5578" providerId="AD" clId="Web-{E12F3459-EBE0-4245-873F-4687ACA2ED68}" dt="2022-05-20T13:26:14.223" v="12"/>
          <ac:spMkLst>
            <pc:docMk/>
            <pc:sldMk cId="2296831837" sldId="271"/>
            <ac:spMk id="6" creationId="{00000000-0000-0000-0000-000000000000}"/>
          </ac:spMkLst>
        </pc:spChg>
        <pc:spChg chg="del mod topLvl">
          <ac:chgData name="Lesh, Richard S-CTR (FAA)" userId="S::richard.s-ctr.lesh@faa.gov::82097bdd-8298-4c37-9a27-55efaf3d5578" providerId="AD" clId="Web-{E12F3459-EBE0-4245-873F-4687ACA2ED68}" dt="2022-05-20T13:32:45.884" v="161"/>
          <ac:spMkLst>
            <pc:docMk/>
            <pc:sldMk cId="2296831837" sldId="271"/>
            <ac:spMk id="9" creationId="{00000000-0000-0000-0000-000000000000}"/>
          </ac:spMkLst>
        </pc:spChg>
        <pc:spChg chg="mod">
          <ac:chgData name="Lesh, Richard S-CTR (FAA)" userId="S::richard.s-ctr.lesh@faa.gov::82097bdd-8298-4c37-9a27-55efaf3d5578" providerId="AD" clId="Web-{E12F3459-EBE0-4245-873F-4687ACA2ED68}" dt="2022-05-20T13:32:31.977" v="157" actId="20577"/>
          <ac:spMkLst>
            <pc:docMk/>
            <pc:sldMk cId="2296831837" sldId="271"/>
            <ac:spMk id="15" creationId="{00000000-0000-0000-0000-000000000000}"/>
          </ac:spMkLst>
        </pc:spChg>
        <pc:grpChg chg="del">
          <ac:chgData name="Lesh, Richard S-CTR (FAA)" userId="S::richard.s-ctr.lesh@faa.gov::82097bdd-8298-4c37-9a27-55efaf3d5578" providerId="AD" clId="Web-{E12F3459-EBE0-4245-873F-4687ACA2ED68}" dt="2022-05-20T13:25:06.707" v="2"/>
          <ac:grpSpMkLst>
            <pc:docMk/>
            <pc:sldMk cId="2296831837" sldId="271"/>
            <ac:grpSpMk id="8" creationId="{00000000-0000-0000-0000-000000000000}"/>
          </ac:grpSpMkLst>
        </pc:grpChg>
        <pc:picChg chg="del mod topLvl modCrop">
          <ac:chgData name="Lesh, Richard S-CTR (FAA)" userId="S::richard.s-ctr.lesh@faa.gov::82097bdd-8298-4c37-9a27-55efaf3d5578" providerId="AD" clId="Web-{E12F3459-EBE0-4245-873F-4687ACA2ED68}" dt="2022-05-20T13:32:40.837" v="159"/>
          <ac:picMkLst>
            <pc:docMk/>
            <pc:sldMk cId="2296831837" sldId="271"/>
            <ac:picMk id="4" creationId="{00000000-0000-0000-0000-000000000000}"/>
          </ac:picMkLst>
        </pc:picChg>
      </pc:sldChg>
      <pc:sldChg chg="add replId">
        <pc:chgData name="Lesh, Richard S-CTR (FAA)" userId="S::richard.s-ctr.lesh@faa.gov::82097bdd-8298-4c37-9a27-55efaf3d5578" providerId="AD" clId="Web-{E12F3459-EBE0-4245-873F-4687ACA2ED68}" dt="2022-05-20T13:23:11.112" v="0"/>
        <pc:sldMkLst>
          <pc:docMk/>
          <pc:sldMk cId="4163315046" sldId="279"/>
        </pc:sldMkLst>
      </pc:sldChg>
    </pc:docChg>
  </pc:docChgLst>
  <pc:docChgLst>
    <pc:chgData name="Lesh, Richard S-CTR (FAA)" userId="S::richard.s-ctr.lesh@faa.gov::82097bdd-8298-4c37-9a27-55efaf3d5578" providerId="AD" clId="Web-{8D1ACF20-9C70-4AA0-A7F6-A67DDBF07041}"/>
    <pc:docChg chg="modSld">
      <pc:chgData name="Lesh, Richard S-CTR (FAA)" userId="S::richard.s-ctr.lesh@faa.gov::82097bdd-8298-4c37-9a27-55efaf3d5578" providerId="AD" clId="Web-{8D1ACF20-9C70-4AA0-A7F6-A67DDBF07041}" dt="2022-04-05T14:52:40.316" v="11"/>
      <pc:docMkLst>
        <pc:docMk/>
      </pc:docMkLst>
      <pc:sldChg chg="addSp modSp">
        <pc:chgData name="Lesh, Richard S-CTR (FAA)" userId="S::richard.s-ctr.lesh@faa.gov::82097bdd-8298-4c37-9a27-55efaf3d5578" providerId="AD" clId="Web-{8D1ACF20-9C70-4AA0-A7F6-A67DDBF07041}" dt="2022-04-05T14:52:40.316" v="11"/>
        <pc:sldMkLst>
          <pc:docMk/>
          <pc:sldMk cId="1944585174" sldId="262"/>
        </pc:sldMkLst>
        <pc:spChg chg="mod">
          <ac:chgData name="Lesh, Richard S-CTR (FAA)" userId="S::richard.s-ctr.lesh@faa.gov::82097bdd-8298-4c37-9a27-55efaf3d5578" providerId="AD" clId="Web-{8D1ACF20-9C70-4AA0-A7F6-A67DDBF07041}" dt="2022-04-05T14:51:44.253" v="6" actId="1076"/>
          <ac:spMkLst>
            <pc:docMk/>
            <pc:sldMk cId="1944585174" sldId="262"/>
            <ac:spMk id="20" creationId="{00000000-0000-0000-0000-000000000000}"/>
          </ac:spMkLst>
        </pc:spChg>
        <pc:picChg chg="add mod">
          <ac:chgData name="Lesh, Richard S-CTR (FAA)" userId="S::richard.s-ctr.lesh@faa.gov::82097bdd-8298-4c37-9a27-55efaf3d5578" providerId="AD" clId="Web-{8D1ACF20-9C70-4AA0-A7F6-A67DDBF07041}" dt="2022-04-05T14:52:40.316" v="11"/>
          <ac:picMkLst>
            <pc:docMk/>
            <pc:sldMk cId="1944585174" sldId="262"/>
            <ac:picMk id="2" creationId="{B68CF84F-2D62-BE1B-45A7-55A3913E0B26}"/>
          </ac:picMkLst>
        </pc:picChg>
        <pc:picChg chg="mod">
          <ac:chgData name="Lesh, Richard S-CTR (FAA)" userId="S::richard.s-ctr.lesh@faa.gov::82097bdd-8298-4c37-9a27-55efaf3d5578" providerId="AD" clId="Web-{8D1ACF20-9C70-4AA0-A7F6-A67DDBF07041}" dt="2022-04-05T14:51:39.503" v="5" actId="1076"/>
          <ac:picMkLst>
            <pc:docMk/>
            <pc:sldMk cId="1944585174" sldId="262"/>
            <ac:picMk id="17" creationId="{00000000-0000-0000-0000-000000000000}"/>
          </ac:picMkLst>
        </pc:picChg>
      </pc:sldChg>
      <pc:sldChg chg="modSp">
        <pc:chgData name="Lesh, Richard S-CTR (FAA)" userId="S::richard.s-ctr.lesh@faa.gov::82097bdd-8298-4c37-9a27-55efaf3d5578" providerId="AD" clId="Web-{8D1ACF20-9C70-4AA0-A7F6-A67DDBF07041}" dt="2022-04-05T14:30:15.080" v="2" actId="1076"/>
        <pc:sldMkLst>
          <pc:docMk/>
          <pc:sldMk cId="1704794791" sldId="270"/>
        </pc:sldMkLst>
        <pc:spChg chg="mod">
          <ac:chgData name="Lesh, Richard S-CTR (FAA)" userId="S::richard.s-ctr.lesh@faa.gov::82097bdd-8298-4c37-9a27-55efaf3d5578" providerId="AD" clId="Web-{8D1ACF20-9C70-4AA0-A7F6-A67DDBF07041}" dt="2022-04-05T14:29:34.673" v="1" actId="1076"/>
          <ac:spMkLst>
            <pc:docMk/>
            <pc:sldMk cId="1704794791" sldId="270"/>
            <ac:spMk id="24" creationId="{00000000-0000-0000-0000-000000000000}"/>
          </ac:spMkLst>
        </pc:spChg>
        <pc:spChg chg="mod">
          <ac:chgData name="Lesh, Richard S-CTR (FAA)" userId="S::richard.s-ctr.lesh@faa.gov::82097bdd-8298-4c37-9a27-55efaf3d5578" providerId="AD" clId="Web-{8D1ACF20-9C70-4AA0-A7F6-A67DDBF07041}" dt="2022-04-05T14:30:15.080" v="2" actId="1076"/>
          <ac:spMkLst>
            <pc:docMk/>
            <pc:sldMk cId="1704794791" sldId="270"/>
            <ac:spMk id="4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4000C7-32F8-4647-8C1B-9B0DC15782E0}" type="datetimeFigureOut">
              <a:rPr lang="en-US" smtClean="0"/>
              <a:t>5/31/2022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A30D9F-68A1-4FE3-B194-971F864A76D4}" type="slidenum">
              <a:rPr lang="en-US" smtClean="0"/>
              <a:t>‹#›</a:t>
            </a:fld>
            <a:endParaRPr lang="en-US"/>
          </a:p>
        </p:txBody>
      </p:sp>
    </p:spTree>
    <p:extLst>
      <p:ext uri="{BB962C8B-B14F-4D97-AF65-F5344CB8AC3E}">
        <p14:creationId xmlns:p14="http://schemas.microsoft.com/office/powerpoint/2010/main" val="1957553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A30D9F-68A1-4FE3-B194-971F864A76D4}" type="slidenum">
              <a:rPr lang="en-US" smtClean="0"/>
              <a:t>8</a:t>
            </a:fld>
            <a:endParaRPr lang="en-US"/>
          </a:p>
        </p:txBody>
      </p:sp>
    </p:spTree>
    <p:extLst>
      <p:ext uri="{BB962C8B-B14F-4D97-AF65-F5344CB8AC3E}">
        <p14:creationId xmlns:p14="http://schemas.microsoft.com/office/powerpoint/2010/main" val="1160254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A30D9F-68A1-4FE3-B194-971F864A76D4}" type="slidenum">
              <a:rPr lang="en-US" smtClean="0"/>
              <a:t>9</a:t>
            </a:fld>
            <a:endParaRPr lang="en-US"/>
          </a:p>
        </p:txBody>
      </p:sp>
    </p:spTree>
    <p:extLst>
      <p:ext uri="{BB962C8B-B14F-4D97-AF65-F5344CB8AC3E}">
        <p14:creationId xmlns:p14="http://schemas.microsoft.com/office/powerpoint/2010/main" val="1790417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A30D9F-68A1-4FE3-B194-971F864A76D4}" type="slidenum">
              <a:rPr lang="en-US" smtClean="0"/>
              <a:t>10</a:t>
            </a:fld>
            <a:endParaRPr lang="en-US"/>
          </a:p>
        </p:txBody>
      </p:sp>
    </p:spTree>
    <p:extLst>
      <p:ext uri="{BB962C8B-B14F-4D97-AF65-F5344CB8AC3E}">
        <p14:creationId xmlns:p14="http://schemas.microsoft.com/office/powerpoint/2010/main" val="981086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A30D9F-68A1-4FE3-B194-971F864A76D4}" type="slidenum">
              <a:rPr lang="en-US" smtClean="0"/>
              <a:t>11</a:t>
            </a:fld>
            <a:endParaRPr lang="en-US"/>
          </a:p>
        </p:txBody>
      </p:sp>
    </p:spTree>
    <p:extLst>
      <p:ext uri="{BB962C8B-B14F-4D97-AF65-F5344CB8AC3E}">
        <p14:creationId xmlns:p14="http://schemas.microsoft.com/office/powerpoint/2010/main" val="2959553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A30D9F-68A1-4FE3-B194-971F864A76D4}" type="slidenum">
              <a:rPr lang="en-US" smtClean="0"/>
              <a:t>12</a:t>
            </a:fld>
            <a:endParaRPr lang="en-US"/>
          </a:p>
        </p:txBody>
      </p:sp>
    </p:spTree>
    <p:extLst>
      <p:ext uri="{BB962C8B-B14F-4D97-AF65-F5344CB8AC3E}">
        <p14:creationId xmlns:p14="http://schemas.microsoft.com/office/powerpoint/2010/main" val="1120375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A30D9F-68A1-4FE3-B194-971F864A76D4}" type="slidenum">
              <a:rPr lang="en-US" smtClean="0"/>
              <a:t>13</a:t>
            </a:fld>
            <a:endParaRPr lang="en-US"/>
          </a:p>
        </p:txBody>
      </p:sp>
    </p:spTree>
    <p:extLst>
      <p:ext uri="{BB962C8B-B14F-4D97-AF65-F5344CB8AC3E}">
        <p14:creationId xmlns:p14="http://schemas.microsoft.com/office/powerpoint/2010/main" val="3295702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A30D9F-68A1-4FE3-B194-971F864A76D4}" type="slidenum">
              <a:rPr lang="en-US" smtClean="0"/>
              <a:t>14</a:t>
            </a:fld>
            <a:endParaRPr lang="en-US"/>
          </a:p>
        </p:txBody>
      </p:sp>
    </p:spTree>
    <p:extLst>
      <p:ext uri="{BB962C8B-B14F-4D97-AF65-F5344CB8AC3E}">
        <p14:creationId xmlns:p14="http://schemas.microsoft.com/office/powerpoint/2010/main" val="2347131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A30D9F-68A1-4FE3-B194-971F864A76D4}" type="slidenum">
              <a:rPr lang="en-US" smtClean="0"/>
              <a:t>15</a:t>
            </a:fld>
            <a:endParaRPr lang="en-US"/>
          </a:p>
        </p:txBody>
      </p:sp>
    </p:spTree>
    <p:extLst>
      <p:ext uri="{BB962C8B-B14F-4D97-AF65-F5344CB8AC3E}">
        <p14:creationId xmlns:p14="http://schemas.microsoft.com/office/powerpoint/2010/main" val="2504613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D7ED02-EAEF-42F3-9BC1-AE4C3D4F0940}" type="datetimeFigureOut">
              <a:rPr lang="en-US" smtClean="0"/>
              <a:t>5/31/2022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B7180B1-8197-43E3-94B6-AC35647B4C77}" type="slidenum">
              <a:rPr lang="en-US" smtClean="0"/>
              <a:t>‹#›</a:t>
            </a:fld>
            <a:endParaRPr lang="en-US" dirty="0"/>
          </a:p>
        </p:txBody>
      </p:sp>
    </p:spTree>
    <p:extLst>
      <p:ext uri="{BB962C8B-B14F-4D97-AF65-F5344CB8AC3E}">
        <p14:creationId xmlns:p14="http://schemas.microsoft.com/office/powerpoint/2010/main" val="2669757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D7ED02-EAEF-42F3-9BC1-AE4C3D4F0940}" type="datetimeFigureOut">
              <a:rPr lang="en-US" smtClean="0"/>
              <a:t>5/31/2022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B7180B1-8197-43E3-94B6-AC35647B4C77}" type="slidenum">
              <a:rPr lang="en-US" smtClean="0"/>
              <a:t>‹#›</a:t>
            </a:fld>
            <a:endParaRPr lang="en-US" dirty="0"/>
          </a:p>
        </p:txBody>
      </p:sp>
    </p:spTree>
    <p:extLst>
      <p:ext uri="{BB962C8B-B14F-4D97-AF65-F5344CB8AC3E}">
        <p14:creationId xmlns:p14="http://schemas.microsoft.com/office/powerpoint/2010/main" val="3571580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D7ED02-EAEF-42F3-9BC1-AE4C3D4F0940}" type="datetimeFigureOut">
              <a:rPr lang="en-US" smtClean="0"/>
              <a:t>5/31/2022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B7180B1-8197-43E3-94B6-AC35647B4C77}" type="slidenum">
              <a:rPr lang="en-US" smtClean="0"/>
              <a:t>‹#›</a:t>
            </a:fld>
            <a:endParaRPr lang="en-US" dirty="0"/>
          </a:p>
        </p:txBody>
      </p:sp>
    </p:spTree>
    <p:extLst>
      <p:ext uri="{BB962C8B-B14F-4D97-AF65-F5344CB8AC3E}">
        <p14:creationId xmlns:p14="http://schemas.microsoft.com/office/powerpoint/2010/main" val="386040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D7ED02-EAEF-42F3-9BC1-AE4C3D4F0940}" type="datetimeFigureOut">
              <a:rPr lang="en-US" smtClean="0"/>
              <a:t>5/31/2022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B7180B1-8197-43E3-94B6-AC35647B4C77}" type="slidenum">
              <a:rPr lang="en-US" smtClean="0"/>
              <a:t>‹#›</a:t>
            </a:fld>
            <a:endParaRPr lang="en-US" dirty="0"/>
          </a:p>
        </p:txBody>
      </p:sp>
    </p:spTree>
    <p:extLst>
      <p:ext uri="{BB962C8B-B14F-4D97-AF65-F5344CB8AC3E}">
        <p14:creationId xmlns:p14="http://schemas.microsoft.com/office/powerpoint/2010/main" val="4261555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D7ED02-EAEF-42F3-9BC1-AE4C3D4F0940}" type="datetimeFigureOut">
              <a:rPr lang="en-US" smtClean="0"/>
              <a:t>5/31/2022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B7180B1-8197-43E3-94B6-AC35647B4C77}" type="slidenum">
              <a:rPr lang="en-US" smtClean="0"/>
              <a:t>‹#›</a:t>
            </a:fld>
            <a:endParaRPr lang="en-US" dirty="0"/>
          </a:p>
        </p:txBody>
      </p:sp>
    </p:spTree>
    <p:extLst>
      <p:ext uri="{BB962C8B-B14F-4D97-AF65-F5344CB8AC3E}">
        <p14:creationId xmlns:p14="http://schemas.microsoft.com/office/powerpoint/2010/main" val="2658109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DD7ED02-EAEF-42F3-9BC1-AE4C3D4F0940}" type="datetimeFigureOut">
              <a:rPr lang="en-US" smtClean="0"/>
              <a:t>5/31/2022</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B7180B1-8197-43E3-94B6-AC35647B4C77}" type="slidenum">
              <a:rPr lang="en-US" smtClean="0"/>
              <a:t>‹#›</a:t>
            </a:fld>
            <a:endParaRPr lang="en-US" dirty="0"/>
          </a:p>
        </p:txBody>
      </p:sp>
    </p:spTree>
    <p:extLst>
      <p:ext uri="{BB962C8B-B14F-4D97-AF65-F5344CB8AC3E}">
        <p14:creationId xmlns:p14="http://schemas.microsoft.com/office/powerpoint/2010/main" val="100099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DD7ED02-EAEF-42F3-9BC1-AE4C3D4F0940}" type="datetimeFigureOut">
              <a:rPr lang="en-US" smtClean="0"/>
              <a:t>5/31/2022</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B7180B1-8197-43E3-94B6-AC35647B4C77}" type="slidenum">
              <a:rPr lang="en-US" smtClean="0"/>
              <a:t>‹#›</a:t>
            </a:fld>
            <a:endParaRPr lang="en-US" dirty="0"/>
          </a:p>
        </p:txBody>
      </p:sp>
    </p:spTree>
    <p:extLst>
      <p:ext uri="{BB962C8B-B14F-4D97-AF65-F5344CB8AC3E}">
        <p14:creationId xmlns:p14="http://schemas.microsoft.com/office/powerpoint/2010/main" val="3742124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DD7ED02-EAEF-42F3-9BC1-AE4C3D4F0940}" type="datetimeFigureOut">
              <a:rPr lang="en-US" smtClean="0"/>
              <a:t>5/31/2022</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B7180B1-8197-43E3-94B6-AC35647B4C77}" type="slidenum">
              <a:rPr lang="en-US" smtClean="0"/>
              <a:t>‹#›</a:t>
            </a:fld>
            <a:endParaRPr lang="en-US" dirty="0"/>
          </a:p>
        </p:txBody>
      </p:sp>
    </p:spTree>
    <p:extLst>
      <p:ext uri="{BB962C8B-B14F-4D97-AF65-F5344CB8AC3E}">
        <p14:creationId xmlns:p14="http://schemas.microsoft.com/office/powerpoint/2010/main" val="2516436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DD7ED02-EAEF-42F3-9BC1-AE4C3D4F0940}" type="datetimeFigureOut">
              <a:rPr lang="en-US" smtClean="0"/>
              <a:t>5/31/2022</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B7180B1-8197-43E3-94B6-AC35647B4C77}" type="slidenum">
              <a:rPr lang="en-US" smtClean="0"/>
              <a:t>‹#›</a:t>
            </a:fld>
            <a:endParaRPr lang="en-US" dirty="0"/>
          </a:p>
        </p:txBody>
      </p:sp>
    </p:spTree>
    <p:extLst>
      <p:ext uri="{BB962C8B-B14F-4D97-AF65-F5344CB8AC3E}">
        <p14:creationId xmlns:p14="http://schemas.microsoft.com/office/powerpoint/2010/main" val="3739524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DD7ED02-EAEF-42F3-9BC1-AE4C3D4F0940}" type="datetimeFigureOut">
              <a:rPr lang="en-US" smtClean="0"/>
              <a:t>5/31/2022</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B7180B1-8197-43E3-94B6-AC35647B4C77}" type="slidenum">
              <a:rPr lang="en-US" smtClean="0"/>
              <a:t>‹#›</a:t>
            </a:fld>
            <a:endParaRPr lang="en-US" dirty="0"/>
          </a:p>
        </p:txBody>
      </p:sp>
    </p:spTree>
    <p:extLst>
      <p:ext uri="{BB962C8B-B14F-4D97-AF65-F5344CB8AC3E}">
        <p14:creationId xmlns:p14="http://schemas.microsoft.com/office/powerpoint/2010/main" val="1274332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DD7ED02-EAEF-42F3-9BC1-AE4C3D4F0940}" type="datetimeFigureOut">
              <a:rPr lang="en-US" smtClean="0"/>
              <a:t>5/31/2022</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B7180B1-8197-43E3-94B6-AC35647B4C77}" type="slidenum">
              <a:rPr lang="en-US" smtClean="0"/>
              <a:t>‹#›</a:t>
            </a:fld>
            <a:endParaRPr lang="en-US" dirty="0"/>
          </a:p>
        </p:txBody>
      </p:sp>
    </p:spTree>
    <p:extLst>
      <p:ext uri="{BB962C8B-B14F-4D97-AF65-F5344CB8AC3E}">
        <p14:creationId xmlns:p14="http://schemas.microsoft.com/office/powerpoint/2010/main" val="18333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6203092"/>
            <a:ext cx="12192000" cy="6549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a:grpSpLocks noChangeAspect="1"/>
          </p:cNvGrpSpPr>
          <p:nvPr userDrawn="1"/>
        </p:nvGrpSpPr>
        <p:grpSpPr>
          <a:xfrm>
            <a:off x="11034584" y="5883051"/>
            <a:ext cx="640080" cy="640080"/>
            <a:chOff x="8847137" y="3614737"/>
            <a:chExt cx="914400" cy="914400"/>
          </a:xfrm>
          <a:effectLst>
            <a:outerShdw blurRad="152400" dist="127000" dir="5400000" sx="90000" sy="-19000" rotWithShape="0">
              <a:prstClr val="black">
                <a:alpha val="15000"/>
              </a:prstClr>
            </a:outerShdw>
          </a:effectLst>
        </p:grpSpPr>
        <p:pic>
          <p:nvPicPr>
            <p:cNvPr id="8" name="Picture 7"/>
            <p:cNvPicPr>
              <a:picLocks noChangeAspect="1"/>
            </p:cNvPicPr>
            <p:nvPr userDrawn="1"/>
          </p:nvPicPr>
          <p:blipFill>
            <a:blip r:embed="rId13" cstate="print">
              <a:extLst>
                <a:ext uri="{BEBA8EAE-BF5A-486C-A8C5-ECC9F3942E4B}">
                  <a14:imgProps xmlns:a14="http://schemas.microsoft.com/office/drawing/2010/main">
                    <a14:imgLayer r:embed="rId14">
                      <a14:imgEffect>
                        <a14:backgroundRemoval t="0" b="100000" l="0" r="99556"/>
                      </a14:imgEffect>
                    </a14:imgLayer>
                  </a14:imgProps>
                </a:ext>
                <a:ext uri="{28A0092B-C50C-407E-A947-70E740481C1C}">
                  <a14:useLocalDpi xmlns:a14="http://schemas.microsoft.com/office/drawing/2010/main" val="0"/>
                </a:ext>
              </a:extLst>
            </a:blip>
            <a:stretch>
              <a:fillRect/>
            </a:stretch>
          </p:blipFill>
          <p:spPr>
            <a:xfrm>
              <a:off x="8847137" y="3614737"/>
              <a:ext cx="914400" cy="914400"/>
            </a:xfrm>
            <a:prstGeom prst="rect">
              <a:avLst/>
            </a:prstGeom>
          </p:spPr>
        </p:pic>
        <p:sp>
          <p:nvSpPr>
            <p:cNvPr id="9" name="Oval 8"/>
            <p:cNvSpPr/>
            <p:nvPr userDrawn="1"/>
          </p:nvSpPr>
          <p:spPr>
            <a:xfrm>
              <a:off x="8847137" y="3614737"/>
              <a:ext cx="914400" cy="914400"/>
            </a:xfrm>
            <a:prstGeom prst="ellipse">
              <a:avLst/>
            </a:prstGeom>
            <a:noFill/>
            <a:ln>
              <a:solidFill>
                <a:srgbClr val="A97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73731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117425" y="1320413"/>
            <a:ext cx="6162425" cy="4543167"/>
          </a:xfrm>
          <a:prstGeom prst="rect">
            <a:avLst/>
          </a:prstGeom>
        </p:spPr>
        <p:txBody>
          <a:bodyPr wrap="square">
            <a:spAutoFit/>
          </a:bodyPr>
          <a:lstStyle/>
          <a:p>
            <a:pPr>
              <a:lnSpc>
                <a:spcPct val="107000"/>
              </a:lnSpc>
              <a:spcAft>
                <a:spcPts val="800"/>
              </a:spcAft>
            </a:pPr>
            <a:r>
              <a:rPr lang="en-US" sz="2000" b="1" dirty="0">
                <a:solidFill>
                  <a:srgbClr val="002060"/>
                </a:solidFill>
                <a:latin typeface="Eras Medium ITC" panose="020B0602030504020804" pitchFamily="34" charset="0"/>
                <a:ea typeface="Calibri" panose="020F0502020204030204" pitchFamily="34" charset="0"/>
                <a:cs typeface="Times New Roman" panose="02020603050405020304" pitchFamily="18" charset="0"/>
              </a:rPr>
              <a:t>In this </a:t>
            </a:r>
            <a:r>
              <a:rPr lang="en-US" sz="2000" b="1" dirty="0" smtClean="0">
                <a:solidFill>
                  <a:srgbClr val="002060"/>
                </a:solidFill>
                <a:latin typeface="Eras Medium ITC" panose="020B0602030504020804" pitchFamily="34" charset="0"/>
                <a:ea typeface="Calibri" panose="020F0502020204030204" pitchFamily="34" charset="0"/>
                <a:cs typeface="Times New Roman" panose="02020603050405020304" pitchFamily="18" charset="0"/>
              </a:rPr>
              <a:t>guide, </a:t>
            </a:r>
            <a:r>
              <a:rPr lang="en-US" sz="2000" b="1" dirty="0">
                <a:solidFill>
                  <a:srgbClr val="002060"/>
                </a:solidFill>
                <a:latin typeface="Eras Medium ITC" panose="020B0602030504020804" pitchFamily="34" charset="0"/>
                <a:ea typeface="Calibri" panose="020F0502020204030204" pitchFamily="34" charset="0"/>
                <a:cs typeface="Times New Roman" panose="02020603050405020304" pitchFamily="18" charset="0"/>
              </a:rPr>
              <a:t>you’ll learn how to:</a:t>
            </a:r>
          </a:p>
          <a:p>
            <a:pPr>
              <a:lnSpc>
                <a:spcPct val="107000"/>
              </a:lnSpc>
              <a:spcAft>
                <a:spcPts val="800"/>
              </a:spcAft>
            </a:pPr>
            <a:endParaRPr lang="en-US" sz="800" dirty="0">
              <a:solidFill>
                <a:srgbClr val="002060"/>
              </a:solidFill>
              <a:latin typeface="Eras Medium ITC" panose="020B06020305040208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pPr>
            <a:r>
              <a:rPr lang="en-US" sz="2000" b="1" dirty="0">
                <a:solidFill>
                  <a:srgbClr val="002060"/>
                </a:solidFill>
                <a:latin typeface="Eras Medium ITC" panose="020B0602030504020804" pitchFamily="34" charset="0"/>
                <a:ea typeface="Calibri" panose="020F0502020204030204" pitchFamily="34" charset="0"/>
                <a:cs typeface="Times New Roman" panose="02020603050405020304" pitchFamily="18" charset="0"/>
              </a:rPr>
              <a:t>Identify user dashboard.</a:t>
            </a:r>
          </a:p>
          <a:p>
            <a:pPr marL="742950" lvl="1" indent="-285750">
              <a:lnSpc>
                <a:spcPct val="107000"/>
              </a:lnSpc>
              <a:spcAft>
                <a:spcPts val="800"/>
              </a:spcAft>
              <a:buFont typeface="Arial" panose="020B0604020202020204" pitchFamily="34" charset="0"/>
              <a:buChar char="•"/>
            </a:pPr>
            <a:r>
              <a:rPr lang="en-US" sz="2000" b="1" dirty="0">
                <a:solidFill>
                  <a:srgbClr val="002060"/>
                </a:solidFill>
                <a:latin typeface="Eras Medium ITC" panose="020B0602030504020804" pitchFamily="34" charset="0"/>
                <a:ea typeface="Calibri" panose="020F0502020204030204" pitchFamily="34" charset="0"/>
                <a:cs typeface="Times New Roman" panose="02020603050405020304" pitchFamily="18" charset="0"/>
              </a:rPr>
              <a:t>Request registration for the new aircraft.  </a:t>
            </a:r>
          </a:p>
          <a:p>
            <a:pPr marL="742950" lvl="1" indent="-285750">
              <a:lnSpc>
                <a:spcPct val="107000"/>
              </a:lnSpc>
              <a:spcAft>
                <a:spcPts val="800"/>
              </a:spcAft>
              <a:buFont typeface="Arial" panose="020B0604020202020204" pitchFamily="34" charset="0"/>
              <a:buChar char="•"/>
            </a:pPr>
            <a:r>
              <a:rPr lang="en-US" sz="2000" b="1" dirty="0">
                <a:solidFill>
                  <a:srgbClr val="002060"/>
                </a:solidFill>
                <a:latin typeface="Eras Medium ITC" panose="020B0602030504020804" pitchFamily="34" charset="0"/>
                <a:ea typeface="Calibri" panose="020F0502020204030204" pitchFamily="34" charset="0"/>
                <a:cs typeface="Times New Roman" panose="02020603050405020304" pitchFamily="18" charset="0"/>
              </a:rPr>
              <a:t>Verify/Update applicant information.</a:t>
            </a:r>
          </a:p>
          <a:p>
            <a:pPr marL="742950" lvl="1" indent="-285750">
              <a:lnSpc>
                <a:spcPct val="107000"/>
              </a:lnSpc>
              <a:spcAft>
                <a:spcPts val="800"/>
              </a:spcAft>
              <a:buFont typeface="Arial" panose="020B0604020202020204" pitchFamily="34" charset="0"/>
              <a:buChar char="•"/>
            </a:pPr>
            <a:r>
              <a:rPr lang="en-US" sz="2000" b="1" dirty="0">
                <a:solidFill>
                  <a:srgbClr val="002060"/>
                </a:solidFill>
                <a:latin typeface="Eras Medium ITC" panose="020B0602030504020804" pitchFamily="34" charset="0"/>
                <a:ea typeface="Calibri" panose="020F0502020204030204" pitchFamily="34" charset="0"/>
                <a:cs typeface="Times New Roman" panose="02020603050405020304" pitchFamily="18" charset="0"/>
              </a:rPr>
              <a:t>Add aircraft information.</a:t>
            </a:r>
          </a:p>
          <a:p>
            <a:pPr marL="742950" lvl="1" indent="-285750">
              <a:lnSpc>
                <a:spcPct val="107000"/>
              </a:lnSpc>
              <a:spcAft>
                <a:spcPts val="800"/>
              </a:spcAft>
              <a:buFont typeface="Arial" panose="020B0604020202020204" pitchFamily="34" charset="0"/>
              <a:buChar char="•"/>
            </a:pPr>
            <a:r>
              <a:rPr lang="en-US" sz="2000" b="1" dirty="0">
                <a:solidFill>
                  <a:srgbClr val="002060"/>
                </a:solidFill>
                <a:latin typeface="Eras Medium ITC" panose="020B0602030504020804" pitchFamily="34" charset="0"/>
                <a:ea typeface="Calibri" panose="020F0502020204030204" pitchFamily="34" charset="0"/>
                <a:cs typeface="Times New Roman" panose="02020603050405020304" pitchFamily="18" charset="0"/>
              </a:rPr>
              <a:t>Request N-Number.</a:t>
            </a:r>
          </a:p>
          <a:p>
            <a:pPr marL="742950" lvl="1" indent="-285750">
              <a:lnSpc>
                <a:spcPct val="107000"/>
              </a:lnSpc>
              <a:spcAft>
                <a:spcPts val="800"/>
              </a:spcAft>
              <a:buFont typeface="Arial" panose="020B0604020202020204" pitchFamily="34" charset="0"/>
              <a:buChar char="•"/>
            </a:pPr>
            <a:r>
              <a:rPr lang="en-US" sz="2000" b="1" dirty="0">
                <a:solidFill>
                  <a:srgbClr val="002060"/>
                </a:solidFill>
                <a:latin typeface="Eras Medium ITC" panose="020B0602030504020804" pitchFamily="34" charset="0"/>
                <a:ea typeface="Calibri" panose="020F0502020204030204" pitchFamily="34" charset="0"/>
                <a:cs typeface="Times New Roman" panose="02020603050405020304" pitchFamily="18" charset="0"/>
              </a:rPr>
              <a:t>Upload ownership documentation.</a:t>
            </a:r>
          </a:p>
          <a:p>
            <a:pPr marL="742950" lvl="1" indent="-285750">
              <a:lnSpc>
                <a:spcPct val="107000"/>
              </a:lnSpc>
              <a:spcAft>
                <a:spcPts val="800"/>
              </a:spcAft>
              <a:buFont typeface="Arial" panose="020B0604020202020204" pitchFamily="34" charset="0"/>
              <a:buChar char="•"/>
            </a:pPr>
            <a:r>
              <a:rPr lang="en-US" sz="2000" b="1" dirty="0">
                <a:solidFill>
                  <a:srgbClr val="002060"/>
                </a:solidFill>
                <a:latin typeface="Eras Medium ITC" panose="020B0602030504020804" pitchFamily="34" charset="0"/>
                <a:ea typeface="Calibri" panose="020F0502020204030204" pitchFamily="34" charset="0"/>
                <a:cs typeface="Times New Roman" panose="02020603050405020304" pitchFamily="18" charset="0"/>
              </a:rPr>
              <a:t>Review application.</a:t>
            </a:r>
          </a:p>
          <a:p>
            <a:pPr marL="742950" lvl="1" indent="-285750">
              <a:lnSpc>
                <a:spcPct val="107000"/>
              </a:lnSpc>
              <a:spcAft>
                <a:spcPts val="800"/>
              </a:spcAft>
              <a:buFont typeface="Arial" panose="020B0604020202020204" pitchFamily="34" charset="0"/>
              <a:buChar char="•"/>
            </a:pPr>
            <a:r>
              <a:rPr lang="en-US" sz="2000" b="1" dirty="0">
                <a:solidFill>
                  <a:srgbClr val="002060"/>
                </a:solidFill>
                <a:latin typeface="Eras Medium ITC" panose="020B0602030504020804" pitchFamily="34" charset="0"/>
                <a:ea typeface="Calibri" panose="020F0502020204030204" pitchFamily="34" charset="0"/>
                <a:cs typeface="Times New Roman" panose="02020603050405020304" pitchFamily="18" charset="0"/>
              </a:rPr>
              <a:t>Place requests into cart.</a:t>
            </a:r>
          </a:p>
          <a:p>
            <a:pPr marL="742950" lvl="1" indent="-285750">
              <a:lnSpc>
                <a:spcPct val="107000"/>
              </a:lnSpc>
              <a:spcAft>
                <a:spcPts val="800"/>
              </a:spcAft>
              <a:buFont typeface="Arial" panose="020B0604020202020204" pitchFamily="34" charset="0"/>
              <a:buChar char="•"/>
            </a:pPr>
            <a:r>
              <a:rPr lang="en-US" sz="2000" b="1" dirty="0">
                <a:solidFill>
                  <a:srgbClr val="002060"/>
                </a:solidFill>
                <a:latin typeface="Eras Medium ITC" panose="020B0602030504020804" pitchFamily="34" charset="0"/>
                <a:ea typeface="Calibri" panose="020F0502020204030204" pitchFamily="34" charset="0"/>
                <a:cs typeface="Times New Roman" panose="02020603050405020304" pitchFamily="18" charset="0"/>
              </a:rPr>
              <a:t>Pay for requests in cart.</a:t>
            </a:r>
            <a:r>
              <a:rPr lang="en-US" b="1" dirty="0">
                <a:solidFill>
                  <a:srgbClr val="3B3838"/>
                </a:solidFill>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1" y="-17112"/>
            <a:ext cx="12192001" cy="11710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939800" y="182409"/>
            <a:ext cx="10312400" cy="1018227"/>
          </a:xfrm>
          <a:prstGeom prst="rect">
            <a:avLst/>
          </a:prstGeom>
        </p:spPr>
        <p:txBody>
          <a:bodyPr wrap="square" lIns="91440" tIns="45720" rIns="91440" bIns="45720" anchor="t">
            <a:spAutoFit/>
          </a:bodyPr>
          <a:lstStyle/>
          <a:p>
            <a:pPr algn="ctr">
              <a:lnSpc>
                <a:spcPct val="107000"/>
              </a:lnSpc>
              <a:spcAft>
                <a:spcPts val="800"/>
              </a:spcAft>
            </a:pPr>
            <a:r>
              <a:rPr lang="en-US" sz="3200" b="1" dirty="0">
                <a:solidFill>
                  <a:schemeClr val="bg1"/>
                </a:solidFill>
                <a:latin typeface="Arial"/>
                <a:ea typeface="Calibri" panose="020F0502020204030204" pitchFamily="34" charset="0"/>
                <a:cs typeface="Arial"/>
              </a:rPr>
              <a:t>CARES </a:t>
            </a:r>
            <a:r>
              <a:rPr lang="en-US" sz="3200" b="1" dirty="0" smtClean="0">
                <a:solidFill>
                  <a:schemeClr val="bg1"/>
                </a:solidFill>
                <a:latin typeface="Arial"/>
                <a:ea typeface="Calibri" panose="020F0502020204030204" pitchFamily="34" charset="0"/>
                <a:cs typeface="Arial"/>
              </a:rPr>
              <a:t>User Guide</a:t>
            </a:r>
            <a:endParaRPr lang="en-US" sz="3200" dirty="0">
              <a:solidFill>
                <a:schemeClr val="bg1"/>
              </a:solidFill>
              <a:latin typeface="Arial"/>
              <a:ea typeface="Calibri" panose="020F0502020204030204" pitchFamily="34" charset="0"/>
              <a:cs typeface="Arial"/>
            </a:endParaRPr>
          </a:p>
          <a:p>
            <a:pPr algn="ctr">
              <a:lnSpc>
                <a:spcPct val="107000"/>
              </a:lnSpc>
              <a:spcAft>
                <a:spcPts val="800"/>
              </a:spcAft>
            </a:pPr>
            <a:r>
              <a:rPr lang="en-US" dirty="0">
                <a:solidFill>
                  <a:schemeClr val="accent3">
                    <a:lumMod val="60000"/>
                    <a:lumOff val="40000"/>
                  </a:schemeClr>
                </a:solidFill>
                <a:latin typeface="Arial" panose="020B0604020202020204" pitchFamily="34" charset="0"/>
                <a:ea typeface="Calibri" panose="020F0502020204030204" pitchFamily="34" charset="0"/>
                <a:cs typeface="Times New Roman" panose="02020603050405020304" pitchFamily="18" charset="0"/>
              </a:rPr>
              <a:t> </a:t>
            </a:r>
            <a:r>
              <a:rPr lang="en-US" i="1" dirty="0">
                <a:solidFill>
                  <a:schemeClr val="accent3">
                    <a:lumMod val="60000"/>
                    <a:lumOff val="40000"/>
                  </a:schemeClr>
                </a:solidFill>
                <a:latin typeface="Arial" panose="020B0604020202020204" pitchFamily="34" charset="0"/>
                <a:ea typeface="Calibri" panose="020F0502020204030204" pitchFamily="34" charset="0"/>
                <a:cs typeface="Times New Roman" panose="02020603050405020304" pitchFamily="18" charset="0"/>
              </a:rPr>
              <a:t>Register a New Non-Imported Aircraft – Individual</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Connector 5"/>
          <p:cNvCxnSpPr/>
          <p:nvPr/>
        </p:nvCxnSpPr>
        <p:spPr>
          <a:xfrm>
            <a:off x="0" y="2061029"/>
            <a:ext cx="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5674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4652" y="1290919"/>
            <a:ext cx="3855677" cy="4031873"/>
          </a:xfrm>
          <a:prstGeom prst="rect">
            <a:avLst/>
          </a:prstGeom>
          <a:noFill/>
        </p:spPr>
        <p:txBody>
          <a:bodyPr wrap="square" rtlCol="0">
            <a:spAutoFit/>
          </a:bodyPr>
          <a:lstStyle/>
          <a:p>
            <a:pPr marL="342900" marR="0" lvl="0" indent="-342900" defTabSz="914400" rtl="0" eaLnBrk="1" fontAlgn="auto" latinLnBrk="0" hangingPunct="1">
              <a:lnSpc>
                <a:spcPct val="100000"/>
              </a:lnSpc>
              <a:spcBef>
                <a:spcPts val="600"/>
              </a:spcBef>
              <a:spcAft>
                <a:spcPts val="600"/>
              </a:spcAft>
              <a:buClr>
                <a:srgbClr val="A97C00"/>
              </a:buClr>
              <a:buSzTx/>
              <a:buFont typeface="+mj-lt"/>
              <a:buAutoNum type="arabicPeriod" startAt="10"/>
              <a:tabLst/>
              <a:defRPr/>
            </a:pPr>
            <a:r>
              <a:rPr lang="en-US" dirty="0" smtClean="0">
                <a:solidFill>
                  <a:srgbClr val="E7E6E6">
                    <a:lumMod val="25000"/>
                  </a:srgbClr>
                </a:solidFill>
                <a:latin typeface="Arial" panose="020B0604020202020204" pitchFamily="34" charset="0"/>
                <a:cs typeface="Arial" panose="020B0604020202020204" pitchFamily="34" charset="0"/>
              </a:rPr>
              <a:t>Select the </a:t>
            </a:r>
            <a:r>
              <a:rPr lang="en-US" b="1" dirty="0" smtClean="0">
                <a:solidFill>
                  <a:srgbClr val="E7E6E6">
                    <a:lumMod val="25000"/>
                  </a:srgbClr>
                </a:solidFill>
                <a:latin typeface="Arial" panose="020B0604020202020204" pitchFamily="34" charset="0"/>
                <a:cs typeface="Arial" panose="020B0604020202020204" pitchFamily="34" charset="0"/>
              </a:rPr>
              <a:t>U.S. Manufacturer (Type Certificated) </a:t>
            </a:r>
            <a:r>
              <a:rPr lang="en-US" dirty="0" smtClean="0">
                <a:solidFill>
                  <a:srgbClr val="E7E6E6">
                    <a:lumMod val="25000"/>
                  </a:srgbClr>
                </a:solidFill>
                <a:latin typeface="Arial" panose="020B0604020202020204" pitchFamily="34" charset="0"/>
                <a:cs typeface="Arial" panose="020B0604020202020204" pitchFamily="34" charset="0"/>
              </a:rPr>
              <a:t>option:</a:t>
            </a:r>
            <a:endParaRPr lang="en-US" dirty="0">
              <a:solidFill>
                <a:srgbClr val="E7E6E6">
                  <a:lumMod val="25000"/>
                </a:srgbClr>
              </a:solidFill>
              <a:latin typeface="Arial" panose="020B0604020202020204" pitchFamily="34" charset="0"/>
              <a:cs typeface="Arial" panose="020B0604020202020204" pitchFamily="34" charset="0"/>
            </a:endParaRPr>
          </a:p>
          <a:p>
            <a:pPr marL="342900" marR="0" lvl="0" indent="-342900" defTabSz="914400" rtl="0" eaLnBrk="1" fontAlgn="auto" latinLnBrk="0" hangingPunct="1">
              <a:lnSpc>
                <a:spcPct val="100000"/>
              </a:lnSpc>
              <a:spcBef>
                <a:spcPts val="600"/>
              </a:spcBef>
              <a:spcAft>
                <a:spcPts val="600"/>
              </a:spcAft>
              <a:buClr>
                <a:srgbClr val="A97C00"/>
              </a:buClr>
              <a:buSzTx/>
              <a:buFont typeface="+mj-lt"/>
              <a:buAutoNum type="arabicPeriod" startAt="10"/>
              <a:tabLst/>
              <a:defRPr/>
            </a:pPr>
            <a:r>
              <a:rPr lang="en-US" dirty="0" smtClean="0">
                <a:solidFill>
                  <a:srgbClr val="E7E6E6">
                    <a:lumMod val="25000"/>
                  </a:srgbClr>
                </a:solidFill>
                <a:latin typeface="Arial" panose="020B0604020202020204" pitchFamily="34" charset="0"/>
                <a:cs typeface="Arial" panose="020B0604020202020204" pitchFamily="34" charset="0"/>
              </a:rPr>
              <a:t>Select the </a:t>
            </a:r>
            <a:r>
              <a:rPr lang="en-US" b="1" dirty="0" smtClean="0">
                <a:solidFill>
                  <a:srgbClr val="E7E6E6">
                    <a:lumMod val="25000"/>
                  </a:srgbClr>
                </a:solidFill>
                <a:latin typeface="Arial" panose="020B0604020202020204" pitchFamily="34" charset="0"/>
                <a:cs typeface="Arial" panose="020B0604020202020204" pitchFamily="34" charset="0"/>
              </a:rPr>
              <a:t>Year, Manufacturer, Model</a:t>
            </a:r>
            <a:r>
              <a:rPr lang="en-US" dirty="0" smtClean="0">
                <a:solidFill>
                  <a:srgbClr val="E7E6E6">
                    <a:lumMod val="25000"/>
                  </a:srgbClr>
                </a:solidFill>
                <a:latin typeface="Arial" panose="020B0604020202020204" pitchFamily="34" charset="0"/>
                <a:cs typeface="Arial" panose="020B0604020202020204" pitchFamily="34" charset="0"/>
              </a:rPr>
              <a:t>, and </a:t>
            </a:r>
            <a:r>
              <a:rPr lang="en-US" b="1" dirty="0" smtClean="0">
                <a:solidFill>
                  <a:srgbClr val="E7E6E6">
                    <a:lumMod val="25000"/>
                  </a:srgbClr>
                </a:solidFill>
                <a:latin typeface="Arial" panose="020B0604020202020204" pitchFamily="34" charset="0"/>
                <a:cs typeface="Arial" panose="020B0604020202020204" pitchFamily="34" charset="0"/>
              </a:rPr>
              <a:t>Serial Number </a:t>
            </a:r>
            <a:r>
              <a:rPr lang="en-US" dirty="0" smtClean="0">
                <a:solidFill>
                  <a:srgbClr val="E7E6E6">
                    <a:lumMod val="25000"/>
                  </a:srgbClr>
                </a:solidFill>
                <a:latin typeface="Arial" panose="020B0604020202020204" pitchFamily="34" charset="0"/>
                <a:cs typeface="Arial" panose="020B0604020202020204" pitchFamily="34" charset="0"/>
              </a:rPr>
              <a:t>for the aircraft being registered: </a:t>
            </a:r>
          </a:p>
          <a:p>
            <a:pPr marL="342900" marR="0" lvl="0" indent="-342900" defTabSz="914400" rtl="0" eaLnBrk="1" fontAlgn="auto" latinLnBrk="0" hangingPunct="1">
              <a:lnSpc>
                <a:spcPct val="100000"/>
              </a:lnSpc>
              <a:spcBef>
                <a:spcPts val="600"/>
              </a:spcBef>
              <a:spcAft>
                <a:spcPts val="600"/>
              </a:spcAft>
              <a:buClr>
                <a:srgbClr val="A97C00"/>
              </a:buClr>
              <a:buSzTx/>
              <a:buFont typeface="+mj-lt"/>
              <a:buAutoNum type="arabicPeriod" startAt="10"/>
              <a:tabLst/>
              <a:defRPr/>
            </a:pPr>
            <a:r>
              <a:rPr kumimoji="0" lang="en-US" sz="1800" b="0" i="0" u="none" strike="noStrike" kern="1200" cap="none" spc="0" normalizeH="0" baseline="0" noProof="0" dirty="0" smtClean="0">
                <a:ln>
                  <a:noFill/>
                </a:ln>
                <a:solidFill>
                  <a:srgbClr val="E7E6E6">
                    <a:lumMod val="25000"/>
                  </a:srgbClr>
                </a:solidFill>
                <a:effectLst/>
                <a:uLnTx/>
                <a:uFillTx/>
                <a:latin typeface="Arial" panose="020B0604020202020204" pitchFamily="34" charset="0"/>
                <a:ea typeface="+mn-ea"/>
                <a:cs typeface="Arial" panose="020B0604020202020204" pitchFamily="34" charset="0"/>
              </a:rPr>
              <a:t>Select the N-Number to assign the new</a:t>
            </a:r>
            <a:r>
              <a:rPr kumimoji="0" lang="en-US" sz="1800" b="0" i="0" u="none" strike="noStrike" kern="1200" cap="none" spc="0" normalizeH="0" noProof="0" dirty="0" smtClean="0">
                <a:ln>
                  <a:noFill/>
                </a:ln>
                <a:solidFill>
                  <a:srgbClr val="E7E6E6">
                    <a:lumMod val="25000"/>
                  </a:srgbClr>
                </a:solidFill>
                <a:effectLst/>
                <a:uLnTx/>
                <a:uFillTx/>
                <a:latin typeface="Arial" panose="020B0604020202020204" pitchFamily="34" charset="0"/>
                <a:ea typeface="+mn-ea"/>
                <a:cs typeface="Arial" panose="020B0604020202020204" pitchFamily="34" charset="0"/>
              </a:rPr>
              <a:t> aircraft. For this example, we choose to have CARES assign an N-Number: </a:t>
            </a:r>
          </a:p>
          <a:p>
            <a:pPr marL="342900" marR="0" lvl="0" indent="-342900" defTabSz="914400" rtl="0" eaLnBrk="1" fontAlgn="auto" latinLnBrk="0" hangingPunct="1">
              <a:lnSpc>
                <a:spcPct val="100000"/>
              </a:lnSpc>
              <a:spcBef>
                <a:spcPts val="600"/>
              </a:spcBef>
              <a:spcAft>
                <a:spcPts val="600"/>
              </a:spcAft>
              <a:buClr>
                <a:srgbClr val="A97C00"/>
              </a:buClr>
              <a:buSzTx/>
              <a:buFont typeface="+mj-lt"/>
              <a:buAutoNum type="arabicPeriod" startAt="10"/>
              <a:tabLst/>
              <a:defRPr/>
            </a:pPr>
            <a:r>
              <a:rPr lang="en-US" dirty="0" smtClean="0">
                <a:solidFill>
                  <a:srgbClr val="E7E6E6">
                    <a:lumMod val="25000"/>
                  </a:srgbClr>
                </a:solidFill>
                <a:latin typeface="Arial" panose="020B0604020202020204" pitchFamily="34" charset="0"/>
                <a:cs typeface="Arial" panose="020B0604020202020204" pitchFamily="34" charset="0"/>
              </a:rPr>
              <a:t>Select </a:t>
            </a:r>
            <a:r>
              <a:rPr lang="en-US" b="1" dirty="0" smtClean="0">
                <a:solidFill>
                  <a:srgbClr val="E7E6E6">
                    <a:lumMod val="25000"/>
                  </a:srgbClr>
                </a:solidFill>
                <a:latin typeface="Arial" panose="020B0604020202020204" pitchFamily="34" charset="0"/>
                <a:cs typeface="Arial" panose="020B0604020202020204" pitchFamily="34" charset="0"/>
              </a:rPr>
              <a:t>CONTINUE </a:t>
            </a:r>
            <a:r>
              <a:rPr lang="en-US" dirty="0" smtClean="0">
                <a:solidFill>
                  <a:srgbClr val="E7E6E6">
                    <a:lumMod val="25000"/>
                  </a:srgbClr>
                </a:solidFill>
                <a:latin typeface="Arial" panose="020B0604020202020204" pitchFamily="34" charset="0"/>
                <a:cs typeface="Arial" panose="020B0604020202020204" pitchFamily="34" charset="0"/>
              </a:rPr>
              <a:t>to go to the Documents tab:</a:t>
            </a:r>
            <a:endParaRPr kumimoji="0" lang="en-US" sz="1800" i="0" u="none" strike="noStrike" kern="1200" cap="none" spc="0" normalizeH="0" noProof="0" dirty="0" smtClean="0">
              <a:ln>
                <a:noFill/>
              </a:ln>
              <a:solidFill>
                <a:srgbClr val="E7E6E6">
                  <a:lumMod val="25000"/>
                </a:srgbClr>
              </a:solidFill>
              <a:effectLst/>
              <a:uLnTx/>
              <a:uFillTx/>
              <a:latin typeface="Arial" panose="020B0604020202020204" pitchFamily="34" charset="0"/>
              <a:cs typeface="Arial" panose="020B0604020202020204" pitchFamily="34" charset="0"/>
            </a:endParaRPr>
          </a:p>
          <a:p>
            <a:pPr marL="342900" marR="0" lvl="0" indent="-342900" defTabSz="914400" rtl="0" eaLnBrk="1" fontAlgn="auto" latinLnBrk="0" hangingPunct="1">
              <a:lnSpc>
                <a:spcPct val="100000"/>
              </a:lnSpc>
              <a:spcBef>
                <a:spcPts val="600"/>
              </a:spcBef>
              <a:spcAft>
                <a:spcPts val="600"/>
              </a:spcAft>
              <a:buClr>
                <a:srgbClr val="A97C00"/>
              </a:buClr>
              <a:buSzTx/>
              <a:buFont typeface="+mj-lt"/>
              <a:buAutoNum type="arabicPeriod" startAt="10"/>
              <a:tabLst/>
              <a:defRPr/>
            </a:pPr>
            <a:endParaRPr kumimoji="0" lang="en-US" sz="18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p:txBody>
      </p:sp>
      <p:sp>
        <p:nvSpPr>
          <p:cNvPr id="8" name="Rectangle 7"/>
          <p:cNvSpPr/>
          <p:nvPr/>
        </p:nvSpPr>
        <p:spPr>
          <a:xfrm>
            <a:off x="941588" y="172258"/>
            <a:ext cx="10668241" cy="830997"/>
          </a:xfrm>
          <a:prstGeom prst="rect">
            <a:avLst/>
          </a:prstGeom>
          <a:noFill/>
        </p:spPr>
        <p:txBody>
          <a:bodyPr wrap="none" lIns="91440" tIns="45720" rIns="91440" bIns="45720">
            <a:spAutoFit/>
          </a:bodyPr>
          <a:lstStyle/>
          <a:p>
            <a:pPr algn="ctr"/>
            <a:r>
              <a:rPr lang="en-US" sz="4800" b="1" dirty="0" smtClean="0">
                <a:ln w="9525">
                  <a:solidFill>
                    <a:schemeClr val="bg1"/>
                  </a:solidFill>
                  <a:prstDash val="solid"/>
                </a:ln>
                <a:effectLst>
                  <a:outerShdw blurRad="12700" dist="38100" dir="2700000" algn="tl" rotWithShape="0">
                    <a:schemeClr val="bg1">
                      <a:lumMod val="50000"/>
                    </a:schemeClr>
                  </a:outerShdw>
                </a:effectLst>
              </a:rPr>
              <a:t>Aircraft Not Imported/</a:t>
            </a:r>
            <a:r>
              <a:rPr lang="en-US" sz="4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U.S. Manufacturer</a:t>
            </a:r>
            <a:endParaRPr lang="en-US"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pSp>
        <p:nvGrpSpPr>
          <p:cNvPr id="2" name="Group 1"/>
          <p:cNvGrpSpPr/>
          <p:nvPr/>
        </p:nvGrpSpPr>
        <p:grpSpPr>
          <a:xfrm>
            <a:off x="166841" y="1164861"/>
            <a:ext cx="10976291" cy="4840165"/>
            <a:chOff x="166841" y="1164861"/>
            <a:chExt cx="10976291" cy="4840165"/>
          </a:xfrm>
        </p:grpSpPr>
        <p:pic>
          <p:nvPicPr>
            <p:cNvPr id="10" name="Picture 9"/>
            <p:cNvPicPr>
              <a:picLocks noChangeAspect="1"/>
            </p:cNvPicPr>
            <p:nvPr/>
          </p:nvPicPr>
          <p:blipFill>
            <a:blip r:embed="rId3"/>
            <a:stretch>
              <a:fillRect/>
            </a:stretch>
          </p:blipFill>
          <p:spPr>
            <a:xfrm>
              <a:off x="4389048" y="1164861"/>
              <a:ext cx="6754084" cy="4586423"/>
            </a:xfrm>
            <a:prstGeom prst="rect">
              <a:avLst/>
            </a:prstGeom>
            <a:ln w="25400">
              <a:solidFill>
                <a:schemeClr val="tx1"/>
              </a:solidFill>
            </a:ln>
            <a:effectLst>
              <a:outerShdw blurRad="50800" dist="38100" dir="2700000" algn="tl" rotWithShape="0">
                <a:prstClr val="black">
                  <a:alpha val="40000"/>
                </a:prstClr>
              </a:outerShdw>
            </a:effectLst>
          </p:spPr>
        </p:pic>
        <p:sp>
          <p:nvSpPr>
            <p:cNvPr id="12" name="TextBox 11"/>
            <p:cNvSpPr txBox="1"/>
            <p:nvPr/>
          </p:nvSpPr>
          <p:spPr>
            <a:xfrm>
              <a:off x="9022150" y="3458072"/>
              <a:ext cx="2007681" cy="1015663"/>
            </a:xfrm>
            <a:prstGeom prst="rect">
              <a:avLst/>
            </a:prstGeom>
            <a:solidFill>
              <a:srgbClr val="FFFF00">
                <a:alpha val="31000"/>
              </a:srgbClr>
            </a:solidFill>
            <a:ln w="25400">
              <a:solidFill>
                <a:srgbClr val="FFFF00"/>
              </a:solidFill>
            </a:ln>
          </p:spPr>
          <p:txBody>
            <a:bodyPr wrap="square" rtlCol="0">
              <a:spAutoFit/>
            </a:bodyPr>
            <a:lstStyle/>
            <a:p>
              <a:pPr lvl="0">
                <a:spcBef>
                  <a:spcPts val="600"/>
                </a:spcBef>
                <a:spcAft>
                  <a:spcPts val="600"/>
                </a:spcAft>
                <a:buClr>
                  <a:srgbClr val="A97C00"/>
                </a:buClr>
                <a:defRPr/>
              </a:pPr>
              <a:r>
                <a:rPr lang="en-US" sz="1200" b="1" dirty="0">
                  <a:solidFill>
                    <a:srgbClr val="E7E6E6">
                      <a:lumMod val="25000"/>
                    </a:srgbClr>
                  </a:solidFill>
                  <a:latin typeface="Arial" panose="020B0604020202020204" pitchFamily="34" charset="0"/>
                  <a:cs typeface="Arial" panose="020B0604020202020204" pitchFamily="34" charset="0"/>
                </a:rPr>
                <a:t>NOTE: </a:t>
              </a:r>
              <a:r>
                <a:rPr lang="en-US" sz="1200" dirty="0">
                  <a:solidFill>
                    <a:srgbClr val="E7E6E6">
                      <a:lumMod val="25000"/>
                    </a:srgbClr>
                  </a:solidFill>
                  <a:latin typeface="Arial" panose="020B0604020202020204" pitchFamily="34" charset="0"/>
                  <a:cs typeface="Arial" panose="020B0604020202020204" pitchFamily="34" charset="0"/>
                </a:rPr>
                <a:t>If the suggested N-Number is not satisfactory, you can select the refresh icon to get a different number. </a:t>
              </a:r>
            </a:p>
          </p:txBody>
        </p:sp>
        <p:sp>
          <p:nvSpPr>
            <p:cNvPr id="14" name="Rectangle 13"/>
            <p:cNvSpPr/>
            <p:nvPr/>
          </p:nvSpPr>
          <p:spPr>
            <a:xfrm>
              <a:off x="9102835" y="4876796"/>
              <a:ext cx="233083" cy="22411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stretch>
              <a:fillRect/>
            </a:stretch>
          </p:blipFill>
          <p:spPr>
            <a:xfrm>
              <a:off x="166841" y="4897218"/>
              <a:ext cx="5947503" cy="1107808"/>
            </a:xfrm>
            <a:prstGeom prst="rect">
              <a:avLst/>
            </a:prstGeom>
            <a:ln w="25400">
              <a:solidFill>
                <a:schemeClr val="tx1"/>
              </a:solidFill>
            </a:ln>
            <a:effectLst>
              <a:outerShdw blurRad="50800" dist="38100" dir="2700000" algn="tl" rotWithShape="0">
                <a:prstClr val="black">
                  <a:alpha val="40000"/>
                </a:prstClr>
              </a:outerShdw>
            </a:effectLst>
          </p:spPr>
        </p:pic>
        <p:sp>
          <p:nvSpPr>
            <p:cNvPr id="20" name="Curved Left Arrow 19"/>
            <p:cNvSpPr/>
            <p:nvPr/>
          </p:nvSpPr>
          <p:spPr>
            <a:xfrm>
              <a:off x="9681886" y="4341410"/>
              <a:ext cx="466164" cy="833718"/>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 name="Rectangle 10"/>
          <p:cNvSpPr/>
          <p:nvPr/>
        </p:nvSpPr>
        <p:spPr>
          <a:xfrm>
            <a:off x="0" y="6322651"/>
            <a:ext cx="7440706" cy="403252"/>
          </a:xfrm>
          <a:prstGeom prst="rect">
            <a:avLst/>
          </a:prstGeom>
        </p:spPr>
        <p:txBody>
          <a:bodyPr wrap="square">
            <a:spAutoFit/>
          </a:bodyPr>
          <a:lstStyle/>
          <a:p>
            <a:pPr lvl="0">
              <a:lnSpc>
                <a:spcPct val="107000"/>
              </a:lnSpc>
              <a:spcAft>
                <a:spcPts val="800"/>
              </a:spcAft>
              <a:defRPr/>
            </a:pPr>
            <a:r>
              <a:rPr lang="en-US" sz="2000" b="1" dirty="0" smtClean="0">
                <a:solidFill>
                  <a:schemeClr val="bg1"/>
                </a:solidFill>
                <a:latin typeface="Eras Medium ITC" panose="020B0602030504020804" pitchFamily="34" charset="0"/>
                <a:ea typeface="Calibri" panose="020F0502020204030204" pitchFamily="34" charset="0"/>
                <a:cs typeface="Times New Roman" panose="02020603050405020304" pitchFamily="18" charset="0"/>
              </a:rPr>
              <a:t>Register </a:t>
            </a:r>
            <a:r>
              <a:rPr lang="en-US" sz="2000" b="1" dirty="0">
                <a:solidFill>
                  <a:schemeClr val="bg1"/>
                </a:solidFill>
                <a:latin typeface="Eras Medium ITC" panose="020B0602030504020804" pitchFamily="34" charset="0"/>
                <a:ea typeface="Calibri" panose="020F0502020204030204" pitchFamily="34" charset="0"/>
                <a:cs typeface="Times New Roman" panose="02020603050405020304" pitchFamily="18" charset="0"/>
              </a:rPr>
              <a:t>a New Non-Imported Aircraft – Individual</a:t>
            </a:r>
            <a:endParaRPr kumimoji="0" lang="en-US" sz="2000" b="1" u="none" strike="noStrike" kern="1200" cap="none" spc="0" normalizeH="0" baseline="0" noProof="0" dirty="0">
              <a:ln>
                <a:noFill/>
              </a:ln>
              <a:solidFill>
                <a:schemeClr val="bg1"/>
              </a:solidFill>
              <a:effectLst/>
              <a:uLnTx/>
              <a:uFillTx/>
              <a:latin typeface="Eras Medium ITC" panose="020B06020305040208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6345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6369" y="1021982"/>
            <a:ext cx="4357701" cy="4462760"/>
          </a:xfrm>
          <a:prstGeom prst="rect">
            <a:avLst/>
          </a:prstGeom>
          <a:noFill/>
        </p:spPr>
        <p:txBody>
          <a:bodyPr wrap="square" rtlCol="0">
            <a:spAutoFit/>
          </a:bodyPr>
          <a:lstStyle/>
          <a:p>
            <a:pPr marL="342900" marR="0" lvl="0" indent="-342900" defTabSz="914400" rtl="0" eaLnBrk="1" fontAlgn="auto" latinLnBrk="0" hangingPunct="1">
              <a:lnSpc>
                <a:spcPct val="100000"/>
              </a:lnSpc>
              <a:spcBef>
                <a:spcPts val="600"/>
              </a:spcBef>
              <a:spcAft>
                <a:spcPts val="600"/>
              </a:spcAft>
              <a:buClr>
                <a:srgbClr val="A97C00"/>
              </a:buClr>
              <a:buSzTx/>
              <a:buFont typeface="+mj-lt"/>
              <a:buAutoNum type="arabicPeriod" startAt="14"/>
              <a:tabLst/>
              <a:defRPr/>
            </a:pPr>
            <a:r>
              <a:rPr lang="en-US" dirty="0" smtClean="0">
                <a:solidFill>
                  <a:srgbClr val="E7E6E6">
                    <a:lumMod val="25000"/>
                  </a:srgbClr>
                </a:solidFill>
                <a:latin typeface="Arial" panose="020B0604020202020204" pitchFamily="34" charset="0"/>
                <a:cs typeface="Arial" panose="020B0604020202020204" pitchFamily="34" charset="0"/>
              </a:rPr>
              <a:t>Observe the Required Documentation based on the previous information you submitted:</a:t>
            </a:r>
            <a:endParaRPr lang="en-US" dirty="0">
              <a:solidFill>
                <a:srgbClr val="E7E6E6">
                  <a:lumMod val="25000"/>
                </a:srgbClr>
              </a:solidFill>
              <a:latin typeface="Arial" panose="020B0604020202020204" pitchFamily="34" charset="0"/>
              <a:cs typeface="Arial" panose="020B0604020202020204" pitchFamily="34" charset="0"/>
            </a:endParaRPr>
          </a:p>
          <a:p>
            <a:pPr marL="342900" marR="0" lvl="0" indent="-342900" defTabSz="914400" rtl="0" eaLnBrk="1" fontAlgn="auto" latinLnBrk="0" hangingPunct="1">
              <a:lnSpc>
                <a:spcPct val="100000"/>
              </a:lnSpc>
              <a:spcBef>
                <a:spcPts val="600"/>
              </a:spcBef>
              <a:spcAft>
                <a:spcPts val="600"/>
              </a:spcAft>
              <a:buClr>
                <a:srgbClr val="A97C00"/>
              </a:buClr>
              <a:buSzTx/>
              <a:buFont typeface="+mj-lt"/>
              <a:buAutoNum type="arabicPeriod" startAt="14"/>
              <a:tabLst/>
              <a:defRPr/>
            </a:pPr>
            <a:r>
              <a:rPr lang="en-US" dirty="0" smtClean="0">
                <a:solidFill>
                  <a:srgbClr val="E7E6E6">
                    <a:lumMod val="25000"/>
                  </a:srgbClr>
                </a:solidFill>
                <a:latin typeface="Arial" panose="020B0604020202020204" pitchFamily="34" charset="0"/>
                <a:cs typeface="Arial" panose="020B0604020202020204" pitchFamily="34" charset="0"/>
              </a:rPr>
              <a:t>Select the </a:t>
            </a:r>
            <a:r>
              <a:rPr lang="en-US" b="1" dirty="0" smtClean="0">
                <a:solidFill>
                  <a:srgbClr val="E7E6E6">
                    <a:lumMod val="25000"/>
                  </a:srgbClr>
                </a:solidFill>
                <a:latin typeface="Arial" panose="020B0604020202020204" pitchFamily="34" charset="0"/>
                <a:cs typeface="Arial" panose="020B0604020202020204" pitchFamily="34" charset="0"/>
              </a:rPr>
              <a:t>Document Type </a:t>
            </a:r>
            <a:r>
              <a:rPr lang="en-US" dirty="0" smtClean="0">
                <a:solidFill>
                  <a:srgbClr val="E7E6E6">
                    <a:lumMod val="25000"/>
                  </a:srgbClr>
                </a:solidFill>
                <a:latin typeface="Arial" panose="020B0604020202020204" pitchFamily="34" charset="0"/>
                <a:cs typeface="Arial" panose="020B0604020202020204" pitchFamily="34" charset="0"/>
              </a:rPr>
              <a:t>and Upload the document from the location it is located. Add additional documents as needed:</a:t>
            </a:r>
          </a:p>
          <a:p>
            <a:pPr marL="342900" marR="0" lvl="0" indent="-342900" defTabSz="914400" rtl="0" eaLnBrk="1" fontAlgn="auto" latinLnBrk="0" hangingPunct="1">
              <a:lnSpc>
                <a:spcPct val="100000"/>
              </a:lnSpc>
              <a:spcBef>
                <a:spcPts val="600"/>
              </a:spcBef>
              <a:spcAft>
                <a:spcPts val="600"/>
              </a:spcAft>
              <a:buClr>
                <a:srgbClr val="A97C00"/>
              </a:buClr>
              <a:buSzTx/>
              <a:buFont typeface="+mj-lt"/>
              <a:buAutoNum type="arabicPeriod" startAt="14"/>
              <a:tabLst/>
              <a:defRPr/>
            </a:pPr>
            <a:r>
              <a:rPr kumimoji="0" lang="en-US" sz="1800" b="0" i="0" u="none" strike="noStrike" kern="1200" cap="none" spc="0" normalizeH="0" baseline="0" noProof="0" dirty="0" smtClean="0">
                <a:ln>
                  <a:noFill/>
                </a:ln>
                <a:solidFill>
                  <a:srgbClr val="E7E6E6">
                    <a:lumMod val="25000"/>
                  </a:srgbClr>
                </a:solidFill>
                <a:effectLst/>
                <a:uLnTx/>
                <a:uFillTx/>
                <a:latin typeface="Arial" panose="020B0604020202020204" pitchFamily="34" charset="0"/>
                <a:ea typeface="+mn-ea"/>
                <a:cs typeface="Arial" panose="020B0604020202020204" pitchFamily="34" charset="0"/>
              </a:rPr>
              <a:t>Enter </a:t>
            </a:r>
            <a:r>
              <a:rPr kumimoji="0" lang="en-US" sz="1800" b="1" i="0" u="none" strike="noStrike" kern="1200" cap="none" spc="0" normalizeH="0" baseline="0" noProof="0" dirty="0" smtClean="0">
                <a:ln>
                  <a:noFill/>
                </a:ln>
                <a:solidFill>
                  <a:srgbClr val="E7E6E6">
                    <a:lumMod val="25000"/>
                  </a:srgbClr>
                </a:solidFill>
                <a:effectLst/>
                <a:uLnTx/>
                <a:uFillTx/>
                <a:latin typeface="Arial" panose="020B0604020202020204" pitchFamily="34" charset="0"/>
                <a:ea typeface="+mn-ea"/>
                <a:cs typeface="Arial" panose="020B0604020202020204" pitchFamily="34" charset="0"/>
              </a:rPr>
              <a:t>Date</a:t>
            </a:r>
            <a:r>
              <a:rPr kumimoji="0" lang="en-US" sz="1800" b="1" i="0" u="none" strike="noStrike" kern="1200" cap="none" spc="0" normalizeH="0" noProof="0" dirty="0" smtClean="0">
                <a:ln>
                  <a:noFill/>
                </a:ln>
                <a:solidFill>
                  <a:srgbClr val="E7E6E6">
                    <a:lumMod val="25000"/>
                  </a:srgbClr>
                </a:solidFill>
                <a:effectLst/>
                <a:uLnTx/>
                <a:uFillTx/>
                <a:latin typeface="Arial" panose="020B0604020202020204" pitchFamily="34" charset="0"/>
                <a:ea typeface="+mn-ea"/>
                <a:cs typeface="Arial" panose="020B0604020202020204" pitchFamily="34" charset="0"/>
              </a:rPr>
              <a:t> of Sale </a:t>
            </a:r>
            <a:r>
              <a:rPr kumimoji="0" lang="en-US" sz="1800" b="0" i="0" u="none" strike="noStrike" kern="1200" cap="none" spc="0" normalizeH="0" noProof="0" dirty="0" smtClean="0">
                <a:ln>
                  <a:noFill/>
                </a:ln>
                <a:solidFill>
                  <a:srgbClr val="E7E6E6">
                    <a:lumMod val="25000"/>
                  </a:srgbClr>
                </a:solidFill>
                <a:effectLst/>
                <a:uLnTx/>
                <a:uFillTx/>
                <a:latin typeface="Arial" panose="020B0604020202020204" pitchFamily="34" charset="0"/>
                <a:ea typeface="+mn-ea"/>
                <a:cs typeface="Arial" panose="020B0604020202020204" pitchFamily="34" charset="0"/>
              </a:rPr>
              <a:t>and </a:t>
            </a:r>
            <a:r>
              <a:rPr kumimoji="0" lang="en-US" sz="1800" b="1" i="0" u="none" strike="noStrike" kern="1200" cap="none" spc="0" normalizeH="0" noProof="0" dirty="0" smtClean="0">
                <a:ln>
                  <a:noFill/>
                </a:ln>
                <a:solidFill>
                  <a:srgbClr val="E7E6E6">
                    <a:lumMod val="25000"/>
                  </a:srgbClr>
                </a:solidFill>
                <a:effectLst/>
                <a:uLnTx/>
                <a:uFillTx/>
                <a:latin typeface="Arial" panose="020B0604020202020204" pitchFamily="34" charset="0"/>
                <a:ea typeface="+mn-ea"/>
                <a:cs typeface="Arial" panose="020B0604020202020204" pitchFamily="34" charset="0"/>
              </a:rPr>
              <a:t>Amount of Sale</a:t>
            </a:r>
            <a:r>
              <a:rPr kumimoji="0" lang="en-US" sz="1800" i="0" u="none" strike="noStrike" kern="1200" cap="none" spc="0" normalizeH="0" noProof="0" dirty="0" smtClean="0">
                <a:ln>
                  <a:noFill/>
                </a:ln>
                <a:solidFill>
                  <a:srgbClr val="E7E6E6">
                    <a:lumMod val="25000"/>
                  </a:srgbClr>
                </a:solidFill>
                <a:effectLst/>
                <a:uLnTx/>
                <a:uFillTx/>
                <a:latin typeface="Arial" panose="020B0604020202020204" pitchFamily="34" charset="0"/>
                <a:ea typeface="+mn-ea"/>
                <a:cs typeface="Arial" panose="020B0604020202020204" pitchFamily="34" charset="0"/>
              </a:rPr>
              <a:t>:</a:t>
            </a:r>
          </a:p>
          <a:p>
            <a:pPr marL="342900" marR="0" lvl="0" indent="-342900" defTabSz="914400" rtl="0" eaLnBrk="1" fontAlgn="auto" latinLnBrk="0" hangingPunct="1">
              <a:lnSpc>
                <a:spcPct val="100000"/>
              </a:lnSpc>
              <a:spcBef>
                <a:spcPts val="600"/>
              </a:spcBef>
              <a:spcAft>
                <a:spcPts val="600"/>
              </a:spcAft>
              <a:buClr>
                <a:srgbClr val="A97C00"/>
              </a:buClr>
              <a:buSzTx/>
              <a:buFont typeface="+mj-lt"/>
              <a:buAutoNum type="arabicPeriod" startAt="14"/>
              <a:tabLst/>
              <a:defRPr/>
            </a:pPr>
            <a:r>
              <a:rPr lang="en-US" dirty="0" smtClean="0">
                <a:solidFill>
                  <a:srgbClr val="E7E6E6">
                    <a:lumMod val="25000"/>
                  </a:srgbClr>
                </a:solidFill>
                <a:latin typeface="Arial" panose="020B0604020202020204" pitchFamily="34" charset="0"/>
                <a:cs typeface="Arial" panose="020B0604020202020204" pitchFamily="34" charset="0"/>
              </a:rPr>
              <a:t>Enter seller or sellers name and title:</a:t>
            </a:r>
            <a:endParaRPr kumimoji="0" lang="en-US" sz="1800" b="0" i="0" u="none" strike="noStrike" kern="1200" cap="none" spc="0" normalizeH="0" noProof="0" dirty="0" smtClean="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a:p>
            <a:pPr marL="342900" marR="0" lvl="0" indent="-342900" defTabSz="914400" rtl="0" eaLnBrk="1" fontAlgn="auto" latinLnBrk="0" hangingPunct="1">
              <a:lnSpc>
                <a:spcPct val="100000"/>
              </a:lnSpc>
              <a:spcBef>
                <a:spcPts val="600"/>
              </a:spcBef>
              <a:spcAft>
                <a:spcPts val="600"/>
              </a:spcAft>
              <a:buClr>
                <a:srgbClr val="A97C00"/>
              </a:buClr>
              <a:buSzTx/>
              <a:buFont typeface="+mj-lt"/>
              <a:buAutoNum type="arabicPeriod" startAt="14"/>
              <a:tabLst/>
              <a:defRPr/>
            </a:pPr>
            <a:r>
              <a:rPr lang="en-US" dirty="0" smtClean="0">
                <a:solidFill>
                  <a:srgbClr val="E7E6E6">
                    <a:lumMod val="25000"/>
                  </a:srgbClr>
                </a:solidFill>
                <a:latin typeface="Arial" panose="020B0604020202020204" pitchFamily="34" charset="0"/>
                <a:cs typeface="Arial" panose="020B0604020202020204" pitchFamily="34" charset="0"/>
              </a:rPr>
              <a:t>Select </a:t>
            </a:r>
            <a:r>
              <a:rPr lang="en-US" b="1" dirty="0" smtClean="0">
                <a:solidFill>
                  <a:srgbClr val="E7E6E6">
                    <a:lumMod val="25000"/>
                  </a:srgbClr>
                </a:solidFill>
                <a:latin typeface="Arial" panose="020B0604020202020204" pitchFamily="34" charset="0"/>
                <a:cs typeface="Arial" panose="020B0604020202020204" pitchFamily="34" charset="0"/>
              </a:rPr>
              <a:t>CONTINUE. </a:t>
            </a:r>
            <a:r>
              <a:rPr lang="en-US" dirty="0" smtClean="0">
                <a:solidFill>
                  <a:srgbClr val="E7E6E6">
                    <a:lumMod val="25000"/>
                  </a:srgbClr>
                </a:solidFill>
                <a:latin typeface="Arial" panose="020B0604020202020204" pitchFamily="34" charset="0"/>
                <a:cs typeface="Arial" panose="020B0604020202020204" pitchFamily="34" charset="0"/>
              </a:rPr>
              <a:t>The</a:t>
            </a:r>
            <a:r>
              <a:rPr lang="en-US" b="1" dirty="0" smtClean="0">
                <a:solidFill>
                  <a:srgbClr val="E7E6E6">
                    <a:lumMod val="25000"/>
                  </a:srgbClr>
                </a:solidFill>
                <a:latin typeface="Arial" panose="020B0604020202020204" pitchFamily="34" charset="0"/>
                <a:cs typeface="Arial" panose="020B0604020202020204" pitchFamily="34" charset="0"/>
              </a:rPr>
              <a:t> Review and Sign </a:t>
            </a:r>
            <a:r>
              <a:rPr lang="en-US" dirty="0" smtClean="0">
                <a:solidFill>
                  <a:srgbClr val="E7E6E6">
                    <a:lumMod val="25000"/>
                  </a:srgbClr>
                </a:solidFill>
                <a:latin typeface="Arial" panose="020B0604020202020204" pitchFamily="34" charset="0"/>
                <a:cs typeface="Arial" panose="020B0604020202020204" pitchFamily="34" charset="0"/>
              </a:rPr>
              <a:t>tab appears:</a:t>
            </a:r>
            <a:endParaRPr kumimoji="0" lang="en-US" sz="1800" b="0" i="0" u="none" strike="noStrike" kern="1200" cap="none" spc="0" normalizeH="0" noProof="0" dirty="0" smtClean="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a:p>
            <a:pPr marL="342900" marR="0" lvl="0" indent="-342900" defTabSz="914400" rtl="0" eaLnBrk="1" fontAlgn="auto" latinLnBrk="0" hangingPunct="1">
              <a:lnSpc>
                <a:spcPct val="100000"/>
              </a:lnSpc>
              <a:spcBef>
                <a:spcPts val="600"/>
              </a:spcBef>
              <a:spcAft>
                <a:spcPts val="600"/>
              </a:spcAft>
              <a:buClr>
                <a:srgbClr val="A97C00"/>
              </a:buClr>
              <a:buSzTx/>
              <a:buFont typeface="+mj-lt"/>
              <a:buAutoNum type="arabicPeriod" startAt="14"/>
              <a:tabLst/>
              <a:defRPr/>
            </a:pPr>
            <a:endParaRPr kumimoji="0" lang="en-US" sz="18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685325" y="944215"/>
            <a:ext cx="7070623" cy="4540527"/>
            <a:chOff x="4685325" y="944215"/>
            <a:chExt cx="7070623" cy="4540527"/>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5325" y="944215"/>
              <a:ext cx="7070623" cy="4540527"/>
            </a:xfrm>
            <a:prstGeom prst="rect">
              <a:avLst/>
            </a:prstGeom>
            <a:ln w="25400">
              <a:solidFill>
                <a:schemeClr val="tx1"/>
              </a:solidFill>
            </a:ln>
            <a:effectLst>
              <a:outerShdw blurRad="50800" dist="38100" dir="2700000" algn="tl" rotWithShape="0">
                <a:prstClr val="black">
                  <a:alpha val="40000"/>
                </a:prstClr>
              </a:outerShdw>
            </a:effectLst>
          </p:spPr>
        </p:pic>
        <p:sp>
          <p:nvSpPr>
            <p:cNvPr id="16" name="Curved Left Arrow 15"/>
            <p:cNvSpPr/>
            <p:nvPr/>
          </p:nvSpPr>
          <p:spPr>
            <a:xfrm>
              <a:off x="7754473" y="1472703"/>
              <a:ext cx="466164" cy="833718"/>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urved Left Arrow 16"/>
            <p:cNvSpPr/>
            <p:nvPr/>
          </p:nvSpPr>
          <p:spPr>
            <a:xfrm>
              <a:off x="7682757" y="3253362"/>
              <a:ext cx="466164" cy="833718"/>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p:cNvSpPr/>
            <p:nvPr/>
          </p:nvSpPr>
          <p:spPr>
            <a:xfrm>
              <a:off x="11185028" y="5163671"/>
              <a:ext cx="504948" cy="13447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0" y="6322651"/>
            <a:ext cx="7440706" cy="403252"/>
          </a:xfrm>
          <a:prstGeom prst="rect">
            <a:avLst/>
          </a:prstGeom>
        </p:spPr>
        <p:txBody>
          <a:bodyPr wrap="square">
            <a:spAutoFit/>
          </a:bodyPr>
          <a:lstStyle/>
          <a:p>
            <a:pPr lvl="0">
              <a:lnSpc>
                <a:spcPct val="107000"/>
              </a:lnSpc>
              <a:spcAft>
                <a:spcPts val="800"/>
              </a:spcAft>
              <a:defRPr/>
            </a:pPr>
            <a:r>
              <a:rPr lang="en-US" sz="2000" b="1" dirty="0" smtClean="0">
                <a:solidFill>
                  <a:schemeClr val="bg1"/>
                </a:solidFill>
                <a:latin typeface="Eras Medium ITC" panose="020B0602030504020804" pitchFamily="34" charset="0"/>
                <a:ea typeface="Calibri" panose="020F0502020204030204" pitchFamily="34" charset="0"/>
                <a:cs typeface="Times New Roman" panose="02020603050405020304" pitchFamily="18" charset="0"/>
              </a:rPr>
              <a:t>Register </a:t>
            </a:r>
            <a:r>
              <a:rPr lang="en-US" sz="2000" b="1" dirty="0">
                <a:solidFill>
                  <a:schemeClr val="bg1"/>
                </a:solidFill>
                <a:latin typeface="Eras Medium ITC" panose="020B0602030504020804" pitchFamily="34" charset="0"/>
                <a:ea typeface="Calibri" panose="020F0502020204030204" pitchFamily="34" charset="0"/>
                <a:cs typeface="Times New Roman" panose="02020603050405020304" pitchFamily="18" charset="0"/>
              </a:rPr>
              <a:t>a New Non-Imported Aircraft – Individual</a:t>
            </a:r>
            <a:endParaRPr kumimoji="0" lang="en-US" sz="2000" b="1" u="none" strike="noStrike" kern="1200" cap="none" spc="0" normalizeH="0" baseline="0" noProof="0" dirty="0">
              <a:ln>
                <a:noFill/>
              </a:ln>
              <a:solidFill>
                <a:schemeClr val="bg1"/>
              </a:solidFill>
              <a:effectLst/>
              <a:uLnTx/>
              <a:uFillTx/>
              <a:latin typeface="Eras Medium ITC" panose="020B06020305040208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8531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5249" y="2120073"/>
            <a:ext cx="6304727" cy="3178068"/>
          </a:xfrm>
          <a:prstGeom prst="rect">
            <a:avLst/>
          </a:prstGeom>
          <a:ln w="25400">
            <a:solidFill>
              <a:schemeClr val="tx1"/>
            </a:solidFill>
          </a:ln>
        </p:spPr>
      </p:pic>
      <p:sp>
        <p:nvSpPr>
          <p:cNvPr id="6" name="TextBox 5"/>
          <p:cNvSpPr txBox="1"/>
          <p:nvPr/>
        </p:nvSpPr>
        <p:spPr>
          <a:xfrm>
            <a:off x="196369" y="512284"/>
            <a:ext cx="11343448" cy="1231106"/>
          </a:xfrm>
          <a:prstGeom prst="rect">
            <a:avLst/>
          </a:prstGeom>
          <a:noFill/>
        </p:spPr>
        <p:txBody>
          <a:bodyPr wrap="square" rtlCol="0">
            <a:spAutoFit/>
          </a:bodyPr>
          <a:lstStyle/>
          <a:p>
            <a:pPr marL="342900" marR="0" lvl="0" indent="-342900" defTabSz="914400" rtl="0" eaLnBrk="1" fontAlgn="auto" latinLnBrk="0" hangingPunct="1">
              <a:lnSpc>
                <a:spcPct val="100000"/>
              </a:lnSpc>
              <a:spcBef>
                <a:spcPts val="600"/>
              </a:spcBef>
              <a:spcAft>
                <a:spcPts val="600"/>
              </a:spcAft>
              <a:buClr>
                <a:srgbClr val="A97C00"/>
              </a:buClr>
              <a:buSzTx/>
              <a:buFont typeface="+mj-lt"/>
              <a:buAutoNum type="arabicPeriod" startAt="19"/>
              <a:tabLst/>
              <a:defRPr/>
            </a:pPr>
            <a:r>
              <a:rPr lang="en-US" dirty="0" smtClean="0">
                <a:solidFill>
                  <a:srgbClr val="E7E6E6">
                    <a:lumMod val="25000"/>
                  </a:srgbClr>
                </a:solidFill>
                <a:latin typeface="Arial" panose="020B0604020202020204" pitchFamily="34" charset="0"/>
                <a:cs typeface="Arial" panose="020B0604020202020204" pitchFamily="34" charset="0"/>
              </a:rPr>
              <a:t>Review the information. Use the back arrow at bottom of page to make corrections as needed:</a:t>
            </a:r>
          </a:p>
          <a:p>
            <a:pPr marL="342900" marR="0" lvl="0" indent="-342900" defTabSz="914400" rtl="0" eaLnBrk="1" fontAlgn="auto" latinLnBrk="0" hangingPunct="1">
              <a:lnSpc>
                <a:spcPct val="100000"/>
              </a:lnSpc>
              <a:spcBef>
                <a:spcPts val="600"/>
              </a:spcBef>
              <a:spcAft>
                <a:spcPts val="600"/>
              </a:spcAft>
              <a:buClr>
                <a:srgbClr val="A97C00"/>
              </a:buClr>
              <a:buSzTx/>
              <a:buFont typeface="+mj-lt"/>
              <a:buAutoNum type="arabicPeriod" startAt="19"/>
              <a:tabLst/>
              <a:defRPr/>
            </a:pPr>
            <a:r>
              <a:rPr lang="en-US" dirty="0" smtClean="0">
                <a:solidFill>
                  <a:srgbClr val="E7E6E6">
                    <a:lumMod val="25000"/>
                  </a:srgbClr>
                </a:solidFill>
                <a:latin typeface="Arial" panose="020B0604020202020204" pitchFamily="34" charset="0"/>
                <a:cs typeface="Arial" panose="020B0604020202020204" pitchFamily="34" charset="0"/>
              </a:rPr>
              <a:t>Check the appropriate citizenship boxes and click </a:t>
            </a:r>
            <a:r>
              <a:rPr lang="en-US" b="1" dirty="0" smtClean="0">
                <a:solidFill>
                  <a:srgbClr val="E7E6E6">
                    <a:lumMod val="25000"/>
                  </a:srgbClr>
                </a:solidFill>
                <a:latin typeface="Arial" panose="020B0604020202020204" pitchFamily="34" charset="0"/>
                <a:cs typeface="Arial" panose="020B0604020202020204" pitchFamily="34" charset="0"/>
              </a:rPr>
              <a:t>Sign </a:t>
            </a:r>
            <a:r>
              <a:rPr lang="en-US" dirty="0" smtClean="0">
                <a:solidFill>
                  <a:srgbClr val="E7E6E6">
                    <a:lumMod val="25000"/>
                  </a:srgbClr>
                </a:solidFill>
                <a:latin typeface="Arial" panose="020B0604020202020204" pitchFamily="34" charset="0"/>
                <a:cs typeface="Arial" panose="020B0604020202020204" pitchFamily="34" charset="0"/>
              </a:rPr>
              <a:t>to access </a:t>
            </a:r>
            <a:r>
              <a:rPr lang="en-US" dirty="0" err="1" smtClean="0">
                <a:solidFill>
                  <a:srgbClr val="E7E6E6">
                    <a:lumMod val="25000"/>
                  </a:srgbClr>
                </a:solidFill>
                <a:latin typeface="Arial" panose="020B0604020202020204" pitchFamily="34" charset="0"/>
                <a:cs typeface="Arial" panose="020B0604020202020204" pitchFamily="34" charset="0"/>
              </a:rPr>
              <a:t>Docusign</a:t>
            </a:r>
            <a:r>
              <a:rPr lang="en-US" dirty="0" smtClean="0">
                <a:solidFill>
                  <a:srgbClr val="E7E6E6">
                    <a:lumMod val="25000"/>
                  </a:srgbClr>
                </a:solidFill>
                <a:latin typeface="Arial" panose="020B0604020202020204" pitchFamily="34" charset="0"/>
                <a:cs typeface="Arial" panose="020B0604020202020204" pitchFamily="34" charset="0"/>
              </a:rPr>
              <a:t>:</a:t>
            </a:r>
            <a:endParaRPr lang="en-US" dirty="0">
              <a:solidFill>
                <a:srgbClr val="E7E6E6">
                  <a:lumMod val="25000"/>
                </a:srgbClr>
              </a:solidFill>
              <a:latin typeface="Arial" panose="020B0604020202020204" pitchFamily="34" charset="0"/>
              <a:cs typeface="Arial" panose="020B0604020202020204" pitchFamily="34" charset="0"/>
            </a:endParaRPr>
          </a:p>
          <a:p>
            <a:pPr marL="342900" marR="0" lvl="0" indent="-342900" defTabSz="914400" rtl="0" eaLnBrk="1" fontAlgn="auto" latinLnBrk="0" hangingPunct="1">
              <a:lnSpc>
                <a:spcPct val="100000"/>
              </a:lnSpc>
              <a:spcBef>
                <a:spcPts val="600"/>
              </a:spcBef>
              <a:spcAft>
                <a:spcPts val="600"/>
              </a:spcAft>
              <a:buClr>
                <a:srgbClr val="A97C00"/>
              </a:buClr>
              <a:buSzTx/>
              <a:buFont typeface="+mj-lt"/>
              <a:buAutoNum type="arabicPeriod" startAt="19"/>
              <a:tabLst/>
              <a:defRPr/>
            </a:pPr>
            <a:endParaRPr kumimoji="0" lang="en-US" sz="18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p:txBody>
      </p:sp>
      <p:sp>
        <p:nvSpPr>
          <p:cNvPr id="8" name="Rectangle 7"/>
          <p:cNvSpPr/>
          <p:nvPr/>
        </p:nvSpPr>
        <p:spPr>
          <a:xfrm>
            <a:off x="0" y="6322651"/>
            <a:ext cx="7440706" cy="403252"/>
          </a:xfrm>
          <a:prstGeom prst="rect">
            <a:avLst/>
          </a:prstGeom>
        </p:spPr>
        <p:txBody>
          <a:bodyPr wrap="square">
            <a:spAutoFit/>
          </a:bodyPr>
          <a:lstStyle/>
          <a:p>
            <a:pPr lvl="0">
              <a:lnSpc>
                <a:spcPct val="107000"/>
              </a:lnSpc>
              <a:spcAft>
                <a:spcPts val="800"/>
              </a:spcAft>
              <a:defRPr/>
            </a:pPr>
            <a:r>
              <a:rPr lang="en-US" sz="2000" b="1" dirty="0" smtClean="0">
                <a:solidFill>
                  <a:schemeClr val="bg1"/>
                </a:solidFill>
                <a:latin typeface="Eras Medium ITC" panose="020B0602030504020804" pitchFamily="34" charset="0"/>
                <a:ea typeface="Calibri" panose="020F0502020204030204" pitchFamily="34" charset="0"/>
                <a:cs typeface="Times New Roman" panose="02020603050405020304" pitchFamily="18" charset="0"/>
              </a:rPr>
              <a:t>Register </a:t>
            </a:r>
            <a:r>
              <a:rPr lang="en-US" sz="2000" b="1" dirty="0">
                <a:solidFill>
                  <a:schemeClr val="bg1"/>
                </a:solidFill>
                <a:latin typeface="Eras Medium ITC" panose="020B0602030504020804" pitchFamily="34" charset="0"/>
                <a:ea typeface="Calibri" panose="020F0502020204030204" pitchFamily="34" charset="0"/>
                <a:cs typeface="Times New Roman" panose="02020603050405020304" pitchFamily="18" charset="0"/>
              </a:rPr>
              <a:t>a New Non-Imported Aircraft – Individual</a:t>
            </a:r>
            <a:endParaRPr kumimoji="0" lang="en-US" sz="2000" b="1" u="none" strike="noStrike" kern="1200" cap="none" spc="0" normalizeH="0" baseline="0" noProof="0" dirty="0">
              <a:ln>
                <a:noFill/>
              </a:ln>
              <a:solidFill>
                <a:schemeClr val="bg1"/>
              </a:solidFill>
              <a:effectLst/>
              <a:uLnTx/>
              <a:uFillTx/>
              <a:latin typeface="Eras Medium ITC" panose="020B0602030504020804" pitchFamily="34" charset="0"/>
              <a:ea typeface="Calibri" panose="020F0502020204030204" pitchFamily="34" charset="0"/>
              <a:cs typeface="Times New Roman" panose="02020603050405020304" pitchFamily="18" charset="0"/>
            </a:endParaRPr>
          </a:p>
        </p:txBody>
      </p:sp>
      <p:grpSp>
        <p:nvGrpSpPr>
          <p:cNvPr id="12" name="Group 11"/>
          <p:cNvGrpSpPr/>
          <p:nvPr/>
        </p:nvGrpSpPr>
        <p:grpSpPr>
          <a:xfrm>
            <a:off x="730359" y="1619706"/>
            <a:ext cx="10887900" cy="3809512"/>
            <a:chOff x="730359" y="1619706"/>
            <a:chExt cx="10887900" cy="3809512"/>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0382"/>
            <a:stretch/>
          </p:blipFill>
          <p:spPr>
            <a:xfrm>
              <a:off x="730359" y="1619706"/>
              <a:ext cx="5629468" cy="3809512"/>
            </a:xfrm>
            <a:prstGeom prst="rect">
              <a:avLst/>
            </a:prstGeom>
            <a:ln w="25400">
              <a:solidFill>
                <a:schemeClr val="tx1"/>
              </a:solidFill>
            </a:ln>
            <a:effectLst>
              <a:outerShdw blurRad="50800" dist="38100" dir="2700000" algn="tl" rotWithShape="0">
                <a:prstClr val="black">
                  <a:alpha val="40000"/>
                </a:prstClr>
              </a:outerShdw>
            </a:effectLst>
          </p:spPr>
        </p:pic>
        <p:sp>
          <p:nvSpPr>
            <p:cNvPr id="18" name="Rectangle 17"/>
            <p:cNvSpPr/>
            <p:nvPr/>
          </p:nvSpPr>
          <p:spPr>
            <a:xfrm>
              <a:off x="11322424" y="5038165"/>
              <a:ext cx="295835" cy="13447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19150" y="2235200"/>
              <a:ext cx="504825" cy="95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400" dirty="0" smtClean="0">
                  <a:solidFill>
                    <a:schemeClr val="tx1">
                      <a:lumMod val="50000"/>
                      <a:lumOff val="50000"/>
                    </a:schemeClr>
                  </a:solidFill>
                  <a:latin typeface="Arial" panose="020B0604020202020204" pitchFamily="34" charset="0"/>
                  <a:cs typeface="Arial" panose="020B0604020202020204" pitchFamily="34" charset="0"/>
                </a:rPr>
                <a:t>John Smith</a:t>
              </a:r>
              <a:endParaRPr lang="en-US" sz="4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9" name="TextBox 8"/>
            <p:cNvSpPr txBox="1"/>
            <p:nvPr/>
          </p:nvSpPr>
          <p:spPr>
            <a:xfrm>
              <a:off x="831057" y="2921794"/>
              <a:ext cx="573882" cy="153888"/>
            </a:xfrm>
            <a:prstGeom prst="rect">
              <a:avLst/>
            </a:prstGeom>
            <a:solidFill>
              <a:schemeClr val="bg1"/>
            </a:solidFill>
          </p:spPr>
          <p:txBody>
            <a:bodyPr wrap="square" lIns="0" tIns="0" rIns="0" bIns="0" rtlCol="0">
              <a:spAutoFit/>
            </a:bodyPr>
            <a:lstStyle/>
            <a:p>
              <a:r>
                <a:rPr lang="en-US" sz="500" dirty="0" smtClean="0">
                  <a:solidFill>
                    <a:schemeClr val="tx1">
                      <a:lumMod val="50000"/>
                      <a:lumOff val="50000"/>
                    </a:schemeClr>
                  </a:solidFill>
                </a:rPr>
                <a:t>123 Main Street</a:t>
              </a:r>
            </a:p>
            <a:p>
              <a:r>
                <a:rPr lang="en-US" sz="500" dirty="0" smtClean="0">
                  <a:solidFill>
                    <a:schemeClr val="tx1">
                      <a:lumMod val="50000"/>
                      <a:lumOff val="50000"/>
                    </a:schemeClr>
                  </a:solidFill>
                </a:rPr>
                <a:t>Polk City, FL 32712</a:t>
              </a:r>
              <a:endParaRPr lang="en-US" sz="500" dirty="0">
                <a:solidFill>
                  <a:schemeClr val="tx1">
                    <a:lumMod val="50000"/>
                    <a:lumOff val="50000"/>
                  </a:schemeClr>
                </a:solidFill>
              </a:endParaRPr>
            </a:p>
          </p:txBody>
        </p:sp>
        <p:sp>
          <p:nvSpPr>
            <p:cNvPr id="11" name="TextBox 10"/>
            <p:cNvSpPr txBox="1"/>
            <p:nvPr/>
          </p:nvSpPr>
          <p:spPr>
            <a:xfrm>
              <a:off x="3599296" y="2925663"/>
              <a:ext cx="625042" cy="153888"/>
            </a:xfrm>
            <a:prstGeom prst="rect">
              <a:avLst/>
            </a:prstGeom>
            <a:solidFill>
              <a:schemeClr val="bg1"/>
            </a:solidFill>
          </p:spPr>
          <p:txBody>
            <a:bodyPr wrap="square" lIns="0" tIns="0" rIns="0" bIns="0" rtlCol="0">
              <a:spAutoFit/>
            </a:bodyPr>
            <a:lstStyle/>
            <a:p>
              <a:r>
                <a:rPr lang="en-US" sz="500" dirty="0" smtClean="0">
                  <a:solidFill>
                    <a:schemeClr val="tx1">
                      <a:lumMod val="50000"/>
                      <a:lumOff val="50000"/>
                    </a:schemeClr>
                  </a:solidFill>
                </a:rPr>
                <a:t>123 Main Street</a:t>
              </a:r>
            </a:p>
            <a:p>
              <a:r>
                <a:rPr lang="en-US" sz="500" dirty="0" smtClean="0">
                  <a:solidFill>
                    <a:schemeClr val="tx1">
                      <a:lumMod val="50000"/>
                      <a:lumOff val="50000"/>
                    </a:schemeClr>
                  </a:solidFill>
                </a:rPr>
                <a:t>Polk City, FL 32712</a:t>
              </a:r>
              <a:endParaRPr lang="en-US" sz="500" dirty="0">
                <a:solidFill>
                  <a:schemeClr val="tx1">
                    <a:lumMod val="50000"/>
                    <a:lumOff val="50000"/>
                  </a:schemeClr>
                </a:solidFill>
              </a:endParaRPr>
            </a:p>
          </p:txBody>
        </p:sp>
        <p:sp>
          <p:nvSpPr>
            <p:cNvPr id="10" name="TextBox 9"/>
            <p:cNvSpPr txBox="1"/>
            <p:nvPr/>
          </p:nvSpPr>
          <p:spPr>
            <a:xfrm>
              <a:off x="3569494" y="2673669"/>
              <a:ext cx="469106" cy="61555"/>
            </a:xfrm>
            <a:prstGeom prst="rect">
              <a:avLst/>
            </a:prstGeom>
            <a:solidFill>
              <a:schemeClr val="bg1"/>
            </a:solidFill>
          </p:spPr>
          <p:txBody>
            <a:bodyPr wrap="square" lIns="0" tIns="0" rIns="0" bIns="0" rtlCol="0">
              <a:spAutoFit/>
            </a:bodyPr>
            <a:lstStyle/>
            <a:p>
              <a:r>
                <a:rPr lang="en-US" sz="400" dirty="0" smtClean="0">
                  <a:solidFill>
                    <a:schemeClr val="tx1">
                      <a:lumMod val="50000"/>
                      <a:lumOff val="50000"/>
                    </a:schemeClr>
                  </a:solidFill>
                  <a:latin typeface="Arial" panose="020B0604020202020204" pitchFamily="34" charset="0"/>
                  <a:cs typeface="Arial" panose="020B0604020202020204" pitchFamily="34" charset="0"/>
                </a:rPr>
                <a:t>+813-221-3213</a:t>
              </a:r>
              <a:endParaRPr lang="en-US" sz="400" dirty="0">
                <a:solidFill>
                  <a:schemeClr val="tx1">
                    <a:lumMod val="50000"/>
                    <a:lumOff val="5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86882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0734" y="153696"/>
            <a:ext cx="6492688" cy="1077218"/>
          </a:xfrm>
          <a:prstGeom prst="rect">
            <a:avLst/>
          </a:prstGeom>
          <a:noFill/>
        </p:spPr>
        <p:txBody>
          <a:bodyPr wrap="square" rtlCol="0">
            <a:spAutoFit/>
          </a:bodyPr>
          <a:lstStyle/>
          <a:p>
            <a:pPr marL="342900" marR="0" lvl="0" indent="-342900" defTabSz="914400" rtl="0" eaLnBrk="1" fontAlgn="auto" latinLnBrk="0" hangingPunct="1">
              <a:lnSpc>
                <a:spcPct val="100000"/>
              </a:lnSpc>
              <a:spcBef>
                <a:spcPts val="600"/>
              </a:spcBef>
              <a:spcAft>
                <a:spcPts val="600"/>
              </a:spcAft>
              <a:buClr>
                <a:srgbClr val="A97C00"/>
              </a:buClr>
              <a:buSzTx/>
              <a:buFont typeface="+mj-lt"/>
              <a:buAutoNum type="arabicPeriod" startAt="21"/>
              <a:tabLst/>
              <a:defRPr/>
            </a:pPr>
            <a:r>
              <a:rPr lang="en-US" dirty="0" smtClean="0">
                <a:solidFill>
                  <a:srgbClr val="E7E6E6">
                    <a:lumMod val="25000"/>
                  </a:srgbClr>
                </a:solidFill>
                <a:latin typeface="Arial" panose="020B0604020202020204" pitchFamily="34" charset="0"/>
                <a:cs typeface="Arial" panose="020B0604020202020204" pitchFamily="34" charset="0"/>
              </a:rPr>
              <a:t>Follow the instructions for the DocuSign and click </a:t>
            </a:r>
            <a:r>
              <a:rPr lang="en-US" b="1" dirty="0" smtClean="0">
                <a:solidFill>
                  <a:srgbClr val="E7E6E6">
                    <a:lumMod val="25000"/>
                  </a:srgbClr>
                </a:solidFill>
                <a:latin typeface="Arial" panose="020B0604020202020204" pitchFamily="34" charset="0"/>
                <a:cs typeface="Arial" panose="020B0604020202020204" pitchFamily="34" charset="0"/>
              </a:rPr>
              <a:t>Finish</a:t>
            </a:r>
            <a:r>
              <a:rPr lang="en-US" dirty="0" smtClean="0">
                <a:solidFill>
                  <a:srgbClr val="E7E6E6">
                    <a:lumMod val="25000"/>
                  </a:srgbClr>
                </a:solidFill>
                <a:latin typeface="Arial" panose="020B0604020202020204" pitchFamily="34" charset="0"/>
                <a:cs typeface="Arial" panose="020B0604020202020204" pitchFamily="34" charset="0"/>
              </a:rPr>
              <a:t> when completed. </a:t>
            </a:r>
            <a:endParaRPr lang="en-US" dirty="0">
              <a:solidFill>
                <a:srgbClr val="E7E6E6">
                  <a:lumMod val="25000"/>
                </a:srgbClr>
              </a:solidFill>
              <a:latin typeface="Arial" panose="020B0604020202020204" pitchFamily="34" charset="0"/>
              <a:cs typeface="Arial" panose="020B0604020202020204" pitchFamily="34" charset="0"/>
            </a:endParaRPr>
          </a:p>
          <a:p>
            <a:pPr marL="342900" marR="0" lvl="0" indent="-342900" defTabSz="914400" rtl="0" eaLnBrk="1" fontAlgn="auto" latinLnBrk="0" hangingPunct="1">
              <a:lnSpc>
                <a:spcPct val="100000"/>
              </a:lnSpc>
              <a:spcBef>
                <a:spcPts val="600"/>
              </a:spcBef>
              <a:spcAft>
                <a:spcPts val="600"/>
              </a:spcAft>
              <a:buClr>
                <a:srgbClr val="A97C00"/>
              </a:buClr>
              <a:buSzTx/>
              <a:buFont typeface="+mj-lt"/>
              <a:buAutoNum type="arabicPeriod" startAt="21"/>
              <a:tabLst/>
              <a:defRPr/>
            </a:pPr>
            <a:endParaRPr kumimoji="0" lang="en-US" sz="18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p:txBody>
      </p:sp>
      <p:sp>
        <p:nvSpPr>
          <p:cNvPr id="9" name="Rectangle 8"/>
          <p:cNvSpPr/>
          <p:nvPr/>
        </p:nvSpPr>
        <p:spPr>
          <a:xfrm>
            <a:off x="0" y="6322651"/>
            <a:ext cx="7440706" cy="403252"/>
          </a:xfrm>
          <a:prstGeom prst="rect">
            <a:avLst/>
          </a:prstGeom>
        </p:spPr>
        <p:txBody>
          <a:bodyPr wrap="square">
            <a:spAutoFit/>
          </a:bodyPr>
          <a:lstStyle/>
          <a:p>
            <a:pPr lvl="0">
              <a:lnSpc>
                <a:spcPct val="107000"/>
              </a:lnSpc>
              <a:spcAft>
                <a:spcPts val="800"/>
              </a:spcAft>
              <a:defRPr/>
            </a:pPr>
            <a:r>
              <a:rPr lang="en-US" sz="2000" b="1" dirty="0" smtClean="0">
                <a:solidFill>
                  <a:schemeClr val="bg1"/>
                </a:solidFill>
                <a:latin typeface="Eras Medium ITC" panose="020B0602030504020804" pitchFamily="34" charset="0"/>
                <a:ea typeface="Calibri" panose="020F0502020204030204" pitchFamily="34" charset="0"/>
                <a:cs typeface="Times New Roman" panose="02020603050405020304" pitchFamily="18" charset="0"/>
              </a:rPr>
              <a:t>Register </a:t>
            </a:r>
            <a:r>
              <a:rPr lang="en-US" sz="2000" b="1" dirty="0">
                <a:solidFill>
                  <a:schemeClr val="bg1"/>
                </a:solidFill>
                <a:latin typeface="Eras Medium ITC" panose="020B0602030504020804" pitchFamily="34" charset="0"/>
                <a:ea typeface="Calibri" panose="020F0502020204030204" pitchFamily="34" charset="0"/>
                <a:cs typeface="Times New Roman" panose="02020603050405020304" pitchFamily="18" charset="0"/>
              </a:rPr>
              <a:t>a New Non-Imported Aircraft – Individual</a:t>
            </a:r>
            <a:endParaRPr kumimoji="0" lang="en-US" sz="2000" b="1" u="none" strike="noStrike" kern="1200" cap="none" spc="0" normalizeH="0" baseline="0" noProof="0" dirty="0">
              <a:ln>
                <a:noFill/>
              </a:ln>
              <a:solidFill>
                <a:schemeClr val="bg1"/>
              </a:solidFill>
              <a:effectLst/>
              <a:uLnTx/>
              <a:uFillTx/>
              <a:latin typeface="Eras Medium ITC" panose="020B0602030504020804" pitchFamily="34" charset="0"/>
              <a:ea typeface="Calibri" panose="020F0502020204030204" pitchFamily="34" charset="0"/>
              <a:cs typeface="Times New Roman" panose="02020603050405020304" pitchFamily="18" charset="0"/>
            </a:endParaRPr>
          </a:p>
        </p:txBody>
      </p:sp>
      <p:grpSp>
        <p:nvGrpSpPr>
          <p:cNvPr id="3" name="Group 2"/>
          <p:cNvGrpSpPr/>
          <p:nvPr/>
        </p:nvGrpSpPr>
        <p:grpSpPr>
          <a:xfrm>
            <a:off x="196369" y="386778"/>
            <a:ext cx="11669859" cy="5424265"/>
            <a:chOff x="196369" y="386778"/>
            <a:chExt cx="11669859" cy="5424265"/>
          </a:xfrm>
        </p:grpSpPr>
        <p:pic>
          <p:nvPicPr>
            <p:cNvPr id="4" name="Picture 3"/>
            <p:cNvPicPr>
              <a:picLocks noChangeAspect="1"/>
            </p:cNvPicPr>
            <p:nvPr/>
          </p:nvPicPr>
          <p:blipFill>
            <a:blip r:embed="rId3"/>
            <a:stretch>
              <a:fillRect/>
            </a:stretch>
          </p:blipFill>
          <p:spPr>
            <a:xfrm>
              <a:off x="196369" y="1138738"/>
              <a:ext cx="8625793" cy="4672305"/>
            </a:xfrm>
            <a:prstGeom prst="rect">
              <a:avLst/>
            </a:prstGeom>
            <a:ln w="25400">
              <a:solidFill>
                <a:schemeClr val="tx1"/>
              </a:solid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4"/>
            <a:stretch>
              <a:fillRect/>
            </a:stretch>
          </p:blipFill>
          <p:spPr>
            <a:xfrm>
              <a:off x="6807893" y="386778"/>
              <a:ext cx="5058335" cy="5254299"/>
            </a:xfrm>
            <a:prstGeom prst="rect">
              <a:avLst/>
            </a:prstGeom>
            <a:ln w="25400">
              <a:solidFill>
                <a:schemeClr val="tx1"/>
              </a:solidFill>
            </a:ln>
            <a:effectLst>
              <a:outerShdw blurRad="50800" dist="38100" dir="2700000" algn="tl" rotWithShape="0">
                <a:prstClr val="black">
                  <a:alpha val="40000"/>
                </a:prstClr>
              </a:outerShdw>
            </a:effectLst>
          </p:spPr>
        </p:pic>
        <p:sp>
          <p:nvSpPr>
            <p:cNvPr id="2" name="TextBox 1"/>
            <p:cNvSpPr txBox="1"/>
            <p:nvPr/>
          </p:nvSpPr>
          <p:spPr>
            <a:xfrm>
              <a:off x="8298656" y="3140870"/>
              <a:ext cx="464344" cy="92333"/>
            </a:xfrm>
            <a:prstGeom prst="rect">
              <a:avLst/>
            </a:prstGeom>
            <a:solidFill>
              <a:schemeClr val="bg1"/>
            </a:solidFill>
          </p:spPr>
          <p:txBody>
            <a:bodyPr wrap="square" lIns="0" tIns="0" rIns="0" bIns="0" rtlCol="0">
              <a:spAutoFit/>
            </a:bodyPr>
            <a:lstStyle/>
            <a:p>
              <a:r>
                <a:rPr lang="en-US" sz="600" dirty="0" smtClean="0">
                  <a:solidFill>
                    <a:schemeClr val="tx1">
                      <a:lumMod val="50000"/>
                      <a:lumOff val="50000"/>
                    </a:schemeClr>
                  </a:solidFill>
                  <a:latin typeface="Arial" panose="020B0604020202020204" pitchFamily="34" charset="0"/>
                  <a:cs typeface="Arial" panose="020B0604020202020204" pitchFamily="34" charset="0"/>
                </a:rPr>
                <a:t>John Smith</a:t>
              </a:r>
              <a:endParaRPr lang="en-US" sz="600" dirty="0">
                <a:solidFill>
                  <a:schemeClr val="tx1">
                    <a:lumMod val="50000"/>
                    <a:lumOff val="5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59290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0733" y="153696"/>
            <a:ext cx="11563031" cy="1785104"/>
          </a:xfrm>
          <a:prstGeom prst="rect">
            <a:avLst/>
          </a:prstGeom>
          <a:noFill/>
        </p:spPr>
        <p:txBody>
          <a:bodyPr wrap="square" rtlCol="0">
            <a:spAutoFit/>
          </a:bodyPr>
          <a:lstStyle/>
          <a:p>
            <a:pPr marL="342900" marR="0" lvl="0" indent="-342900" defTabSz="914400" rtl="0" eaLnBrk="1" fontAlgn="auto" latinLnBrk="0" hangingPunct="1">
              <a:lnSpc>
                <a:spcPct val="100000"/>
              </a:lnSpc>
              <a:spcBef>
                <a:spcPts val="600"/>
              </a:spcBef>
              <a:spcAft>
                <a:spcPts val="600"/>
              </a:spcAft>
              <a:buClr>
                <a:srgbClr val="A97C00"/>
              </a:buClr>
              <a:buSzTx/>
              <a:buFont typeface="+mj-lt"/>
              <a:buAutoNum type="arabicPeriod" startAt="22"/>
              <a:tabLst/>
              <a:defRPr/>
            </a:pPr>
            <a:r>
              <a:rPr lang="en-US" dirty="0" smtClean="0">
                <a:solidFill>
                  <a:srgbClr val="E7E6E6">
                    <a:lumMod val="25000"/>
                  </a:srgbClr>
                </a:solidFill>
                <a:latin typeface="Arial" panose="020B0604020202020204" pitchFamily="34" charset="0"/>
                <a:cs typeface="Arial" panose="020B0604020202020204" pitchFamily="34" charset="0"/>
              </a:rPr>
              <a:t>Once application is signed, the aircraft appears and is placed in the shopping cart.</a:t>
            </a:r>
          </a:p>
          <a:p>
            <a:pPr marL="342900" marR="0" lvl="0" indent="-342900" defTabSz="914400" rtl="0" eaLnBrk="1" fontAlgn="auto" latinLnBrk="0" hangingPunct="1">
              <a:lnSpc>
                <a:spcPct val="100000"/>
              </a:lnSpc>
              <a:spcBef>
                <a:spcPts val="600"/>
              </a:spcBef>
              <a:spcAft>
                <a:spcPts val="600"/>
              </a:spcAft>
              <a:buClr>
                <a:srgbClr val="A97C00"/>
              </a:buClr>
              <a:buSzTx/>
              <a:buFont typeface="+mj-lt"/>
              <a:buAutoNum type="arabicPeriod" startAt="22"/>
              <a:tabLst/>
              <a:defRPr/>
            </a:pPr>
            <a:r>
              <a:rPr lang="en-US" dirty="0" smtClean="0">
                <a:solidFill>
                  <a:srgbClr val="E7E6E6">
                    <a:lumMod val="25000"/>
                  </a:srgbClr>
                </a:solidFill>
                <a:latin typeface="Arial" panose="020B0604020202020204" pitchFamily="34" charset="0"/>
                <a:cs typeface="Arial" panose="020B0604020202020204" pitchFamily="34" charset="0"/>
              </a:rPr>
              <a:t>You can either save the application for later or pay for the registration now. If you save for later, there is no guarantee your N-Number will still be available unless you already have the number as a Reserved Special N-Number.  </a:t>
            </a:r>
            <a:endParaRPr lang="en-US" dirty="0">
              <a:solidFill>
                <a:srgbClr val="E7E6E6">
                  <a:lumMod val="25000"/>
                </a:srgbClr>
              </a:solidFill>
              <a:latin typeface="Arial" panose="020B0604020202020204" pitchFamily="34" charset="0"/>
              <a:cs typeface="Arial" panose="020B0604020202020204" pitchFamily="34" charset="0"/>
            </a:endParaRPr>
          </a:p>
          <a:p>
            <a:pPr marL="342900" marR="0" lvl="0" indent="-342900" defTabSz="914400" rtl="0" eaLnBrk="1" fontAlgn="auto" latinLnBrk="0" hangingPunct="1">
              <a:lnSpc>
                <a:spcPct val="100000"/>
              </a:lnSpc>
              <a:spcBef>
                <a:spcPts val="600"/>
              </a:spcBef>
              <a:spcAft>
                <a:spcPts val="600"/>
              </a:spcAft>
              <a:buClr>
                <a:srgbClr val="A97C00"/>
              </a:buClr>
              <a:buSzTx/>
              <a:buFont typeface="+mj-lt"/>
              <a:buAutoNum type="arabicPeriod" startAt="22"/>
              <a:tabLst/>
              <a:defRPr/>
            </a:pPr>
            <a:endParaRPr kumimoji="0" lang="en-US" sz="18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3"/>
          <a:stretch>
            <a:fillRect/>
          </a:stretch>
        </p:blipFill>
        <p:spPr>
          <a:xfrm>
            <a:off x="315203" y="1727068"/>
            <a:ext cx="11626945" cy="3786227"/>
          </a:xfrm>
          <a:prstGeom prst="rect">
            <a:avLst/>
          </a:prstGeom>
          <a:noFill/>
          <a:ln w="25400">
            <a:solidFill>
              <a:schemeClr val="tx1"/>
            </a:solidFill>
          </a:ln>
          <a:effectLst>
            <a:outerShdw blurRad="50800" dist="38100" dir="2700000" algn="tl" rotWithShape="0">
              <a:prstClr val="black">
                <a:alpha val="40000"/>
              </a:prstClr>
            </a:outerShdw>
          </a:effectLst>
        </p:spPr>
      </p:pic>
      <p:sp>
        <p:nvSpPr>
          <p:cNvPr id="5" name="Rectangle 4"/>
          <p:cNvSpPr/>
          <p:nvPr/>
        </p:nvSpPr>
        <p:spPr>
          <a:xfrm>
            <a:off x="0" y="6322651"/>
            <a:ext cx="7440706" cy="403252"/>
          </a:xfrm>
          <a:prstGeom prst="rect">
            <a:avLst/>
          </a:prstGeom>
        </p:spPr>
        <p:txBody>
          <a:bodyPr wrap="square">
            <a:spAutoFit/>
          </a:bodyPr>
          <a:lstStyle/>
          <a:p>
            <a:pPr lvl="0">
              <a:lnSpc>
                <a:spcPct val="107000"/>
              </a:lnSpc>
              <a:spcAft>
                <a:spcPts val="800"/>
              </a:spcAft>
              <a:defRPr/>
            </a:pPr>
            <a:r>
              <a:rPr lang="en-US" sz="2000" b="1" dirty="0" smtClean="0">
                <a:solidFill>
                  <a:schemeClr val="bg1"/>
                </a:solidFill>
                <a:latin typeface="Eras Medium ITC" panose="020B0602030504020804" pitchFamily="34" charset="0"/>
                <a:ea typeface="Calibri" panose="020F0502020204030204" pitchFamily="34" charset="0"/>
                <a:cs typeface="Times New Roman" panose="02020603050405020304" pitchFamily="18" charset="0"/>
              </a:rPr>
              <a:t>Register </a:t>
            </a:r>
            <a:r>
              <a:rPr lang="en-US" sz="2000" b="1" dirty="0">
                <a:solidFill>
                  <a:schemeClr val="bg1"/>
                </a:solidFill>
                <a:latin typeface="Eras Medium ITC" panose="020B0602030504020804" pitchFamily="34" charset="0"/>
                <a:ea typeface="Calibri" panose="020F0502020204030204" pitchFamily="34" charset="0"/>
                <a:cs typeface="Times New Roman" panose="02020603050405020304" pitchFamily="18" charset="0"/>
              </a:rPr>
              <a:t>a New Non-Imported Aircraft – Individual</a:t>
            </a:r>
            <a:endParaRPr kumimoji="0" lang="en-US" sz="2000" b="1" u="none" strike="noStrike" kern="1200" cap="none" spc="0" normalizeH="0" baseline="0" noProof="0" dirty="0">
              <a:ln>
                <a:noFill/>
              </a:ln>
              <a:solidFill>
                <a:schemeClr val="bg1"/>
              </a:solidFill>
              <a:effectLst/>
              <a:uLnTx/>
              <a:uFillTx/>
              <a:latin typeface="Eras Medium ITC" panose="020B06020305040208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11418793" y="1988818"/>
            <a:ext cx="523355" cy="162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700" i="1" dirty="0">
                <a:solidFill>
                  <a:schemeClr val="bg2">
                    <a:lumMod val="50000"/>
                  </a:schemeClr>
                </a:solidFill>
                <a:latin typeface="Arial" panose="020B0604020202020204" pitchFamily="34" charset="0"/>
                <a:cs typeface="Arial" panose="020B0604020202020204" pitchFamily="34" charset="0"/>
              </a:rPr>
              <a:t>John Smith</a:t>
            </a:r>
          </a:p>
        </p:txBody>
      </p:sp>
      <p:sp>
        <p:nvSpPr>
          <p:cNvPr id="9" name="Rectangle 8"/>
          <p:cNvSpPr/>
          <p:nvPr/>
        </p:nvSpPr>
        <p:spPr>
          <a:xfrm>
            <a:off x="440983" y="3033841"/>
            <a:ext cx="1022350" cy="146050"/>
          </a:xfrm>
          <a:prstGeom prst="rect">
            <a:avLst/>
          </a:prstGeom>
          <a:solidFill>
            <a:srgbClr val="002665"/>
          </a:solidFill>
          <a:ln w="25400">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200" b="1" dirty="0">
                <a:ea typeface="Tahoma" panose="020B0604030504040204" pitchFamily="34" charset="0"/>
                <a:cs typeface="Tahoma" panose="020B0604030504040204" pitchFamily="34" charset="0"/>
              </a:rPr>
              <a:t>John Smith</a:t>
            </a:r>
            <a:r>
              <a:rPr lang="en-US" sz="800" b="1" dirty="0">
                <a:ea typeface="Tahoma" panose="020B0604030504040204" pitchFamily="34" charset="0"/>
                <a:cs typeface="Tahoma" panose="020B0604030504040204" pitchFamily="34" charset="0"/>
                <a:sym typeface="Wingdings" panose="05000000000000000000" pitchFamily="2" charset="2"/>
              </a:rPr>
              <a:t></a:t>
            </a:r>
            <a:endParaRPr lang="en-US" sz="800" b="1" dirty="0">
              <a:ea typeface="Tahoma" panose="020B0604030504040204" pitchFamily="34" charset="0"/>
              <a:cs typeface="Tahoma" panose="020B0604030504040204" pitchFamily="34" charset="0"/>
            </a:endParaRPr>
          </a:p>
        </p:txBody>
      </p:sp>
      <p:sp>
        <p:nvSpPr>
          <p:cNvPr id="10" name="Oval 9"/>
          <p:cNvSpPr/>
          <p:nvPr/>
        </p:nvSpPr>
        <p:spPr>
          <a:xfrm>
            <a:off x="662940" y="2473836"/>
            <a:ext cx="480060" cy="457200"/>
          </a:xfrm>
          <a:prstGeom prst="ellipse">
            <a:avLst/>
          </a:prstGeom>
          <a:solidFill>
            <a:srgbClr val="107CB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smtClean="0">
                <a:latin typeface="Arial" panose="020B0604020202020204" pitchFamily="34" charset="0"/>
                <a:cs typeface="Arial" panose="020B0604020202020204" pitchFamily="34" charset="0"/>
              </a:rPr>
              <a:t>JS</a:t>
            </a:r>
            <a:endParaRPr lang="en-US" sz="1050" dirty="0">
              <a:latin typeface="Arial" panose="020B0604020202020204" pitchFamily="34" charset="0"/>
              <a:cs typeface="Arial" panose="020B0604020202020204" pitchFamily="34" charset="0"/>
            </a:endParaRPr>
          </a:p>
        </p:txBody>
      </p:sp>
      <p:sp>
        <p:nvSpPr>
          <p:cNvPr id="3" name="TextBox 2"/>
          <p:cNvSpPr txBox="1"/>
          <p:nvPr/>
        </p:nvSpPr>
        <p:spPr>
          <a:xfrm>
            <a:off x="5135880" y="3404450"/>
            <a:ext cx="731520" cy="215444"/>
          </a:xfrm>
          <a:prstGeom prst="rect">
            <a:avLst/>
          </a:prstGeom>
          <a:solidFill>
            <a:schemeClr val="bg1"/>
          </a:solidFill>
        </p:spPr>
        <p:txBody>
          <a:bodyPr wrap="square" rtlCol="0">
            <a:spAutoFit/>
          </a:bodyPr>
          <a:lstStyle/>
          <a:p>
            <a:r>
              <a:rPr lang="en-US" sz="800" dirty="0" smtClean="0">
                <a:solidFill>
                  <a:schemeClr val="tx1">
                    <a:lumMod val="50000"/>
                    <a:lumOff val="50000"/>
                  </a:schemeClr>
                </a:solidFill>
                <a:latin typeface="Arial" panose="020B0604020202020204" pitchFamily="34" charset="0"/>
                <a:cs typeface="Arial" panose="020B0604020202020204" pitchFamily="34" charset="0"/>
              </a:rPr>
              <a:t>John Smith</a:t>
            </a:r>
            <a:endParaRPr lang="en-US" sz="80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1244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0733" y="153696"/>
            <a:ext cx="11563031" cy="1077218"/>
          </a:xfrm>
          <a:prstGeom prst="rect">
            <a:avLst/>
          </a:prstGeom>
          <a:noFill/>
        </p:spPr>
        <p:txBody>
          <a:bodyPr wrap="square" rtlCol="0">
            <a:spAutoFit/>
          </a:bodyPr>
          <a:lstStyle/>
          <a:p>
            <a:pPr marL="342900" marR="0" lvl="0" indent="-342900" defTabSz="914400" rtl="0" eaLnBrk="1" fontAlgn="auto" latinLnBrk="0" hangingPunct="1">
              <a:lnSpc>
                <a:spcPct val="100000"/>
              </a:lnSpc>
              <a:spcBef>
                <a:spcPts val="600"/>
              </a:spcBef>
              <a:spcAft>
                <a:spcPts val="600"/>
              </a:spcAft>
              <a:buClr>
                <a:srgbClr val="A97C00"/>
              </a:buClr>
              <a:buSzTx/>
              <a:buFont typeface="+mj-lt"/>
              <a:buAutoNum type="arabicPeriod" startAt="24"/>
              <a:tabLst/>
              <a:defRPr/>
            </a:pPr>
            <a:r>
              <a:rPr lang="en-US" dirty="0" smtClean="0">
                <a:solidFill>
                  <a:srgbClr val="E7E6E6">
                    <a:lumMod val="25000"/>
                  </a:srgbClr>
                </a:solidFill>
                <a:latin typeface="Arial" panose="020B0604020202020204" pitchFamily="34" charset="0"/>
                <a:cs typeface="Arial" panose="020B0604020202020204" pitchFamily="34" charset="0"/>
              </a:rPr>
              <a:t>Follow the Pay.gov procedures to pay for the items in your cart. Once paid, the registration moves from your cart and is forwarded to FAA for examination. You will receive an email as a receipt for the payment. </a:t>
            </a:r>
            <a:endParaRPr lang="en-US" dirty="0">
              <a:solidFill>
                <a:srgbClr val="E7E6E6">
                  <a:lumMod val="25000"/>
                </a:srgbClr>
              </a:solidFill>
              <a:latin typeface="Arial" panose="020B0604020202020204" pitchFamily="34" charset="0"/>
              <a:cs typeface="Arial" panose="020B0604020202020204" pitchFamily="34" charset="0"/>
            </a:endParaRPr>
          </a:p>
          <a:p>
            <a:pPr marL="342900" marR="0" lvl="0" indent="-342900" defTabSz="914400" rtl="0" eaLnBrk="1" fontAlgn="auto" latinLnBrk="0" hangingPunct="1">
              <a:lnSpc>
                <a:spcPct val="100000"/>
              </a:lnSpc>
              <a:spcBef>
                <a:spcPts val="600"/>
              </a:spcBef>
              <a:spcAft>
                <a:spcPts val="600"/>
              </a:spcAft>
              <a:buClr>
                <a:srgbClr val="A97C00"/>
              </a:buClr>
              <a:buSzTx/>
              <a:buFont typeface="+mj-lt"/>
              <a:buAutoNum type="arabicPeriod" startAt="24"/>
              <a:tabLst/>
              <a:defRPr/>
            </a:pPr>
            <a:endParaRPr kumimoji="0" lang="en-US" sz="18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4448" y="953915"/>
            <a:ext cx="9132452" cy="5101990"/>
          </a:xfrm>
          <a:prstGeom prst="rect">
            <a:avLst/>
          </a:prstGeom>
          <a:noFill/>
          <a:ln w="25400">
            <a:solidFill>
              <a:schemeClr val="tx1"/>
            </a:solidFill>
          </a:ln>
          <a:effectLst>
            <a:outerShdw blurRad="50800" dist="38100" dir="2700000" algn="tl" rotWithShape="0">
              <a:prstClr val="black">
                <a:alpha val="40000"/>
              </a:prstClr>
            </a:outerShdw>
          </a:effectLst>
        </p:spPr>
      </p:pic>
      <p:sp>
        <p:nvSpPr>
          <p:cNvPr id="5" name="Rectangle 4"/>
          <p:cNvSpPr/>
          <p:nvPr/>
        </p:nvSpPr>
        <p:spPr>
          <a:xfrm>
            <a:off x="0" y="6322651"/>
            <a:ext cx="7440706" cy="403252"/>
          </a:xfrm>
          <a:prstGeom prst="rect">
            <a:avLst/>
          </a:prstGeom>
        </p:spPr>
        <p:txBody>
          <a:bodyPr wrap="square">
            <a:spAutoFit/>
          </a:bodyPr>
          <a:lstStyle/>
          <a:p>
            <a:pPr lvl="0">
              <a:lnSpc>
                <a:spcPct val="107000"/>
              </a:lnSpc>
              <a:spcAft>
                <a:spcPts val="800"/>
              </a:spcAft>
              <a:defRPr/>
            </a:pPr>
            <a:r>
              <a:rPr lang="en-US" sz="2000" b="1" dirty="0" smtClean="0">
                <a:solidFill>
                  <a:schemeClr val="bg1"/>
                </a:solidFill>
                <a:latin typeface="Eras Medium ITC" panose="020B0602030504020804" pitchFamily="34" charset="0"/>
                <a:ea typeface="Calibri" panose="020F0502020204030204" pitchFamily="34" charset="0"/>
                <a:cs typeface="Times New Roman" panose="02020603050405020304" pitchFamily="18" charset="0"/>
              </a:rPr>
              <a:t>Register </a:t>
            </a:r>
            <a:r>
              <a:rPr lang="en-US" sz="2000" b="1" dirty="0">
                <a:solidFill>
                  <a:schemeClr val="bg1"/>
                </a:solidFill>
                <a:latin typeface="Eras Medium ITC" panose="020B0602030504020804" pitchFamily="34" charset="0"/>
                <a:ea typeface="Calibri" panose="020F0502020204030204" pitchFamily="34" charset="0"/>
                <a:cs typeface="Times New Roman" panose="02020603050405020304" pitchFamily="18" charset="0"/>
              </a:rPr>
              <a:t>a New Non-Imported Aircraft – Individual</a:t>
            </a:r>
            <a:endParaRPr kumimoji="0" lang="en-US" sz="2000" b="1" u="none" strike="noStrike" kern="1200" cap="none" spc="0" normalizeH="0" baseline="0" noProof="0" dirty="0">
              <a:ln>
                <a:noFill/>
              </a:ln>
              <a:solidFill>
                <a:schemeClr val="bg1"/>
              </a:solidFill>
              <a:effectLst/>
              <a:uLnTx/>
              <a:uFillTx/>
              <a:latin typeface="Eras Medium ITC" panose="020B06020305040208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1449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98413" y="274076"/>
            <a:ext cx="9879628" cy="2492990"/>
          </a:xfrm>
          <a:prstGeom prst="rect">
            <a:avLst/>
          </a:prstGeom>
          <a:noFill/>
        </p:spPr>
        <p:txBody>
          <a:bodyPr wrap="none" rtlCol="0">
            <a:spAutoFit/>
          </a:bodyPr>
          <a:lstStyle/>
          <a:p>
            <a:pPr>
              <a:spcAft>
                <a:spcPts val="600"/>
              </a:spcAft>
              <a:buClr>
                <a:schemeClr val="accent4">
                  <a:lumMod val="75000"/>
                </a:schemeClr>
              </a:buClr>
            </a:pPr>
            <a:r>
              <a:rPr lang="en-US" dirty="0">
                <a:solidFill>
                  <a:schemeClr val="bg2">
                    <a:lumMod val="25000"/>
                  </a:schemeClr>
                </a:solidFill>
                <a:latin typeface="Arial" panose="020B0604020202020204" pitchFamily="34" charset="0"/>
                <a:cs typeface="Arial" panose="020B0604020202020204" pitchFamily="34" charset="0"/>
              </a:rPr>
              <a:t>Before beginning a request for an aircraft registration, ensure you </a:t>
            </a:r>
            <a:r>
              <a:rPr lang="en-US" dirty="0" smtClean="0">
                <a:solidFill>
                  <a:schemeClr val="bg2">
                    <a:lumMod val="25000"/>
                  </a:schemeClr>
                </a:solidFill>
                <a:latin typeface="Arial" panose="020B0604020202020204" pitchFamily="34" charset="0"/>
                <a:cs typeface="Arial" panose="020B0604020202020204" pitchFamily="34" charset="0"/>
              </a:rPr>
              <a:t>have performed the </a:t>
            </a:r>
            <a:r>
              <a:rPr lang="en-US" dirty="0">
                <a:solidFill>
                  <a:schemeClr val="bg2">
                    <a:lumMod val="25000"/>
                  </a:schemeClr>
                </a:solidFill>
                <a:latin typeface="Arial" panose="020B0604020202020204" pitchFamily="34" charset="0"/>
                <a:cs typeface="Arial" panose="020B0604020202020204" pitchFamily="34" charset="0"/>
              </a:rPr>
              <a:t>following:</a:t>
            </a:r>
          </a:p>
          <a:p>
            <a:pPr marL="800100" lvl="1" indent="-342900">
              <a:spcAft>
                <a:spcPts val="600"/>
              </a:spcAft>
              <a:buClr>
                <a:schemeClr val="accent4">
                  <a:lumMod val="75000"/>
                </a:schemeClr>
              </a:buClr>
              <a:buFont typeface="+mj-lt"/>
              <a:buAutoNum type="arabicPeriod"/>
            </a:pPr>
            <a:r>
              <a:rPr lang="en-US" dirty="0">
                <a:solidFill>
                  <a:schemeClr val="bg2">
                    <a:lumMod val="25000"/>
                  </a:schemeClr>
                </a:solidFill>
                <a:latin typeface="Arial" panose="020B0604020202020204" pitchFamily="34" charset="0"/>
                <a:cs typeface="Arial" panose="020B0604020202020204" pitchFamily="34" charset="0"/>
              </a:rPr>
              <a:t>Navigate to the CARES home page. </a:t>
            </a:r>
          </a:p>
          <a:p>
            <a:pPr marL="800100" lvl="1" indent="-342900">
              <a:spcAft>
                <a:spcPts val="600"/>
              </a:spcAft>
              <a:buClr>
                <a:schemeClr val="accent4">
                  <a:lumMod val="75000"/>
                </a:schemeClr>
              </a:buClr>
              <a:buFont typeface="+mj-lt"/>
              <a:buAutoNum type="arabicPeriod"/>
            </a:pPr>
            <a:r>
              <a:rPr lang="en-US" dirty="0">
                <a:solidFill>
                  <a:schemeClr val="bg2">
                    <a:lumMod val="25000"/>
                  </a:schemeClr>
                </a:solidFill>
                <a:latin typeface="Arial" panose="020B0604020202020204" pitchFamily="34" charset="0"/>
                <a:cs typeface="Arial" panose="020B0604020202020204" pitchFamily="34" charset="0"/>
              </a:rPr>
              <a:t>Sign up for a CARES account.</a:t>
            </a:r>
          </a:p>
          <a:p>
            <a:pPr marL="800100" lvl="1" indent="-342900">
              <a:spcAft>
                <a:spcPts val="600"/>
              </a:spcAft>
              <a:buClr>
                <a:schemeClr val="accent4">
                  <a:lumMod val="75000"/>
                </a:schemeClr>
              </a:buClr>
              <a:buFont typeface="+mj-lt"/>
              <a:buAutoNum type="arabicPeriod"/>
            </a:pPr>
            <a:r>
              <a:rPr lang="en-US" dirty="0">
                <a:solidFill>
                  <a:schemeClr val="bg2">
                    <a:lumMod val="25000"/>
                  </a:schemeClr>
                </a:solidFill>
                <a:latin typeface="Arial" panose="020B0604020202020204" pitchFamily="34" charset="0"/>
                <a:cs typeface="Arial" panose="020B0604020202020204" pitchFamily="34" charset="0"/>
              </a:rPr>
              <a:t>Sign into your CARES account.</a:t>
            </a:r>
          </a:p>
          <a:p>
            <a:pPr marL="800100" lvl="1" indent="-342900">
              <a:spcAft>
                <a:spcPts val="600"/>
              </a:spcAft>
              <a:buClr>
                <a:schemeClr val="accent4">
                  <a:lumMod val="75000"/>
                </a:schemeClr>
              </a:buClr>
              <a:buFont typeface="+mj-lt"/>
              <a:buAutoNum type="arabicPeriod"/>
            </a:pPr>
            <a:r>
              <a:rPr lang="en-US" dirty="0">
                <a:solidFill>
                  <a:schemeClr val="bg2">
                    <a:lumMod val="25000"/>
                  </a:schemeClr>
                </a:solidFill>
                <a:latin typeface="Arial" panose="020B0604020202020204" pitchFamily="34" charset="0"/>
                <a:cs typeface="Arial" panose="020B0604020202020204" pitchFamily="34" charset="0"/>
              </a:rPr>
              <a:t>Perform 2-factor authentication.</a:t>
            </a:r>
          </a:p>
          <a:p>
            <a:pPr marL="800100" lvl="1" indent="-342900">
              <a:spcAft>
                <a:spcPts val="600"/>
              </a:spcAft>
              <a:buClr>
                <a:schemeClr val="accent4">
                  <a:lumMod val="75000"/>
                </a:schemeClr>
              </a:buClr>
              <a:buFont typeface="+mj-lt"/>
              <a:buAutoNum type="arabicPeriod"/>
            </a:pPr>
            <a:r>
              <a:rPr lang="en-US" dirty="0">
                <a:solidFill>
                  <a:schemeClr val="bg2">
                    <a:lumMod val="25000"/>
                  </a:schemeClr>
                </a:solidFill>
                <a:latin typeface="Arial" panose="020B0604020202020204" pitchFamily="34" charset="0"/>
                <a:cs typeface="Arial" panose="020B0604020202020204" pitchFamily="34" charset="0"/>
              </a:rPr>
              <a:t>Accept Terms of Service.</a:t>
            </a:r>
          </a:p>
          <a:p>
            <a:pPr marL="800100" lvl="1" indent="-342900">
              <a:spcAft>
                <a:spcPts val="600"/>
              </a:spcAft>
              <a:buClr>
                <a:schemeClr val="accent4">
                  <a:lumMod val="75000"/>
                </a:schemeClr>
              </a:buClr>
              <a:buFont typeface="+mj-lt"/>
              <a:buAutoNum type="arabicPeriod"/>
            </a:pPr>
            <a:r>
              <a:rPr lang="en-US" dirty="0">
                <a:solidFill>
                  <a:schemeClr val="bg2">
                    <a:lumMod val="25000"/>
                  </a:schemeClr>
                </a:solidFill>
                <a:latin typeface="Arial" panose="020B0604020202020204" pitchFamily="34" charset="0"/>
                <a:cs typeface="Arial" panose="020B0604020202020204" pitchFamily="34" charset="0"/>
              </a:rPr>
              <a:t>Access user dashboard.</a:t>
            </a:r>
          </a:p>
        </p:txBody>
      </p:sp>
      <p:sp>
        <p:nvSpPr>
          <p:cNvPr id="15" name="Rectangle 14"/>
          <p:cNvSpPr/>
          <p:nvPr/>
        </p:nvSpPr>
        <p:spPr>
          <a:xfrm>
            <a:off x="0" y="6322651"/>
            <a:ext cx="7440706" cy="403252"/>
          </a:xfrm>
          <a:prstGeom prst="rect">
            <a:avLst/>
          </a:prstGeom>
        </p:spPr>
        <p:txBody>
          <a:bodyPr wrap="square">
            <a:spAutoFit/>
          </a:bodyPr>
          <a:lstStyle/>
          <a:p>
            <a:pPr lvl="0">
              <a:lnSpc>
                <a:spcPct val="107000"/>
              </a:lnSpc>
              <a:spcAft>
                <a:spcPts val="800"/>
              </a:spcAft>
              <a:defRPr/>
            </a:pPr>
            <a:r>
              <a:rPr lang="en-US" sz="2000" b="1" dirty="0" smtClean="0">
                <a:solidFill>
                  <a:schemeClr val="bg1"/>
                </a:solidFill>
                <a:latin typeface="Eras Medium ITC" panose="020B0602030504020804" pitchFamily="34" charset="0"/>
                <a:ea typeface="Calibri" panose="020F0502020204030204" pitchFamily="34" charset="0"/>
                <a:cs typeface="Times New Roman" panose="02020603050405020304" pitchFamily="18" charset="0"/>
              </a:rPr>
              <a:t>Register </a:t>
            </a:r>
            <a:r>
              <a:rPr lang="en-US" sz="2000" b="1" dirty="0">
                <a:solidFill>
                  <a:schemeClr val="bg1"/>
                </a:solidFill>
                <a:latin typeface="Eras Medium ITC" panose="020B0602030504020804" pitchFamily="34" charset="0"/>
                <a:ea typeface="Calibri" panose="020F0502020204030204" pitchFamily="34" charset="0"/>
                <a:cs typeface="Times New Roman" panose="02020603050405020304" pitchFamily="18" charset="0"/>
              </a:rPr>
              <a:t>a New Non-Imported Aircraft – Individual</a:t>
            </a:r>
            <a:endParaRPr kumimoji="0" lang="en-US" sz="2000" b="1" u="none" strike="noStrike" kern="1200" cap="none" spc="0" normalizeH="0" baseline="0" noProof="0" dirty="0">
              <a:ln>
                <a:noFill/>
              </a:ln>
              <a:solidFill>
                <a:schemeClr val="bg1"/>
              </a:solidFill>
              <a:effectLst/>
              <a:uLnTx/>
              <a:uFillTx/>
              <a:latin typeface="Eras Medium ITC" panose="020B0602030504020804" pitchFamily="34" charset="0"/>
              <a:ea typeface="Calibri" panose="020F0502020204030204" pitchFamily="34" charset="0"/>
              <a:cs typeface="Times New Roman" panose="02020603050405020304" pitchFamily="18" charset="0"/>
            </a:endParaRPr>
          </a:p>
        </p:txBody>
      </p:sp>
      <p:grpSp>
        <p:nvGrpSpPr>
          <p:cNvPr id="4" name="Group 3"/>
          <p:cNvGrpSpPr/>
          <p:nvPr/>
        </p:nvGrpSpPr>
        <p:grpSpPr>
          <a:xfrm>
            <a:off x="444100" y="1219373"/>
            <a:ext cx="11248647" cy="4804674"/>
            <a:chOff x="444100" y="1219373"/>
            <a:chExt cx="11248647" cy="4804674"/>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3825" y="1219373"/>
              <a:ext cx="6428922" cy="2530353"/>
            </a:xfrm>
            <a:prstGeom prst="rect">
              <a:avLst/>
            </a:prstGeom>
            <a:ln>
              <a:solidFill>
                <a:schemeClr val="tx1"/>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100" y="3002614"/>
              <a:ext cx="6094860" cy="3021433"/>
            </a:xfrm>
            <a:prstGeom prst="rect">
              <a:avLst/>
            </a:prstGeom>
            <a:ln>
              <a:solidFill>
                <a:schemeClr val="tx1"/>
              </a:solidFill>
            </a:ln>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5860" y="3160989"/>
              <a:ext cx="2463882" cy="2863058"/>
            </a:xfrm>
            <a:prstGeom prst="rect">
              <a:avLst/>
            </a:prstGeom>
            <a:ln w="12700">
              <a:solidFill>
                <a:schemeClr val="tx1"/>
              </a:solidFill>
            </a:ln>
          </p:spPr>
        </p:pic>
      </p:grpSp>
    </p:spTree>
    <p:extLst>
      <p:ext uri="{BB962C8B-B14F-4D97-AF65-F5344CB8AC3E}">
        <p14:creationId xmlns:p14="http://schemas.microsoft.com/office/powerpoint/2010/main" val="3337546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95039" y="248383"/>
            <a:ext cx="11073268" cy="923330"/>
          </a:xfrm>
          <a:prstGeom prst="rect">
            <a:avLst/>
          </a:prstGeom>
          <a:noFill/>
        </p:spPr>
        <p:txBody>
          <a:bodyPr wrap="square" lIns="91440" tIns="45720" rIns="91440" bIns="45720" rtlCol="0" anchor="t">
            <a:spAutoFit/>
          </a:bodyPr>
          <a:lstStyle/>
          <a:p>
            <a:pPr>
              <a:spcBef>
                <a:spcPts val="600"/>
              </a:spcBef>
              <a:spcAft>
                <a:spcPts val="600"/>
              </a:spcAft>
              <a:buClr>
                <a:srgbClr val="A97C00"/>
              </a:buClr>
              <a:defRPr/>
            </a:pPr>
            <a:r>
              <a:rPr lang="en-US" dirty="0">
                <a:latin typeface="Arial"/>
                <a:cs typeface="Arial"/>
              </a:rPr>
              <a:t>The User Dashboard contains </a:t>
            </a:r>
            <a:r>
              <a:rPr lang="en-US" dirty="0" smtClean="0">
                <a:latin typeface="Arial"/>
                <a:cs typeface="Arial"/>
              </a:rPr>
              <a:t>the actions, statuses, and disposition concerning CARES related submissions, such as Aircraft Registration, Special Reserved N-Number request, and other registry related information concerning your aircraft(s). </a:t>
            </a:r>
            <a:endParaRPr lang="en-US" sz="18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5" name="AutoShape 2" descr="blob:https://usfaa-my.sharepoint.com/846e2ac5-7eff-4650-8460-d0fde43cc480"/>
          <p:cNvSpPr>
            <a:spLocks noChangeAspect="1" noChangeArrowheads="1"/>
          </p:cNvSpPr>
          <p:nvPr/>
        </p:nvSpPr>
        <p:spPr bwMode="auto">
          <a:xfrm>
            <a:off x="2238374" y="1641840"/>
            <a:ext cx="7426325" cy="74263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1028418" y="1586675"/>
            <a:ext cx="10058400" cy="4265849"/>
            <a:chOff x="1003018" y="1708607"/>
            <a:chExt cx="10058400" cy="4265849"/>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18216"/>
            <a:stretch/>
          </p:blipFill>
          <p:spPr>
            <a:xfrm>
              <a:off x="1003018" y="1708607"/>
              <a:ext cx="10058400" cy="4265849"/>
            </a:xfrm>
            <a:prstGeom prst="rect">
              <a:avLst/>
            </a:prstGeom>
            <a:ln w="25400">
              <a:solidFill>
                <a:schemeClr val="tx1"/>
              </a:solidFill>
            </a:ln>
            <a:effectLst>
              <a:outerShdw blurRad="50800" dist="38100" dir="2700000" algn="tl" rotWithShape="0">
                <a:prstClr val="black">
                  <a:alpha val="40000"/>
                </a:prstClr>
              </a:outerShdw>
            </a:effectLst>
          </p:spPr>
        </p:pic>
        <p:sp>
          <p:nvSpPr>
            <p:cNvPr id="6" name="Rectangle 5"/>
            <p:cNvSpPr/>
            <p:nvPr/>
          </p:nvSpPr>
          <p:spPr>
            <a:xfrm>
              <a:off x="1230538" y="3183541"/>
              <a:ext cx="1022350" cy="146050"/>
            </a:xfrm>
            <a:prstGeom prst="rect">
              <a:avLst/>
            </a:prstGeom>
            <a:solidFill>
              <a:srgbClr val="002665"/>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200" b="1" dirty="0">
                  <a:ea typeface="Tahoma" panose="020B0604030504040204" pitchFamily="34" charset="0"/>
                  <a:cs typeface="Tahoma" panose="020B0604030504040204" pitchFamily="34" charset="0"/>
                </a:rPr>
                <a:t>John Smith</a:t>
              </a:r>
              <a:r>
                <a:rPr lang="en-US" sz="800" b="1" dirty="0">
                  <a:ea typeface="Tahoma" panose="020B0604030504040204" pitchFamily="34" charset="0"/>
                  <a:cs typeface="Tahoma" panose="020B0604030504040204" pitchFamily="34" charset="0"/>
                  <a:sym typeface="Wingdings" panose="05000000000000000000" pitchFamily="2" charset="2"/>
                </a:rPr>
                <a:t></a:t>
              </a:r>
              <a:endParaRPr lang="en-US" sz="800" b="1" dirty="0">
                <a:ea typeface="Tahoma" panose="020B0604030504040204" pitchFamily="34" charset="0"/>
                <a:cs typeface="Tahoma" panose="020B0604030504040204" pitchFamily="34" charset="0"/>
              </a:endParaRPr>
            </a:p>
          </p:txBody>
        </p:sp>
        <p:sp>
          <p:nvSpPr>
            <p:cNvPr id="8" name="Oval 7"/>
            <p:cNvSpPr/>
            <p:nvPr/>
          </p:nvSpPr>
          <p:spPr>
            <a:xfrm>
              <a:off x="1463040" y="2568633"/>
              <a:ext cx="507076" cy="421780"/>
            </a:xfrm>
            <a:prstGeom prst="ellipse">
              <a:avLst/>
            </a:prstGeom>
            <a:solidFill>
              <a:srgbClr val="107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JS</a:t>
              </a:r>
            </a:p>
          </p:txBody>
        </p:sp>
        <p:sp>
          <p:nvSpPr>
            <p:cNvPr id="9" name="Rectangle 8"/>
            <p:cNvSpPr/>
            <p:nvPr/>
          </p:nvSpPr>
          <p:spPr>
            <a:xfrm>
              <a:off x="10329359" y="2012854"/>
              <a:ext cx="668422" cy="237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900" i="1" dirty="0">
                  <a:solidFill>
                    <a:schemeClr val="bg2">
                      <a:lumMod val="50000"/>
                    </a:schemeClr>
                  </a:solidFill>
                  <a:latin typeface="Arial" panose="020B0604020202020204" pitchFamily="34" charset="0"/>
                  <a:cs typeface="Arial" panose="020B0604020202020204" pitchFamily="34" charset="0"/>
                </a:rPr>
                <a:t>John Smith</a:t>
              </a:r>
            </a:p>
          </p:txBody>
        </p:sp>
      </p:grpSp>
      <p:sp>
        <p:nvSpPr>
          <p:cNvPr id="10" name="Rectangle 9"/>
          <p:cNvSpPr/>
          <p:nvPr/>
        </p:nvSpPr>
        <p:spPr>
          <a:xfrm>
            <a:off x="0" y="6322651"/>
            <a:ext cx="7440706" cy="403252"/>
          </a:xfrm>
          <a:prstGeom prst="rect">
            <a:avLst/>
          </a:prstGeom>
        </p:spPr>
        <p:txBody>
          <a:bodyPr wrap="square">
            <a:spAutoFit/>
          </a:bodyPr>
          <a:lstStyle/>
          <a:p>
            <a:pPr lvl="0">
              <a:lnSpc>
                <a:spcPct val="107000"/>
              </a:lnSpc>
              <a:spcAft>
                <a:spcPts val="800"/>
              </a:spcAft>
              <a:defRPr/>
            </a:pPr>
            <a:r>
              <a:rPr lang="en-US" sz="2000" b="1" dirty="0" smtClean="0">
                <a:solidFill>
                  <a:schemeClr val="bg1"/>
                </a:solidFill>
                <a:latin typeface="Eras Medium ITC" panose="020B0602030504020804" pitchFamily="34" charset="0"/>
                <a:ea typeface="Calibri" panose="020F0502020204030204" pitchFamily="34" charset="0"/>
                <a:cs typeface="Times New Roman" panose="02020603050405020304" pitchFamily="18" charset="0"/>
              </a:rPr>
              <a:t>Register </a:t>
            </a:r>
            <a:r>
              <a:rPr lang="en-US" sz="2000" b="1" dirty="0">
                <a:solidFill>
                  <a:schemeClr val="bg1"/>
                </a:solidFill>
                <a:latin typeface="Eras Medium ITC" panose="020B0602030504020804" pitchFamily="34" charset="0"/>
                <a:ea typeface="Calibri" panose="020F0502020204030204" pitchFamily="34" charset="0"/>
                <a:cs typeface="Times New Roman" panose="02020603050405020304" pitchFamily="18" charset="0"/>
              </a:rPr>
              <a:t>a New Non-Imported Aircraft – Individual</a:t>
            </a:r>
            <a:endParaRPr kumimoji="0" lang="en-US" sz="2000" b="1" u="none" strike="noStrike" kern="1200" cap="none" spc="0" normalizeH="0" baseline="0" noProof="0" dirty="0">
              <a:ln>
                <a:noFill/>
              </a:ln>
              <a:solidFill>
                <a:schemeClr val="bg1"/>
              </a:solidFill>
              <a:effectLst/>
              <a:uLnTx/>
              <a:uFillTx/>
              <a:latin typeface="Eras Medium ITC" panose="020B06020305040208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6831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539865" y="592149"/>
            <a:ext cx="7210717" cy="369332"/>
          </a:xfrm>
          <a:prstGeom prst="rect">
            <a:avLst/>
          </a:prstGeom>
          <a:noFill/>
        </p:spPr>
        <p:txBody>
          <a:bodyPr wrap="square" rtlCol="0">
            <a:spAutoFit/>
          </a:bodyPr>
          <a:lstStyle/>
          <a:p>
            <a:pPr marL="342900" marR="0" lvl="0" indent="-342900" defTabSz="914400" rtl="0" eaLnBrk="1" fontAlgn="auto" latinLnBrk="0" hangingPunct="1">
              <a:lnSpc>
                <a:spcPct val="100000"/>
              </a:lnSpc>
              <a:spcBef>
                <a:spcPts val="600"/>
              </a:spcBef>
              <a:spcAft>
                <a:spcPts val="600"/>
              </a:spcAft>
              <a:buClr>
                <a:srgbClr val="A97C00"/>
              </a:buClr>
              <a:buSzTx/>
              <a:buFont typeface="+mj-lt"/>
              <a:buAutoNum type="arabicPeriod"/>
              <a:tabLst/>
              <a:defRPr/>
            </a:pPr>
            <a:r>
              <a:rPr lang="en-US" dirty="0">
                <a:solidFill>
                  <a:srgbClr val="E7E6E6">
                    <a:lumMod val="25000"/>
                  </a:srgbClr>
                </a:solidFill>
                <a:latin typeface="Arial" panose="020B0604020202020204" pitchFamily="34" charset="0"/>
                <a:cs typeface="Arial" panose="020B0604020202020204" pitchFamily="34" charset="0"/>
              </a:rPr>
              <a:t>At the user dashboard, click the </a:t>
            </a:r>
            <a:r>
              <a:rPr lang="en-US" b="1" dirty="0">
                <a:solidFill>
                  <a:srgbClr val="E7E6E6">
                    <a:lumMod val="25000"/>
                  </a:srgbClr>
                </a:solidFill>
                <a:latin typeface="Arial" panose="020B0604020202020204" pitchFamily="34" charset="0"/>
                <a:cs typeface="Arial" panose="020B0604020202020204" pitchFamily="34" charset="0"/>
              </a:rPr>
              <a:t>Get Started </a:t>
            </a:r>
            <a:r>
              <a:rPr lang="en-US" dirty="0" smtClean="0">
                <a:solidFill>
                  <a:srgbClr val="E7E6E6">
                    <a:lumMod val="25000"/>
                  </a:srgbClr>
                </a:solidFill>
                <a:latin typeface="Arial" panose="020B0604020202020204" pitchFamily="34" charset="0"/>
                <a:cs typeface="Arial" panose="020B0604020202020204" pitchFamily="34" charset="0"/>
              </a:rPr>
              <a:t>button:  </a:t>
            </a:r>
            <a:endParaRPr kumimoji="0" lang="en-US" sz="18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p:txBody>
      </p:sp>
      <p:grpSp>
        <p:nvGrpSpPr>
          <p:cNvPr id="8" name="Group 7"/>
          <p:cNvGrpSpPr/>
          <p:nvPr/>
        </p:nvGrpSpPr>
        <p:grpSpPr>
          <a:xfrm>
            <a:off x="239335" y="1240031"/>
            <a:ext cx="11708941" cy="4491101"/>
            <a:chOff x="239335" y="1240031"/>
            <a:chExt cx="11708941" cy="449110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35" y="1240031"/>
              <a:ext cx="11708941" cy="4491101"/>
            </a:xfrm>
            <a:prstGeom prst="rect">
              <a:avLst/>
            </a:prstGeom>
            <a:ln w="19050">
              <a:solidFill>
                <a:srgbClr val="002060"/>
              </a:solidFill>
            </a:ln>
            <a:effectLst>
              <a:outerShdw blurRad="292100" dist="139700" dir="2700000" algn="tl" rotWithShape="0">
                <a:srgbClr val="333333">
                  <a:alpha val="65000"/>
                </a:srgbClr>
              </a:outerShdw>
            </a:effectLst>
          </p:spPr>
        </p:pic>
        <p:sp>
          <p:nvSpPr>
            <p:cNvPr id="3" name="Oval 2"/>
            <p:cNvSpPr/>
            <p:nvPr/>
          </p:nvSpPr>
          <p:spPr>
            <a:xfrm>
              <a:off x="709371" y="2143310"/>
              <a:ext cx="640080" cy="640080"/>
            </a:xfrm>
            <a:prstGeom prst="ellipse">
              <a:avLst/>
            </a:prstGeom>
            <a:solidFill>
              <a:srgbClr val="107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JS</a:t>
              </a:r>
            </a:p>
          </p:txBody>
        </p:sp>
        <p:sp>
          <p:nvSpPr>
            <p:cNvPr id="5" name="Rectangle 4"/>
            <p:cNvSpPr/>
            <p:nvPr/>
          </p:nvSpPr>
          <p:spPr>
            <a:xfrm>
              <a:off x="11039484" y="1519795"/>
              <a:ext cx="872932" cy="227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100" i="1" dirty="0">
                  <a:solidFill>
                    <a:schemeClr val="bg2">
                      <a:lumMod val="50000"/>
                    </a:schemeClr>
                  </a:solidFill>
                  <a:latin typeface="Arial" panose="020B0604020202020204" pitchFamily="34" charset="0"/>
                  <a:cs typeface="Arial" panose="020B0604020202020204" pitchFamily="34" charset="0"/>
                </a:rPr>
                <a:t>John Smith</a:t>
              </a:r>
            </a:p>
          </p:txBody>
        </p:sp>
        <p:sp>
          <p:nvSpPr>
            <p:cNvPr id="6" name="Rectangle 5"/>
            <p:cNvSpPr/>
            <p:nvPr/>
          </p:nvSpPr>
          <p:spPr>
            <a:xfrm>
              <a:off x="615640" y="3276582"/>
              <a:ext cx="793246" cy="24444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18236" y="2915890"/>
              <a:ext cx="1022350" cy="146050"/>
            </a:xfrm>
            <a:prstGeom prst="rect">
              <a:avLst/>
            </a:prstGeom>
            <a:solidFill>
              <a:srgbClr val="002665"/>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200" b="1" dirty="0">
                  <a:ea typeface="Tahoma" panose="020B0604030504040204" pitchFamily="34" charset="0"/>
                  <a:cs typeface="Tahoma" panose="020B0604030504040204" pitchFamily="34" charset="0"/>
                </a:rPr>
                <a:t>John Smith</a:t>
              </a:r>
              <a:r>
                <a:rPr lang="en-US" sz="800" b="1" dirty="0">
                  <a:ea typeface="Tahoma" panose="020B0604030504040204" pitchFamily="34" charset="0"/>
                  <a:cs typeface="Tahoma" panose="020B0604030504040204" pitchFamily="34" charset="0"/>
                  <a:sym typeface="Wingdings" panose="05000000000000000000" pitchFamily="2" charset="2"/>
                </a:rPr>
                <a:t></a:t>
              </a:r>
              <a:endParaRPr lang="en-US" sz="800" b="1" dirty="0">
                <a:ea typeface="Tahoma" panose="020B0604030504040204" pitchFamily="34" charset="0"/>
                <a:cs typeface="Tahoma" panose="020B0604030504040204" pitchFamily="34" charset="0"/>
              </a:endParaRPr>
            </a:p>
          </p:txBody>
        </p:sp>
      </p:grpSp>
      <p:sp>
        <p:nvSpPr>
          <p:cNvPr id="10" name="Rectangle 9"/>
          <p:cNvSpPr/>
          <p:nvPr/>
        </p:nvSpPr>
        <p:spPr>
          <a:xfrm>
            <a:off x="0" y="6322651"/>
            <a:ext cx="7440706" cy="403252"/>
          </a:xfrm>
          <a:prstGeom prst="rect">
            <a:avLst/>
          </a:prstGeom>
        </p:spPr>
        <p:txBody>
          <a:bodyPr wrap="square">
            <a:spAutoFit/>
          </a:bodyPr>
          <a:lstStyle/>
          <a:p>
            <a:pPr lvl="0">
              <a:lnSpc>
                <a:spcPct val="107000"/>
              </a:lnSpc>
              <a:spcAft>
                <a:spcPts val="800"/>
              </a:spcAft>
              <a:defRPr/>
            </a:pPr>
            <a:r>
              <a:rPr lang="en-US" sz="2000" b="1" dirty="0" smtClean="0">
                <a:solidFill>
                  <a:schemeClr val="bg1"/>
                </a:solidFill>
                <a:latin typeface="Eras Medium ITC" panose="020B0602030504020804" pitchFamily="34" charset="0"/>
                <a:ea typeface="Calibri" panose="020F0502020204030204" pitchFamily="34" charset="0"/>
                <a:cs typeface="Times New Roman" panose="02020603050405020304" pitchFamily="18" charset="0"/>
              </a:rPr>
              <a:t>Register </a:t>
            </a:r>
            <a:r>
              <a:rPr lang="en-US" sz="2000" b="1" dirty="0">
                <a:solidFill>
                  <a:schemeClr val="bg1"/>
                </a:solidFill>
                <a:latin typeface="Eras Medium ITC" panose="020B0602030504020804" pitchFamily="34" charset="0"/>
                <a:ea typeface="Calibri" panose="020F0502020204030204" pitchFamily="34" charset="0"/>
                <a:cs typeface="Times New Roman" panose="02020603050405020304" pitchFamily="18" charset="0"/>
              </a:rPr>
              <a:t>a New Non-Imported Aircraft – Individual</a:t>
            </a:r>
            <a:endParaRPr kumimoji="0" lang="en-US" sz="2000" b="1" u="none" strike="noStrike" kern="1200" cap="none" spc="0" normalizeH="0" baseline="0" noProof="0" dirty="0">
              <a:ln>
                <a:noFill/>
              </a:ln>
              <a:solidFill>
                <a:schemeClr val="bg1"/>
              </a:solidFill>
              <a:effectLst/>
              <a:uLnTx/>
              <a:uFillTx/>
              <a:latin typeface="Eras Medium ITC" panose="020B06020305040208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3315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851802" y="574042"/>
            <a:ext cx="9059452" cy="369332"/>
          </a:xfrm>
          <a:prstGeom prst="rect">
            <a:avLst/>
          </a:prstGeom>
          <a:noFill/>
        </p:spPr>
        <p:txBody>
          <a:bodyPr wrap="square" rtlCol="0">
            <a:spAutoFit/>
          </a:bodyPr>
          <a:lstStyle/>
          <a:p>
            <a:pPr marL="342900" marR="0" lvl="0" indent="-342900" defTabSz="914400" rtl="0" eaLnBrk="1" fontAlgn="auto" latinLnBrk="0" hangingPunct="1">
              <a:lnSpc>
                <a:spcPct val="100000"/>
              </a:lnSpc>
              <a:spcBef>
                <a:spcPts val="600"/>
              </a:spcBef>
              <a:spcAft>
                <a:spcPts val="600"/>
              </a:spcAft>
              <a:buClr>
                <a:srgbClr val="A97C00"/>
              </a:buClr>
              <a:buSzTx/>
              <a:buFont typeface="+mj-lt"/>
              <a:buAutoNum type="arabicPeriod" startAt="2"/>
              <a:tabLst/>
              <a:defRPr/>
            </a:pPr>
            <a:r>
              <a:rPr lang="en-US" dirty="0">
                <a:solidFill>
                  <a:srgbClr val="E7E6E6">
                    <a:lumMod val="25000"/>
                  </a:srgbClr>
                </a:solidFill>
                <a:latin typeface="Arial" panose="020B0604020202020204" pitchFamily="34" charset="0"/>
                <a:cs typeface="Arial" panose="020B0604020202020204" pitchFamily="34" charset="0"/>
              </a:rPr>
              <a:t>On the next screen, select </a:t>
            </a:r>
            <a:r>
              <a:rPr lang="en-US" b="1" dirty="0">
                <a:solidFill>
                  <a:srgbClr val="E7E6E6">
                    <a:lumMod val="25000"/>
                  </a:srgbClr>
                </a:solidFill>
                <a:latin typeface="Arial" panose="020B0604020202020204" pitchFamily="34" charset="0"/>
                <a:cs typeface="Arial" panose="020B0604020202020204" pitchFamily="34" charset="0"/>
              </a:rPr>
              <a:t>Aircraft </a:t>
            </a:r>
            <a:r>
              <a:rPr lang="en-US" b="1" dirty="0" smtClean="0">
                <a:solidFill>
                  <a:srgbClr val="E7E6E6">
                    <a:lumMod val="25000"/>
                  </a:srgbClr>
                </a:solidFill>
                <a:latin typeface="Arial" panose="020B0604020202020204" pitchFamily="34" charset="0"/>
                <a:cs typeface="Arial" panose="020B0604020202020204" pitchFamily="34" charset="0"/>
              </a:rPr>
              <a:t>Services:</a:t>
            </a:r>
            <a:r>
              <a:rPr lang="en-US" dirty="0" smtClean="0">
                <a:solidFill>
                  <a:srgbClr val="E7E6E6">
                    <a:lumMod val="25000"/>
                  </a:srgbClr>
                </a:solidFill>
                <a:latin typeface="Arial" panose="020B0604020202020204" pitchFamily="34" charset="0"/>
                <a:cs typeface="Arial" panose="020B0604020202020204" pitchFamily="34" charset="0"/>
              </a:rPr>
              <a:t> </a:t>
            </a:r>
            <a:endParaRPr kumimoji="0" lang="en-US" sz="18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271604" y="1158844"/>
            <a:ext cx="11615596" cy="4372824"/>
            <a:chOff x="271604" y="1158844"/>
            <a:chExt cx="11615596" cy="4372824"/>
          </a:xfrm>
        </p:grpSpPr>
        <p:pic>
          <p:nvPicPr>
            <p:cNvPr id="8" name="Picture 7"/>
            <p:cNvPicPr preferRelativeResize="0">
              <a:picLocks/>
            </p:cNvPicPr>
            <p:nvPr/>
          </p:nvPicPr>
          <p:blipFill rotWithShape="1">
            <a:blip r:embed="rId2"/>
            <a:srcRect l="414" t="293" r="344" b="2309"/>
            <a:stretch/>
          </p:blipFill>
          <p:spPr>
            <a:xfrm>
              <a:off x="271604" y="1158844"/>
              <a:ext cx="11615596" cy="4372824"/>
            </a:xfrm>
            <a:prstGeom prst="rect">
              <a:avLst/>
            </a:prstGeom>
            <a:ln w="25400">
              <a:solidFill>
                <a:schemeClr val="tx1"/>
              </a:solidFill>
            </a:ln>
            <a:effectLst>
              <a:outerShdw blurRad="50800" dist="38100" dir="2700000" algn="tl" rotWithShape="0">
                <a:prstClr val="black">
                  <a:alpha val="40000"/>
                </a:prstClr>
              </a:outerShdw>
            </a:effectLst>
          </p:spPr>
        </p:pic>
        <p:sp>
          <p:nvSpPr>
            <p:cNvPr id="3" name="Oval 2"/>
            <p:cNvSpPr/>
            <p:nvPr/>
          </p:nvSpPr>
          <p:spPr>
            <a:xfrm>
              <a:off x="715225" y="1932909"/>
              <a:ext cx="543207" cy="539496"/>
            </a:xfrm>
            <a:prstGeom prst="ellipse">
              <a:avLst/>
            </a:prstGeom>
            <a:solidFill>
              <a:srgbClr val="107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JS</a:t>
              </a:r>
            </a:p>
          </p:txBody>
        </p:sp>
        <p:sp>
          <p:nvSpPr>
            <p:cNvPr id="5" name="Rectangle 4"/>
            <p:cNvSpPr/>
            <p:nvPr/>
          </p:nvSpPr>
          <p:spPr>
            <a:xfrm>
              <a:off x="11202092" y="1474525"/>
              <a:ext cx="657946" cy="127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900" i="1" dirty="0">
                  <a:solidFill>
                    <a:schemeClr val="bg2">
                      <a:lumMod val="50000"/>
                    </a:schemeClr>
                  </a:solidFill>
                  <a:latin typeface="Arial" panose="020B0604020202020204" pitchFamily="34" charset="0"/>
                  <a:cs typeface="Arial" panose="020B0604020202020204" pitchFamily="34" charset="0"/>
                </a:rPr>
                <a:t>John Smith</a:t>
              </a:r>
            </a:p>
          </p:txBody>
        </p:sp>
        <p:sp>
          <p:nvSpPr>
            <p:cNvPr id="6" name="Rectangle 5"/>
            <p:cNvSpPr/>
            <p:nvPr/>
          </p:nvSpPr>
          <p:spPr>
            <a:xfrm>
              <a:off x="5305331" y="2779412"/>
              <a:ext cx="869131" cy="101398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19253" y="2560503"/>
              <a:ext cx="1022350" cy="146050"/>
            </a:xfrm>
            <a:prstGeom prst="rect">
              <a:avLst/>
            </a:prstGeom>
            <a:solidFill>
              <a:srgbClr val="002665"/>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200" b="1" dirty="0">
                  <a:ea typeface="Tahoma" panose="020B0604030504040204" pitchFamily="34" charset="0"/>
                  <a:cs typeface="Tahoma" panose="020B0604030504040204" pitchFamily="34" charset="0"/>
                </a:rPr>
                <a:t>John Smith</a:t>
              </a:r>
              <a:r>
                <a:rPr lang="en-US" sz="800" b="1" dirty="0">
                  <a:ea typeface="Tahoma" panose="020B0604030504040204" pitchFamily="34" charset="0"/>
                  <a:cs typeface="Tahoma" panose="020B0604030504040204" pitchFamily="34" charset="0"/>
                  <a:sym typeface="Wingdings" panose="05000000000000000000" pitchFamily="2" charset="2"/>
                </a:rPr>
                <a:t></a:t>
              </a:r>
              <a:endParaRPr lang="en-US" sz="800" b="1" dirty="0">
                <a:ea typeface="Tahoma" panose="020B0604030504040204" pitchFamily="34" charset="0"/>
                <a:cs typeface="Tahoma" panose="020B0604030504040204" pitchFamily="34" charset="0"/>
              </a:endParaRPr>
            </a:p>
          </p:txBody>
        </p:sp>
      </p:grpSp>
      <p:sp>
        <p:nvSpPr>
          <p:cNvPr id="10" name="Rectangle 9"/>
          <p:cNvSpPr/>
          <p:nvPr/>
        </p:nvSpPr>
        <p:spPr>
          <a:xfrm>
            <a:off x="0" y="6322651"/>
            <a:ext cx="7440706" cy="403252"/>
          </a:xfrm>
          <a:prstGeom prst="rect">
            <a:avLst/>
          </a:prstGeom>
        </p:spPr>
        <p:txBody>
          <a:bodyPr wrap="square">
            <a:spAutoFit/>
          </a:bodyPr>
          <a:lstStyle/>
          <a:p>
            <a:pPr lvl="0">
              <a:lnSpc>
                <a:spcPct val="107000"/>
              </a:lnSpc>
              <a:spcAft>
                <a:spcPts val="800"/>
              </a:spcAft>
              <a:defRPr/>
            </a:pPr>
            <a:r>
              <a:rPr lang="en-US" sz="2000" b="1" dirty="0" smtClean="0">
                <a:solidFill>
                  <a:schemeClr val="bg1"/>
                </a:solidFill>
                <a:latin typeface="Eras Medium ITC" panose="020B0602030504020804" pitchFamily="34" charset="0"/>
                <a:ea typeface="Calibri" panose="020F0502020204030204" pitchFamily="34" charset="0"/>
                <a:cs typeface="Times New Roman" panose="02020603050405020304" pitchFamily="18" charset="0"/>
              </a:rPr>
              <a:t>Register </a:t>
            </a:r>
            <a:r>
              <a:rPr lang="en-US" sz="2000" b="1" dirty="0">
                <a:solidFill>
                  <a:schemeClr val="bg1"/>
                </a:solidFill>
                <a:latin typeface="Eras Medium ITC" panose="020B0602030504020804" pitchFamily="34" charset="0"/>
                <a:ea typeface="Calibri" panose="020F0502020204030204" pitchFamily="34" charset="0"/>
                <a:cs typeface="Times New Roman" panose="02020603050405020304" pitchFamily="18" charset="0"/>
              </a:rPr>
              <a:t>a New Non-Imported Aircraft – Individual</a:t>
            </a:r>
            <a:endParaRPr kumimoji="0" lang="en-US" sz="2000" b="1" u="none" strike="noStrike" kern="1200" cap="none" spc="0" normalizeH="0" baseline="0" noProof="0" dirty="0">
              <a:ln>
                <a:noFill/>
              </a:ln>
              <a:solidFill>
                <a:schemeClr val="bg1"/>
              </a:solidFill>
              <a:effectLst/>
              <a:uLnTx/>
              <a:uFillTx/>
              <a:latin typeface="Eras Medium ITC" panose="020B06020305040208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4262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972235" y="574042"/>
            <a:ext cx="5788713" cy="369332"/>
          </a:xfrm>
          <a:prstGeom prst="rect">
            <a:avLst/>
          </a:prstGeom>
          <a:noFill/>
        </p:spPr>
        <p:txBody>
          <a:bodyPr wrap="square" rtlCol="0">
            <a:spAutoFit/>
          </a:bodyPr>
          <a:lstStyle/>
          <a:p>
            <a:pPr marL="342900" marR="0" lvl="0" indent="-342900" defTabSz="914400" rtl="0" eaLnBrk="1" fontAlgn="auto" latinLnBrk="0" hangingPunct="1">
              <a:lnSpc>
                <a:spcPct val="100000"/>
              </a:lnSpc>
              <a:spcBef>
                <a:spcPts val="600"/>
              </a:spcBef>
              <a:spcAft>
                <a:spcPts val="600"/>
              </a:spcAft>
              <a:buClr>
                <a:srgbClr val="A97C00"/>
              </a:buClr>
              <a:buSzTx/>
              <a:buFont typeface="+mj-lt"/>
              <a:buAutoNum type="arabicPeriod" startAt="3"/>
              <a:tabLst/>
              <a:defRPr/>
            </a:pPr>
            <a:r>
              <a:rPr lang="en-US" dirty="0">
                <a:solidFill>
                  <a:srgbClr val="E7E6E6">
                    <a:lumMod val="25000"/>
                  </a:srgbClr>
                </a:solidFill>
                <a:latin typeface="Arial" panose="020B0604020202020204" pitchFamily="34" charset="0"/>
                <a:cs typeface="Arial" panose="020B0604020202020204" pitchFamily="34" charset="0"/>
              </a:rPr>
              <a:t>On the next screen, select </a:t>
            </a:r>
            <a:r>
              <a:rPr lang="en-US" b="1" dirty="0">
                <a:solidFill>
                  <a:srgbClr val="E7E6E6">
                    <a:lumMod val="25000"/>
                  </a:srgbClr>
                </a:solidFill>
                <a:latin typeface="Arial" panose="020B0604020202020204" pitchFamily="34" charset="0"/>
                <a:cs typeface="Arial" panose="020B0604020202020204" pitchFamily="34" charset="0"/>
              </a:rPr>
              <a:t>Register an </a:t>
            </a:r>
            <a:r>
              <a:rPr lang="en-US" b="1" dirty="0" smtClean="0">
                <a:solidFill>
                  <a:srgbClr val="E7E6E6">
                    <a:lumMod val="25000"/>
                  </a:srgbClr>
                </a:solidFill>
                <a:latin typeface="Arial" panose="020B0604020202020204" pitchFamily="34" charset="0"/>
                <a:cs typeface="Arial" panose="020B0604020202020204" pitchFamily="34" charset="0"/>
              </a:rPr>
              <a:t>Aircraft</a:t>
            </a:r>
            <a:r>
              <a:rPr lang="en-US" dirty="0" smtClean="0">
                <a:solidFill>
                  <a:srgbClr val="E7E6E6">
                    <a:lumMod val="25000"/>
                  </a:srgbClr>
                </a:solidFill>
                <a:latin typeface="Arial" panose="020B0604020202020204" pitchFamily="34" charset="0"/>
                <a:cs typeface="Arial" panose="020B0604020202020204" pitchFamily="34" charset="0"/>
              </a:rPr>
              <a:t>: </a:t>
            </a:r>
            <a:endParaRPr kumimoji="0" lang="en-US" sz="1800" i="0" u="none" strike="noStrike" kern="1200" cap="none" spc="0" normalizeH="0" baseline="0" noProof="0" dirty="0">
              <a:ln>
                <a:noFill/>
              </a:ln>
              <a:solidFill>
                <a:srgbClr val="E7E6E6">
                  <a:lumMod val="25000"/>
                </a:srgbClr>
              </a:solidFill>
              <a:effectLst/>
              <a:uLnTx/>
              <a:uFillTx/>
              <a:latin typeface="Arial" panose="020B0604020202020204" pitchFamily="34" charset="0"/>
              <a:cs typeface="Arial" panose="020B0604020202020204" pitchFamily="34" charset="0"/>
            </a:endParaRPr>
          </a:p>
        </p:txBody>
      </p:sp>
      <p:grpSp>
        <p:nvGrpSpPr>
          <p:cNvPr id="4" name="Group 3"/>
          <p:cNvGrpSpPr/>
          <p:nvPr/>
        </p:nvGrpSpPr>
        <p:grpSpPr>
          <a:xfrm>
            <a:off x="354737" y="1056157"/>
            <a:ext cx="11612880" cy="4416552"/>
            <a:chOff x="354737" y="1056157"/>
            <a:chExt cx="11612880" cy="4416552"/>
          </a:xfrm>
        </p:grpSpPr>
        <p:pic>
          <p:nvPicPr>
            <p:cNvPr id="10" name="Picture 9"/>
            <p:cNvPicPr>
              <a:picLocks/>
            </p:cNvPicPr>
            <p:nvPr/>
          </p:nvPicPr>
          <p:blipFill rotWithShape="1">
            <a:blip r:embed="rId2">
              <a:extLst>
                <a:ext uri="{28A0092B-C50C-407E-A947-70E740481C1C}">
                  <a14:useLocalDpi xmlns:a14="http://schemas.microsoft.com/office/drawing/2010/main" val="0"/>
                </a:ext>
              </a:extLst>
            </a:blip>
            <a:srcRect r="-281" b="19782"/>
            <a:stretch/>
          </p:blipFill>
          <p:spPr>
            <a:xfrm>
              <a:off x="354737" y="1056157"/>
              <a:ext cx="11612880" cy="4416552"/>
            </a:xfrm>
            <a:prstGeom prst="rect">
              <a:avLst/>
            </a:prstGeom>
            <a:ln w="22225">
              <a:solidFill>
                <a:schemeClr val="tx1"/>
              </a:solidFill>
            </a:ln>
            <a:effectLst>
              <a:outerShdw blurRad="50800" dist="38100" dir="2700000" algn="tl" rotWithShape="0">
                <a:prstClr val="black">
                  <a:alpha val="40000"/>
                </a:prstClr>
              </a:outerShdw>
            </a:effectLst>
          </p:spPr>
        </p:pic>
        <p:sp>
          <p:nvSpPr>
            <p:cNvPr id="3" name="Oval 2"/>
            <p:cNvSpPr/>
            <p:nvPr/>
          </p:nvSpPr>
          <p:spPr>
            <a:xfrm>
              <a:off x="754380" y="1860294"/>
              <a:ext cx="548640" cy="548640"/>
            </a:xfrm>
            <a:prstGeom prst="ellipse">
              <a:avLst/>
            </a:prstGeom>
            <a:solidFill>
              <a:srgbClr val="107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JS</a:t>
              </a:r>
            </a:p>
          </p:txBody>
        </p:sp>
        <p:sp>
          <p:nvSpPr>
            <p:cNvPr id="5" name="Rectangle 4"/>
            <p:cNvSpPr/>
            <p:nvPr/>
          </p:nvSpPr>
          <p:spPr>
            <a:xfrm>
              <a:off x="11175195" y="1389529"/>
              <a:ext cx="731520" cy="125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900" i="1" dirty="0">
                  <a:solidFill>
                    <a:schemeClr val="bg2">
                      <a:lumMod val="50000"/>
                    </a:schemeClr>
                  </a:solidFill>
                  <a:latin typeface="Arial" panose="020B0604020202020204" pitchFamily="34" charset="0"/>
                  <a:cs typeface="Arial" panose="020B0604020202020204" pitchFamily="34" charset="0"/>
                </a:rPr>
                <a:t>John Smith</a:t>
              </a:r>
            </a:p>
          </p:txBody>
        </p:sp>
        <p:sp>
          <p:nvSpPr>
            <p:cNvPr id="6" name="Rectangle 5"/>
            <p:cNvSpPr/>
            <p:nvPr/>
          </p:nvSpPr>
          <p:spPr>
            <a:xfrm>
              <a:off x="1972235" y="2259105"/>
              <a:ext cx="815789" cy="111162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19253" y="2533608"/>
              <a:ext cx="1022350" cy="146050"/>
            </a:xfrm>
            <a:prstGeom prst="rect">
              <a:avLst/>
            </a:prstGeom>
            <a:solidFill>
              <a:srgbClr val="002665"/>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200" b="1" dirty="0">
                  <a:ea typeface="Tahoma" panose="020B0604030504040204" pitchFamily="34" charset="0"/>
                  <a:cs typeface="Tahoma" panose="020B0604030504040204" pitchFamily="34" charset="0"/>
                </a:rPr>
                <a:t>John Smith</a:t>
              </a:r>
              <a:r>
                <a:rPr lang="en-US" sz="800" b="1" dirty="0">
                  <a:ea typeface="Tahoma" panose="020B0604030504040204" pitchFamily="34" charset="0"/>
                  <a:cs typeface="Tahoma" panose="020B0604030504040204" pitchFamily="34" charset="0"/>
                  <a:sym typeface="Wingdings" panose="05000000000000000000" pitchFamily="2" charset="2"/>
                </a:rPr>
                <a:t></a:t>
              </a:r>
              <a:endParaRPr lang="en-US" sz="800" b="1" dirty="0">
                <a:ea typeface="Tahoma" panose="020B0604030504040204" pitchFamily="34" charset="0"/>
                <a:cs typeface="Tahoma" panose="020B0604030504040204" pitchFamily="34" charset="0"/>
              </a:endParaRPr>
            </a:p>
          </p:txBody>
        </p:sp>
      </p:grpSp>
      <p:sp>
        <p:nvSpPr>
          <p:cNvPr id="11" name="Rectangle 10"/>
          <p:cNvSpPr/>
          <p:nvPr/>
        </p:nvSpPr>
        <p:spPr>
          <a:xfrm>
            <a:off x="0" y="6322651"/>
            <a:ext cx="7440706" cy="403252"/>
          </a:xfrm>
          <a:prstGeom prst="rect">
            <a:avLst/>
          </a:prstGeom>
        </p:spPr>
        <p:txBody>
          <a:bodyPr wrap="square">
            <a:spAutoFit/>
          </a:bodyPr>
          <a:lstStyle/>
          <a:p>
            <a:pPr lvl="0">
              <a:lnSpc>
                <a:spcPct val="107000"/>
              </a:lnSpc>
              <a:spcAft>
                <a:spcPts val="800"/>
              </a:spcAft>
              <a:defRPr/>
            </a:pPr>
            <a:r>
              <a:rPr lang="en-US" sz="2000" b="1" dirty="0" smtClean="0">
                <a:solidFill>
                  <a:schemeClr val="bg1"/>
                </a:solidFill>
                <a:latin typeface="Eras Medium ITC" panose="020B0602030504020804" pitchFamily="34" charset="0"/>
                <a:ea typeface="Calibri" panose="020F0502020204030204" pitchFamily="34" charset="0"/>
                <a:cs typeface="Times New Roman" panose="02020603050405020304" pitchFamily="18" charset="0"/>
              </a:rPr>
              <a:t>Register </a:t>
            </a:r>
            <a:r>
              <a:rPr lang="en-US" sz="2000" b="1" dirty="0">
                <a:solidFill>
                  <a:schemeClr val="bg1"/>
                </a:solidFill>
                <a:latin typeface="Eras Medium ITC" panose="020B0602030504020804" pitchFamily="34" charset="0"/>
                <a:ea typeface="Calibri" panose="020F0502020204030204" pitchFamily="34" charset="0"/>
                <a:cs typeface="Times New Roman" panose="02020603050405020304" pitchFamily="18" charset="0"/>
              </a:rPr>
              <a:t>a New Non-Imported Aircraft – Individual</a:t>
            </a:r>
            <a:endParaRPr kumimoji="0" lang="en-US" sz="2000" b="1" u="none" strike="noStrike" kern="1200" cap="none" spc="0" normalizeH="0" baseline="0" noProof="0" dirty="0">
              <a:ln>
                <a:noFill/>
              </a:ln>
              <a:solidFill>
                <a:schemeClr val="bg1"/>
              </a:solidFill>
              <a:effectLst/>
              <a:uLnTx/>
              <a:uFillTx/>
              <a:latin typeface="Eras Medium ITC" panose="020B06020305040208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3807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68394" y="78274"/>
            <a:ext cx="11501356" cy="1000274"/>
          </a:xfrm>
          <a:prstGeom prst="rect">
            <a:avLst/>
          </a:prstGeom>
          <a:noFill/>
        </p:spPr>
        <p:txBody>
          <a:bodyPr wrap="square" rtlCol="0">
            <a:spAutoFit/>
          </a:bodyPr>
          <a:lstStyle/>
          <a:p>
            <a:pPr marL="342900" marR="0" lvl="0" indent="-342900" defTabSz="914400" rtl="0" eaLnBrk="1" fontAlgn="auto" latinLnBrk="0" hangingPunct="1">
              <a:lnSpc>
                <a:spcPct val="100000"/>
              </a:lnSpc>
              <a:spcAft>
                <a:spcPts val="600"/>
              </a:spcAft>
              <a:buClr>
                <a:srgbClr val="A97C00"/>
              </a:buClr>
              <a:buSzTx/>
              <a:buFont typeface="+mj-lt"/>
              <a:buAutoNum type="arabicPeriod" startAt="4"/>
              <a:tabLst/>
              <a:defRPr/>
            </a:pPr>
            <a:r>
              <a:rPr lang="en-US" dirty="0">
                <a:solidFill>
                  <a:srgbClr val="E7E6E6">
                    <a:lumMod val="25000"/>
                  </a:srgbClr>
                </a:solidFill>
                <a:latin typeface="Arial" panose="020B0604020202020204" pitchFamily="34" charset="0"/>
                <a:cs typeface="Arial" panose="020B0604020202020204" pitchFamily="34" charset="0"/>
              </a:rPr>
              <a:t>On the next screen, select the </a:t>
            </a:r>
            <a:r>
              <a:rPr lang="en-US" b="1" dirty="0">
                <a:solidFill>
                  <a:srgbClr val="E7E6E6">
                    <a:lumMod val="25000"/>
                  </a:srgbClr>
                </a:solidFill>
                <a:latin typeface="Arial" panose="020B0604020202020204" pitchFamily="34" charset="0"/>
                <a:cs typeface="Arial" panose="020B0604020202020204" pitchFamily="34" charset="0"/>
              </a:rPr>
              <a:t>Applicant For Registration </a:t>
            </a:r>
            <a:r>
              <a:rPr lang="en-US" dirty="0">
                <a:solidFill>
                  <a:srgbClr val="E7E6E6">
                    <a:lumMod val="25000"/>
                  </a:srgbClr>
                </a:solidFill>
                <a:latin typeface="Arial" panose="020B0604020202020204" pitchFamily="34" charset="0"/>
                <a:cs typeface="Arial" panose="020B0604020202020204" pitchFamily="34" charset="0"/>
              </a:rPr>
              <a:t>if there are more than one applicant connected to the account and verify applicant details. If any changes, go to </a:t>
            </a:r>
            <a:r>
              <a:rPr lang="en-US" b="1" dirty="0">
                <a:solidFill>
                  <a:srgbClr val="E7E6E6">
                    <a:lumMod val="25000"/>
                  </a:srgbClr>
                </a:solidFill>
                <a:latin typeface="Arial" panose="020B0604020202020204" pitchFamily="34" charset="0"/>
                <a:cs typeface="Arial" panose="020B0604020202020204" pitchFamily="34" charset="0"/>
              </a:rPr>
              <a:t>Profile</a:t>
            </a:r>
            <a:r>
              <a:rPr lang="en-US" dirty="0">
                <a:solidFill>
                  <a:srgbClr val="E7E6E6">
                    <a:lumMod val="25000"/>
                  </a:srgbClr>
                </a:solidFill>
                <a:latin typeface="Arial" panose="020B0604020202020204" pitchFamily="34" charset="0"/>
                <a:cs typeface="Arial" panose="020B0604020202020204" pitchFamily="34" charset="0"/>
              </a:rPr>
              <a:t> and make the </a:t>
            </a:r>
            <a:r>
              <a:rPr lang="en-US" dirty="0" smtClean="0">
                <a:solidFill>
                  <a:srgbClr val="E7E6E6">
                    <a:lumMod val="25000"/>
                  </a:srgbClr>
                </a:solidFill>
                <a:latin typeface="Arial" panose="020B0604020202020204" pitchFamily="34" charset="0"/>
                <a:cs typeface="Arial" panose="020B0604020202020204" pitchFamily="34" charset="0"/>
              </a:rPr>
              <a:t>changes: </a:t>
            </a:r>
            <a:endParaRPr lang="en-US" dirty="0">
              <a:solidFill>
                <a:srgbClr val="E7E6E6">
                  <a:lumMod val="25000"/>
                </a:srgbClr>
              </a:solidFill>
              <a:latin typeface="Arial" panose="020B0604020202020204" pitchFamily="34" charset="0"/>
              <a:cs typeface="Arial" panose="020B0604020202020204" pitchFamily="34" charset="0"/>
            </a:endParaRPr>
          </a:p>
          <a:p>
            <a:pPr marL="342900" marR="0" lvl="0" indent="-342900" defTabSz="914400" rtl="0" eaLnBrk="1" fontAlgn="auto" latinLnBrk="0" hangingPunct="1">
              <a:lnSpc>
                <a:spcPct val="100000"/>
              </a:lnSpc>
              <a:spcAft>
                <a:spcPts val="600"/>
              </a:spcAft>
              <a:buClr>
                <a:srgbClr val="A97C00"/>
              </a:buClr>
              <a:buSzTx/>
              <a:buFont typeface="+mj-lt"/>
              <a:buAutoNum type="arabicPeriod" startAt="4"/>
              <a:tabLst/>
              <a:defRPr/>
            </a:pPr>
            <a:r>
              <a:rPr kumimoji="0" lang="en-US" sz="18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Click </a:t>
            </a:r>
            <a:r>
              <a:rPr kumimoji="0" lang="en-US" sz="1800" b="1" i="0" u="none" strike="noStrike" kern="1200" cap="none" spc="0" normalizeH="0" baseline="0" noProof="0" dirty="0" smtClean="0">
                <a:ln>
                  <a:noFill/>
                </a:ln>
                <a:solidFill>
                  <a:srgbClr val="E7E6E6">
                    <a:lumMod val="25000"/>
                  </a:srgbClr>
                </a:solidFill>
                <a:effectLst/>
                <a:uLnTx/>
                <a:uFillTx/>
                <a:latin typeface="Arial" panose="020B0604020202020204" pitchFamily="34" charset="0"/>
                <a:ea typeface="+mn-ea"/>
                <a:cs typeface="Arial" panose="020B0604020202020204" pitchFamily="34" charset="0"/>
              </a:rPr>
              <a:t>Continue:</a:t>
            </a:r>
            <a:endParaRPr kumimoji="0" lang="en-US" sz="1800" b="1"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1883" y="1191351"/>
            <a:ext cx="11634377" cy="4623008"/>
            <a:chOff x="401883" y="1191351"/>
            <a:chExt cx="11634377" cy="4623008"/>
          </a:xfrm>
        </p:grpSpPr>
        <p:grpSp>
          <p:nvGrpSpPr>
            <p:cNvPr id="17" name="Group 16"/>
            <p:cNvGrpSpPr/>
            <p:nvPr/>
          </p:nvGrpSpPr>
          <p:grpSpPr>
            <a:xfrm>
              <a:off x="401883" y="1191351"/>
              <a:ext cx="11634377" cy="4623008"/>
              <a:chOff x="335373" y="1155493"/>
              <a:chExt cx="11634377" cy="4623008"/>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442" b="19954"/>
              <a:stretch/>
            </p:blipFill>
            <p:spPr>
              <a:xfrm>
                <a:off x="335373" y="1155493"/>
                <a:ext cx="11634377" cy="4623008"/>
              </a:xfrm>
              <a:prstGeom prst="rect">
                <a:avLst/>
              </a:prstGeom>
              <a:ln w="25400">
                <a:solidFill>
                  <a:schemeClr val="tx1"/>
                </a:solidFill>
              </a:ln>
              <a:effectLst>
                <a:outerShdw blurRad="50800" dist="38100" dir="2700000" algn="tl" rotWithShape="0">
                  <a:prstClr val="black">
                    <a:alpha val="40000"/>
                  </a:prstClr>
                </a:outerShdw>
              </a:effectLst>
            </p:spPr>
          </p:pic>
          <p:sp>
            <p:nvSpPr>
              <p:cNvPr id="3" name="Oval 2"/>
              <p:cNvSpPr/>
              <p:nvPr/>
            </p:nvSpPr>
            <p:spPr>
              <a:xfrm>
                <a:off x="758825" y="1960625"/>
                <a:ext cx="543207" cy="484904"/>
              </a:xfrm>
              <a:prstGeom prst="ellipse">
                <a:avLst/>
              </a:prstGeom>
              <a:solidFill>
                <a:srgbClr val="107CB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JS</a:t>
                </a:r>
              </a:p>
            </p:txBody>
          </p:sp>
          <p:sp>
            <p:nvSpPr>
              <p:cNvPr id="5" name="Rectangle 4"/>
              <p:cNvSpPr/>
              <p:nvPr/>
            </p:nvSpPr>
            <p:spPr>
              <a:xfrm>
                <a:off x="11232777" y="1451734"/>
                <a:ext cx="736973" cy="152947"/>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900" i="1" dirty="0">
                    <a:solidFill>
                      <a:schemeClr val="bg2">
                        <a:lumMod val="50000"/>
                      </a:schemeClr>
                    </a:solidFill>
                    <a:latin typeface="Arial" panose="020B0604020202020204" pitchFamily="34" charset="0"/>
                    <a:cs typeface="Arial" panose="020B0604020202020204" pitchFamily="34" charset="0"/>
                  </a:rPr>
                  <a:t>John Smith</a:t>
                </a:r>
              </a:p>
            </p:txBody>
          </p:sp>
          <p:sp>
            <p:nvSpPr>
              <p:cNvPr id="6" name="Rectangle 5"/>
              <p:cNvSpPr/>
              <p:nvPr/>
            </p:nvSpPr>
            <p:spPr>
              <a:xfrm>
                <a:off x="1725484" y="2108569"/>
                <a:ext cx="1798766" cy="17108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952594" y="3397739"/>
                <a:ext cx="1749705" cy="123112"/>
              </a:xfrm>
              <a:prstGeom prst="rect">
                <a:avLst/>
              </a:prstGeom>
              <a:solidFill>
                <a:schemeClr val="bg1"/>
              </a:solidFill>
              <a:ln w="25400">
                <a:noFill/>
              </a:ln>
            </p:spPr>
            <p:txBody>
              <a:bodyPr wrap="square" lIns="0" tIns="0" rIns="0" bIns="0" rtlCol="0">
                <a:spAutoFit/>
              </a:bodyPr>
              <a:lstStyle/>
              <a:p>
                <a:r>
                  <a:rPr lang="en-US" sz="800" dirty="0">
                    <a:solidFill>
                      <a:schemeClr val="tx1">
                        <a:lumMod val="65000"/>
                        <a:lumOff val="35000"/>
                      </a:schemeClr>
                    </a:solidFill>
                    <a:cs typeface="Arial" panose="020B0604020202020204" pitchFamily="34" charset="0"/>
                  </a:rPr>
                  <a:t>John Smith - Individual</a:t>
                </a:r>
              </a:p>
            </p:txBody>
          </p:sp>
          <p:sp>
            <p:nvSpPr>
              <p:cNvPr id="12" name="Rectangle 11"/>
              <p:cNvSpPr/>
              <p:nvPr/>
            </p:nvSpPr>
            <p:spPr>
              <a:xfrm>
                <a:off x="11277600" y="5335489"/>
                <a:ext cx="628650" cy="17743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19253" y="2632223"/>
                <a:ext cx="1022350" cy="146050"/>
              </a:xfrm>
              <a:prstGeom prst="rect">
                <a:avLst/>
              </a:prstGeom>
              <a:solidFill>
                <a:srgbClr val="002665"/>
              </a:solidFill>
              <a:ln w="25400">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200" b="1" dirty="0">
                    <a:ea typeface="Tahoma" panose="020B0604030504040204" pitchFamily="34" charset="0"/>
                    <a:cs typeface="Tahoma" panose="020B0604030504040204" pitchFamily="34" charset="0"/>
                  </a:rPr>
                  <a:t>John Smith</a:t>
                </a:r>
                <a:r>
                  <a:rPr lang="en-US" sz="800" b="1" dirty="0">
                    <a:ea typeface="Tahoma" panose="020B0604030504040204" pitchFamily="34" charset="0"/>
                    <a:cs typeface="Tahoma" panose="020B0604030504040204" pitchFamily="34" charset="0"/>
                    <a:sym typeface="Wingdings" panose="05000000000000000000" pitchFamily="2" charset="2"/>
                  </a:rPr>
                  <a:t></a:t>
                </a:r>
                <a:endParaRPr lang="en-US" sz="800" b="1" dirty="0">
                  <a:ea typeface="Tahoma" panose="020B0604030504040204" pitchFamily="34" charset="0"/>
                  <a:cs typeface="Tahoma" panose="020B0604030504040204" pitchFamily="34" charset="0"/>
                </a:endParaRPr>
              </a:p>
            </p:txBody>
          </p:sp>
          <p:sp>
            <p:nvSpPr>
              <p:cNvPr id="11" name="Rectangle 10"/>
              <p:cNvSpPr/>
              <p:nvPr/>
            </p:nvSpPr>
            <p:spPr>
              <a:xfrm>
                <a:off x="1782762" y="1866666"/>
                <a:ext cx="633413" cy="150437"/>
              </a:xfrm>
              <a:prstGeom prst="rect">
                <a:avLst/>
              </a:prstGeom>
              <a:solidFill>
                <a:srgbClr val="F5F5F5"/>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u="sng" dirty="0">
                    <a:solidFill>
                      <a:srgbClr val="002665">
                        <a:alpha val="68000"/>
                      </a:srgbClr>
                    </a:solidFill>
                    <a:latin typeface="Arial Narrow" panose="020B0606020202030204" pitchFamily="34" charset="0"/>
                    <a:ea typeface="Verdana" panose="020B0604030504040204" pitchFamily="34" charset="0"/>
                    <a:cs typeface="Arial" panose="020B0604020202020204" pitchFamily="34" charset="0"/>
                  </a:rPr>
                  <a:t>JOHN SMITH</a:t>
                </a:r>
              </a:p>
            </p:txBody>
          </p:sp>
          <p:sp>
            <p:nvSpPr>
              <p:cNvPr id="14" name="Rectangle 13"/>
              <p:cNvSpPr/>
              <p:nvPr/>
            </p:nvSpPr>
            <p:spPr>
              <a:xfrm>
                <a:off x="3871911" y="4140200"/>
                <a:ext cx="758825" cy="95250"/>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lumMod val="65000"/>
                        <a:lumOff val="35000"/>
                      </a:schemeClr>
                    </a:solidFill>
                    <a:cs typeface="Times New Roman" panose="02020603050405020304" pitchFamily="18" charset="0"/>
                  </a:rPr>
                  <a:t>JOHN SMITH</a:t>
                </a:r>
              </a:p>
            </p:txBody>
          </p:sp>
          <p:sp>
            <p:nvSpPr>
              <p:cNvPr id="16" name="Rectangle 15"/>
              <p:cNvSpPr/>
              <p:nvPr/>
            </p:nvSpPr>
            <p:spPr>
              <a:xfrm>
                <a:off x="3908425" y="4924425"/>
                <a:ext cx="504825" cy="104775"/>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solidFill>
                      <a:schemeClr val="bg2">
                        <a:lumMod val="50000"/>
                      </a:schemeClr>
                    </a:solidFill>
                  </a:rPr>
                  <a:t>jsmith1021</a:t>
                </a:r>
              </a:p>
            </p:txBody>
          </p:sp>
        </p:grpSp>
        <p:sp>
          <p:nvSpPr>
            <p:cNvPr id="18" name="Curved Right Arrow 17"/>
            <p:cNvSpPr/>
            <p:nvPr/>
          </p:nvSpPr>
          <p:spPr>
            <a:xfrm rot="19617320">
              <a:off x="3099149" y="2912890"/>
              <a:ext cx="516225" cy="963983"/>
            </a:xfrm>
            <a:prstGeom prst="curvedRightArrow">
              <a:avLst>
                <a:gd name="adj1" fmla="val 25000"/>
                <a:gd name="adj2" fmla="val 58772"/>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p:cNvSpPr/>
            <p:nvPr/>
          </p:nvSpPr>
          <p:spPr>
            <a:xfrm>
              <a:off x="11344110" y="5371347"/>
              <a:ext cx="625640" cy="17743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p:cNvSpPr/>
          <p:nvPr/>
        </p:nvSpPr>
        <p:spPr>
          <a:xfrm>
            <a:off x="0" y="6322651"/>
            <a:ext cx="7440706" cy="403252"/>
          </a:xfrm>
          <a:prstGeom prst="rect">
            <a:avLst/>
          </a:prstGeom>
        </p:spPr>
        <p:txBody>
          <a:bodyPr wrap="square">
            <a:spAutoFit/>
          </a:bodyPr>
          <a:lstStyle/>
          <a:p>
            <a:pPr lvl="0">
              <a:lnSpc>
                <a:spcPct val="107000"/>
              </a:lnSpc>
              <a:spcAft>
                <a:spcPts val="800"/>
              </a:spcAft>
              <a:defRPr/>
            </a:pPr>
            <a:r>
              <a:rPr lang="en-US" sz="2000" b="1" dirty="0" smtClean="0">
                <a:solidFill>
                  <a:schemeClr val="bg1"/>
                </a:solidFill>
                <a:latin typeface="Eras Medium ITC" panose="020B0602030504020804" pitchFamily="34" charset="0"/>
                <a:ea typeface="Calibri" panose="020F0502020204030204" pitchFamily="34" charset="0"/>
                <a:cs typeface="Times New Roman" panose="02020603050405020304" pitchFamily="18" charset="0"/>
              </a:rPr>
              <a:t>Register </a:t>
            </a:r>
            <a:r>
              <a:rPr lang="en-US" sz="2000" b="1" dirty="0">
                <a:solidFill>
                  <a:schemeClr val="bg1"/>
                </a:solidFill>
                <a:latin typeface="Eras Medium ITC" panose="020B0602030504020804" pitchFamily="34" charset="0"/>
                <a:ea typeface="Calibri" panose="020F0502020204030204" pitchFamily="34" charset="0"/>
                <a:cs typeface="Times New Roman" panose="02020603050405020304" pitchFamily="18" charset="0"/>
              </a:rPr>
              <a:t>a New Non-Imported Aircraft – Individual</a:t>
            </a:r>
            <a:endParaRPr kumimoji="0" lang="en-US" sz="2000" b="1" u="none" strike="noStrike" kern="1200" cap="none" spc="0" normalizeH="0" baseline="0" noProof="0" dirty="0">
              <a:ln>
                <a:noFill/>
              </a:ln>
              <a:solidFill>
                <a:schemeClr val="bg1"/>
              </a:solidFill>
              <a:effectLst/>
              <a:uLnTx/>
              <a:uFillTx/>
              <a:latin typeface="Eras Medium ITC" panose="020B06020305040208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503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5859" y="1029814"/>
            <a:ext cx="4013961" cy="3570208"/>
          </a:xfrm>
          <a:prstGeom prst="rect">
            <a:avLst/>
          </a:prstGeom>
          <a:noFill/>
        </p:spPr>
        <p:txBody>
          <a:bodyPr wrap="square" rtlCol="0">
            <a:spAutoFit/>
          </a:bodyPr>
          <a:lstStyle/>
          <a:p>
            <a:pPr marL="342900" marR="0" lvl="0" indent="-342900" defTabSz="914400" rtl="0" eaLnBrk="1" fontAlgn="auto" latinLnBrk="0" hangingPunct="1">
              <a:lnSpc>
                <a:spcPct val="100000"/>
              </a:lnSpc>
              <a:spcBef>
                <a:spcPts val="600"/>
              </a:spcBef>
              <a:spcAft>
                <a:spcPts val="600"/>
              </a:spcAft>
              <a:buClr>
                <a:srgbClr val="A97C00"/>
              </a:buClr>
              <a:buSzTx/>
              <a:buFont typeface="+mj-lt"/>
              <a:buAutoNum type="arabicPeriod" startAt="6"/>
              <a:tabLst/>
              <a:defRPr/>
            </a:pPr>
            <a:r>
              <a:rPr lang="en-US" dirty="0">
                <a:solidFill>
                  <a:srgbClr val="E7E6E6">
                    <a:lumMod val="25000"/>
                  </a:srgbClr>
                </a:solidFill>
                <a:latin typeface="Arial" panose="020B0604020202020204" pitchFamily="34" charset="0"/>
                <a:cs typeface="Arial" panose="020B0604020202020204" pitchFamily="34" charset="0"/>
              </a:rPr>
              <a:t>On the next screen, select whether the aircraft is a new U.S. registration or if the aircraft had previously been registered in the U.S. For this example, we are going to use the </a:t>
            </a:r>
            <a:r>
              <a:rPr lang="en-US" b="1" dirty="0">
                <a:solidFill>
                  <a:srgbClr val="E7E6E6">
                    <a:lumMod val="25000"/>
                  </a:srgbClr>
                </a:solidFill>
                <a:latin typeface="Arial" panose="020B0604020202020204" pitchFamily="34" charset="0"/>
                <a:cs typeface="Arial" panose="020B0604020202020204" pitchFamily="34" charset="0"/>
              </a:rPr>
              <a:t>New U.S. Aircraft Registration</a:t>
            </a:r>
            <a:r>
              <a:rPr lang="en-US" dirty="0">
                <a:solidFill>
                  <a:srgbClr val="E7E6E6">
                    <a:lumMod val="25000"/>
                  </a:srgbClr>
                </a:solidFill>
                <a:latin typeface="Arial" panose="020B0604020202020204" pitchFamily="34" charset="0"/>
                <a:cs typeface="Arial" panose="020B0604020202020204" pitchFamily="34" charset="0"/>
              </a:rPr>
              <a:t> </a:t>
            </a:r>
            <a:r>
              <a:rPr lang="en-US" dirty="0" smtClean="0">
                <a:solidFill>
                  <a:srgbClr val="E7E6E6">
                    <a:lumMod val="25000"/>
                  </a:srgbClr>
                </a:solidFill>
                <a:latin typeface="Arial" panose="020B0604020202020204" pitchFamily="34" charset="0"/>
                <a:cs typeface="Arial" panose="020B0604020202020204" pitchFamily="34" charset="0"/>
              </a:rPr>
              <a:t>option: </a:t>
            </a:r>
            <a:endParaRPr lang="en-US" dirty="0">
              <a:solidFill>
                <a:srgbClr val="E7E6E6">
                  <a:lumMod val="25000"/>
                </a:srgbClr>
              </a:solidFill>
              <a:latin typeface="Arial" panose="020B0604020202020204" pitchFamily="34" charset="0"/>
              <a:cs typeface="Arial" panose="020B0604020202020204" pitchFamily="34" charset="0"/>
            </a:endParaRPr>
          </a:p>
          <a:p>
            <a:pPr marL="342900" marR="0" lvl="0" indent="-342900" defTabSz="914400" rtl="0" eaLnBrk="1" fontAlgn="auto" latinLnBrk="0" hangingPunct="1">
              <a:lnSpc>
                <a:spcPct val="100000"/>
              </a:lnSpc>
              <a:spcBef>
                <a:spcPts val="600"/>
              </a:spcBef>
              <a:spcAft>
                <a:spcPts val="600"/>
              </a:spcAft>
              <a:buClr>
                <a:srgbClr val="A97C00"/>
              </a:buClr>
              <a:buSzTx/>
              <a:buFont typeface="+mj-lt"/>
              <a:buAutoNum type="arabicPeriod" startAt="6"/>
              <a:tabLst/>
              <a:defRPr/>
            </a:pPr>
            <a:r>
              <a:rPr lang="en-US" dirty="0">
                <a:solidFill>
                  <a:srgbClr val="E7E6E6">
                    <a:lumMod val="25000"/>
                  </a:srgbClr>
                </a:solidFill>
                <a:latin typeface="Arial" panose="020B0604020202020204" pitchFamily="34" charset="0"/>
                <a:cs typeface="Arial" panose="020B0604020202020204" pitchFamily="34" charset="0"/>
              </a:rPr>
              <a:t>When you select the New U.S. Aircraft Registration option, the question asking Is This Aircraft Being Imported? appears. Select </a:t>
            </a:r>
            <a:r>
              <a:rPr lang="en-US" b="1" dirty="0">
                <a:solidFill>
                  <a:srgbClr val="E7E6E6">
                    <a:lumMod val="25000"/>
                  </a:srgbClr>
                </a:solidFill>
                <a:latin typeface="Arial" panose="020B0604020202020204" pitchFamily="34" charset="0"/>
                <a:cs typeface="Arial" panose="020B0604020202020204" pitchFamily="34" charset="0"/>
              </a:rPr>
              <a:t>Yes </a:t>
            </a:r>
            <a:r>
              <a:rPr lang="en-US" dirty="0">
                <a:solidFill>
                  <a:srgbClr val="E7E6E6">
                    <a:lumMod val="25000"/>
                  </a:srgbClr>
                </a:solidFill>
                <a:latin typeface="Arial" panose="020B0604020202020204" pitchFamily="34" charset="0"/>
                <a:cs typeface="Arial" panose="020B0604020202020204" pitchFamily="34" charset="0"/>
              </a:rPr>
              <a:t>or </a:t>
            </a:r>
            <a:r>
              <a:rPr lang="en-US" b="1" dirty="0">
                <a:solidFill>
                  <a:srgbClr val="E7E6E6">
                    <a:lumMod val="25000"/>
                  </a:srgbClr>
                </a:solidFill>
                <a:latin typeface="Arial" panose="020B0604020202020204" pitchFamily="34" charset="0"/>
                <a:cs typeface="Arial" panose="020B0604020202020204" pitchFamily="34" charset="0"/>
              </a:rPr>
              <a:t>No</a:t>
            </a:r>
            <a:r>
              <a:rPr lang="en-US" dirty="0">
                <a:solidFill>
                  <a:srgbClr val="E7E6E6">
                    <a:lumMod val="25000"/>
                  </a:srgbClr>
                </a:solidFill>
                <a:latin typeface="Arial" panose="020B0604020202020204" pitchFamily="34" charset="0"/>
                <a:cs typeface="Arial" panose="020B0604020202020204" pitchFamily="34" charset="0"/>
              </a:rPr>
              <a:t> from the drop </a:t>
            </a:r>
            <a:r>
              <a:rPr lang="en-US" dirty="0" smtClean="0">
                <a:solidFill>
                  <a:srgbClr val="E7E6E6">
                    <a:lumMod val="25000"/>
                  </a:srgbClr>
                </a:solidFill>
                <a:latin typeface="Arial" panose="020B0604020202020204" pitchFamily="34" charset="0"/>
                <a:cs typeface="Arial" panose="020B0604020202020204" pitchFamily="34" charset="0"/>
              </a:rPr>
              <a:t>down:</a:t>
            </a:r>
            <a:endParaRPr lang="en-US" dirty="0">
              <a:solidFill>
                <a:srgbClr val="E7E6E6">
                  <a:lumMod val="25000"/>
                </a:srgbClr>
              </a:solidFill>
              <a:latin typeface="Arial" panose="020B0604020202020204" pitchFamily="34" charset="0"/>
              <a:cs typeface="Arial" panose="020B0604020202020204" pitchFamily="34" charset="0"/>
            </a:endParaRPr>
          </a:p>
        </p:txBody>
      </p:sp>
      <p:sp>
        <p:nvSpPr>
          <p:cNvPr id="3" name="Rectangle 2"/>
          <p:cNvSpPr/>
          <p:nvPr/>
        </p:nvSpPr>
        <p:spPr>
          <a:xfrm>
            <a:off x="2479482" y="46752"/>
            <a:ext cx="7768985" cy="830997"/>
          </a:xfrm>
          <a:prstGeom prst="rect">
            <a:avLst/>
          </a:prstGeom>
          <a:noFill/>
        </p:spPr>
        <p:txBody>
          <a:bodyPr wrap="none" lIns="91440" tIns="45720" rIns="91440" bIns="45720">
            <a:spAutoFit/>
          </a:bodyPr>
          <a:lstStyle/>
          <a:p>
            <a:pPr algn="ctr"/>
            <a:r>
              <a:rPr lang="en-US" sz="4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New U.S. Aircraft Registration</a:t>
            </a:r>
            <a:endParaRPr lang="en-US"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pSp>
        <p:nvGrpSpPr>
          <p:cNvPr id="2" name="Group 1"/>
          <p:cNvGrpSpPr/>
          <p:nvPr/>
        </p:nvGrpSpPr>
        <p:grpSpPr>
          <a:xfrm>
            <a:off x="4096870" y="945897"/>
            <a:ext cx="7915835" cy="4792098"/>
            <a:chOff x="4096870" y="945897"/>
            <a:chExt cx="7915835" cy="4792098"/>
          </a:xfrm>
        </p:grpSpPr>
        <p:pic>
          <p:nvPicPr>
            <p:cNvPr id="16" name="Picture 15"/>
            <p:cNvPicPr>
              <a:picLocks noChangeAspect="1"/>
            </p:cNvPicPr>
            <p:nvPr/>
          </p:nvPicPr>
          <p:blipFill>
            <a:blip r:embed="rId3"/>
            <a:stretch>
              <a:fillRect/>
            </a:stretch>
          </p:blipFill>
          <p:spPr>
            <a:xfrm>
              <a:off x="4096870" y="945897"/>
              <a:ext cx="7915835" cy="4792098"/>
            </a:xfrm>
            <a:prstGeom prst="rect">
              <a:avLst/>
            </a:prstGeom>
            <a:ln w="25400">
              <a:solidFill>
                <a:schemeClr val="tx1"/>
              </a:solidFill>
            </a:ln>
            <a:effectLst>
              <a:outerShdw blurRad="50800" dist="38100" dir="2700000" algn="tl" rotWithShape="0">
                <a:prstClr val="black">
                  <a:alpha val="40000"/>
                </a:prstClr>
              </a:outerShdw>
            </a:effectLst>
          </p:spPr>
        </p:pic>
        <p:sp>
          <p:nvSpPr>
            <p:cNvPr id="4" name="Rectangle 3"/>
            <p:cNvSpPr/>
            <p:nvPr/>
          </p:nvSpPr>
          <p:spPr>
            <a:xfrm>
              <a:off x="7153835" y="1730188"/>
              <a:ext cx="797859" cy="108473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0" y="6322651"/>
            <a:ext cx="7440706" cy="403252"/>
          </a:xfrm>
          <a:prstGeom prst="rect">
            <a:avLst/>
          </a:prstGeom>
        </p:spPr>
        <p:txBody>
          <a:bodyPr wrap="square">
            <a:spAutoFit/>
          </a:bodyPr>
          <a:lstStyle/>
          <a:p>
            <a:pPr lvl="0">
              <a:lnSpc>
                <a:spcPct val="107000"/>
              </a:lnSpc>
              <a:spcAft>
                <a:spcPts val="800"/>
              </a:spcAft>
              <a:defRPr/>
            </a:pPr>
            <a:r>
              <a:rPr lang="en-US" sz="2000" b="1" dirty="0" smtClean="0">
                <a:solidFill>
                  <a:schemeClr val="bg1"/>
                </a:solidFill>
                <a:latin typeface="Eras Medium ITC" panose="020B0602030504020804" pitchFamily="34" charset="0"/>
                <a:ea typeface="Calibri" panose="020F0502020204030204" pitchFamily="34" charset="0"/>
                <a:cs typeface="Times New Roman" panose="02020603050405020304" pitchFamily="18" charset="0"/>
              </a:rPr>
              <a:t>Register </a:t>
            </a:r>
            <a:r>
              <a:rPr lang="en-US" sz="2000" b="1" dirty="0">
                <a:solidFill>
                  <a:schemeClr val="bg1"/>
                </a:solidFill>
                <a:latin typeface="Eras Medium ITC" panose="020B0602030504020804" pitchFamily="34" charset="0"/>
                <a:ea typeface="Calibri" panose="020F0502020204030204" pitchFamily="34" charset="0"/>
                <a:cs typeface="Times New Roman" panose="02020603050405020304" pitchFamily="18" charset="0"/>
              </a:rPr>
              <a:t>a New Non-Imported Aircraft – Individual</a:t>
            </a:r>
            <a:endParaRPr kumimoji="0" lang="en-US" sz="2000" b="1" u="none" strike="noStrike" kern="1200" cap="none" spc="0" normalizeH="0" baseline="0" noProof="0" dirty="0">
              <a:ln>
                <a:noFill/>
              </a:ln>
              <a:solidFill>
                <a:schemeClr val="bg1"/>
              </a:solidFill>
              <a:effectLst/>
              <a:uLnTx/>
              <a:uFillTx/>
              <a:latin typeface="Eras Medium ITC" panose="020B06020305040208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2978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644382"/>
            <a:ext cx="4013961" cy="2462213"/>
          </a:xfrm>
          <a:prstGeom prst="rect">
            <a:avLst/>
          </a:prstGeom>
          <a:noFill/>
        </p:spPr>
        <p:txBody>
          <a:bodyPr wrap="square" rtlCol="0">
            <a:spAutoFit/>
          </a:bodyPr>
          <a:lstStyle/>
          <a:p>
            <a:pPr marL="342900" marR="0" lvl="0" indent="-342900" defTabSz="914400" rtl="0" eaLnBrk="1" fontAlgn="auto" latinLnBrk="0" hangingPunct="1">
              <a:lnSpc>
                <a:spcPct val="100000"/>
              </a:lnSpc>
              <a:spcBef>
                <a:spcPts val="600"/>
              </a:spcBef>
              <a:spcAft>
                <a:spcPts val="600"/>
              </a:spcAft>
              <a:buClr>
                <a:srgbClr val="A97C00"/>
              </a:buClr>
              <a:buSzTx/>
              <a:buFont typeface="+mj-lt"/>
              <a:buAutoNum type="arabicPeriod" startAt="8"/>
              <a:tabLst/>
              <a:defRPr/>
            </a:pPr>
            <a:r>
              <a:rPr lang="en-US" dirty="0">
                <a:solidFill>
                  <a:srgbClr val="E7E6E6">
                    <a:lumMod val="25000"/>
                  </a:srgbClr>
                </a:solidFill>
                <a:latin typeface="Arial" panose="020B0604020202020204" pitchFamily="34" charset="0"/>
                <a:cs typeface="Arial" panose="020B0604020202020204" pitchFamily="34" charset="0"/>
              </a:rPr>
              <a:t>If </a:t>
            </a:r>
            <a:r>
              <a:rPr lang="en-US" b="1" dirty="0">
                <a:solidFill>
                  <a:srgbClr val="E7E6E6">
                    <a:lumMod val="25000"/>
                  </a:srgbClr>
                </a:solidFill>
                <a:latin typeface="Arial" panose="020B0604020202020204" pitchFamily="34" charset="0"/>
                <a:cs typeface="Arial" panose="020B0604020202020204" pitchFamily="34" charset="0"/>
                <a:hlinkClick r:id="rId3" action="ppaction://hlinksldjump"/>
              </a:rPr>
              <a:t>Yes</a:t>
            </a:r>
            <a:r>
              <a:rPr lang="en-US" dirty="0">
                <a:solidFill>
                  <a:srgbClr val="E7E6E6">
                    <a:lumMod val="25000"/>
                  </a:srgbClr>
                </a:solidFill>
                <a:latin typeface="Arial" panose="020B0604020202020204" pitchFamily="34" charset="0"/>
                <a:cs typeface="Arial" panose="020B0604020202020204" pitchFamily="34" charset="0"/>
              </a:rPr>
              <a:t> is selected, fields appear to select the </a:t>
            </a:r>
            <a:r>
              <a:rPr lang="en-US" b="1" dirty="0">
                <a:solidFill>
                  <a:srgbClr val="E7E6E6">
                    <a:lumMod val="25000"/>
                  </a:srgbClr>
                </a:solidFill>
                <a:latin typeface="Arial" panose="020B0604020202020204" pitchFamily="34" charset="0"/>
                <a:cs typeface="Arial" panose="020B0604020202020204" pitchFamily="34" charset="0"/>
              </a:rPr>
              <a:t>Country Imported From </a:t>
            </a:r>
            <a:r>
              <a:rPr lang="en-US" dirty="0">
                <a:solidFill>
                  <a:srgbClr val="E7E6E6">
                    <a:lumMod val="25000"/>
                  </a:srgbClr>
                </a:solidFill>
                <a:latin typeface="Arial" panose="020B0604020202020204" pitchFamily="34" charset="0"/>
                <a:cs typeface="Arial" panose="020B0604020202020204" pitchFamily="34" charset="0"/>
              </a:rPr>
              <a:t>and </a:t>
            </a:r>
            <a:r>
              <a:rPr lang="en-US" b="1" dirty="0">
                <a:solidFill>
                  <a:srgbClr val="E7E6E6">
                    <a:lumMod val="25000"/>
                  </a:srgbClr>
                </a:solidFill>
                <a:latin typeface="Arial" panose="020B0604020202020204" pitchFamily="34" charset="0"/>
                <a:cs typeface="Arial" panose="020B0604020202020204" pitchFamily="34" charset="0"/>
              </a:rPr>
              <a:t>the Deregistration Date</a:t>
            </a:r>
            <a:r>
              <a:rPr lang="en-US" dirty="0">
                <a:solidFill>
                  <a:srgbClr val="E7E6E6">
                    <a:lumMod val="25000"/>
                  </a:srgbClr>
                </a:solidFill>
                <a:latin typeface="Arial" panose="020B0604020202020204" pitchFamily="34" charset="0"/>
                <a:cs typeface="Arial" panose="020B0604020202020204" pitchFamily="34" charset="0"/>
              </a:rPr>
              <a:t>. Also, under Aircraft Type the U.S. Manufacturer is grayed </a:t>
            </a:r>
            <a:r>
              <a:rPr lang="en-US" dirty="0" smtClean="0">
                <a:solidFill>
                  <a:srgbClr val="E7E6E6">
                    <a:lumMod val="25000"/>
                  </a:srgbClr>
                </a:solidFill>
                <a:latin typeface="Arial" panose="020B0604020202020204" pitchFamily="34" charset="0"/>
                <a:cs typeface="Arial" panose="020B0604020202020204" pitchFamily="34" charset="0"/>
              </a:rPr>
              <a:t>out:</a:t>
            </a:r>
            <a:endParaRPr lang="en-US" dirty="0">
              <a:solidFill>
                <a:srgbClr val="E7E6E6">
                  <a:lumMod val="25000"/>
                </a:srgbClr>
              </a:solidFill>
              <a:latin typeface="Arial" panose="020B0604020202020204" pitchFamily="34" charset="0"/>
              <a:cs typeface="Arial" panose="020B0604020202020204" pitchFamily="34" charset="0"/>
            </a:endParaRPr>
          </a:p>
          <a:p>
            <a:pPr marL="342900" marR="0" lvl="0" indent="-342900" defTabSz="914400" rtl="0" eaLnBrk="1" fontAlgn="auto" latinLnBrk="0" hangingPunct="1">
              <a:lnSpc>
                <a:spcPct val="100000"/>
              </a:lnSpc>
              <a:spcBef>
                <a:spcPts val="600"/>
              </a:spcBef>
              <a:spcAft>
                <a:spcPts val="600"/>
              </a:spcAft>
              <a:buClr>
                <a:srgbClr val="A97C00"/>
              </a:buClr>
              <a:buSzTx/>
              <a:buFont typeface="+mj-lt"/>
              <a:buAutoNum type="arabicPeriod" startAt="8"/>
              <a:tabLst/>
              <a:defRPr/>
            </a:pPr>
            <a:r>
              <a:rPr kumimoji="0" lang="en-US" sz="18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If </a:t>
            </a:r>
            <a:r>
              <a:rPr kumimoji="0" lang="en-US" sz="1800" b="1"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hlinkClick r:id="rId3" action="ppaction://hlinksldjump"/>
              </a:rPr>
              <a:t>No</a:t>
            </a:r>
            <a:r>
              <a:rPr kumimoji="0" lang="en-US" sz="18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a:t>
            </a:r>
            <a:r>
              <a:rPr kumimoji="0" lang="en-US" sz="1800" b="0" i="0" u="none" strike="noStrike" kern="1200" cap="none" spc="0" normalizeH="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 is selected </a:t>
            </a:r>
            <a:r>
              <a:rPr lang="en-US" dirty="0">
                <a:solidFill>
                  <a:srgbClr val="E7E6E6">
                    <a:lumMod val="25000"/>
                  </a:srgbClr>
                </a:solidFill>
                <a:latin typeface="Arial" panose="020B0604020202020204" pitchFamily="34" charset="0"/>
                <a:cs typeface="Arial" panose="020B0604020202020204" pitchFamily="34" charset="0"/>
              </a:rPr>
              <a:t>the Aircraft Types appear with the Non-U.S. Manufacturer option grayed </a:t>
            </a:r>
            <a:r>
              <a:rPr lang="en-US" dirty="0" smtClean="0">
                <a:solidFill>
                  <a:srgbClr val="E7E6E6">
                    <a:lumMod val="25000"/>
                  </a:srgbClr>
                </a:solidFill>
                <a:latin typeface="Arial" panose="020B0604020202020204" pitchFamily="34" charset="0"/>
                <a:cs typeface="Arial" panose="020B0604020202020204" pitchFamily="34" charset="0"/>
              </a:rPr>
              <a:t>out: </a:t>
            </a:r>
            <a:endParaRPr kumimoji="0" lang="en-US" sz="18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1281955" y="381121"/>
            <a:ext cx="10811433" cy="5738992"/>
            <a:chOff x="1281955" y="381121"/>
            <a:chExt cx="10811433" cy="5738992"/>
          </a:xfrm>
        </p:grpSpPr>
        <p:pic>
          <p:nvPicPr>
            <p:cNvPr id="16" name="Picture 15"/>
            <p:cNvPicPr>
              <a:picLocks noChangeAspect="1"/>
            </p:cNvPicPr>
            <p:nvPr/>
          </p:nvPicPr>
          <p:blipFill>
            <a:blip r:embed="rId4"/>
            <a:stretch>
              <a:fillRect/>
            </a:stretch>
          </p:blipFill>
          <p:spPr>
            <a:xfrm>
              <a:off x="4177553" y="381121"/>
              <a:ext cx="7915835" cy="4792098"/>
            </a:xfrm>
            <a:prstGeom prst="rect">
              <a:avLst/>
            </a:prstGeom>
            <a:ln w="25400">
              <a:solidFill>
                <a:schemeClr val="tx1"/>
              </a:solidFill>
            </a:ln>
            <a:effectLst>
              <a:outerShdw blurRad="50800" dist="38100" dir="2700000" algn="tl" rotWithShape="0">
                <a:prstClr val="black">
                  <a:alpha val="40000"/>
                </a:prstClr>
              </a:outerShdw>
            </a:effectLst>
          </p:spPr>
        </p:pic>
        <p:pic>
          <p:nvPicPr>
            <p:cNvPr id="18" name="Picture 17"/>
            <p:cNvPicPr>
              <a:picLocks noChangeAspect="1"/>
            </p:cNvPicPr>
            <p:nvPr/>
          </p:nvPicPr>
          <p:blipFill>
            <a:blip r:embed="rId5"/>
            <a:stretch>
              <a:fillRect/>
            </a:stretch>
          </p:blipFill>
          <p:spPr>
            <a:xfrm>
              <a:off x="1281955" y="4495265"/>
              <a:ext cx="6202928" cy="1624848"/>
            </a:xfrm>
            <a:prstGeom prst="rect">
              <a:avLst/>
            </a:prstGeom>
            <a:ln w="25400">
              <a:solidFill>
                <a:schemeClr val="tx1"/>
              </a:solidFill>
            </a:ln>
            <a:effectLst>
              <a:outerShdw blurRad="50800" dist="38100" dir="2700000" algn="tl" rotWithShape="0">
                <a:prstClr val="black">
                  <a:alpha val="40000"/>
                </a:prstClr>
              </a:outerShdw>
            </a:effectLst>
          </p:spPr>
        </p:pic>
        <p:sp>
          <p:nvSpPr>
            <p:cNvPr id="5" name="Curved Right Arrow 4"/>
            <p:cNvSpPr/>
            <p:nvPr/>
          </p:nvSpPr>
          <p:spPr>
            <a:xfrm rot="19617320">
              <a:off x="2957227" y="3995343"/>
              <a:ext cx="516225" cy="963983"/>
            </a:xfrm>
            <a:prstGeom prst="curvedRightArrow">
              <a:avLst>
                <a:gd name="adj1" fmla="val 25000"/>
                <a:gd name="adj2" fmla="val 58772"/>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Right Arrow 9"/>
            <p:cNvSpPr/>
            <p:nvPr/>
          </p:nvSpPr>
          <p:spPr>
            <a:xfrm rot="19617320">
              <a:off x="6172257" y="1816568"/>
              <a:ext cx="516225" cy="963983"/>
            </a:xfrm>
            <a:prstGeom prst="curvedRightArrow">
              <a:avLst>
                <a:gd name="adj1" fmla="val 25000"/>
                <a:gd name="adj2" fmla="val 58772"/>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Rectangle 7"/>
          <p:cNvSpPr/>
          <p:nvPr/>
        </p:nvSpPr>
        <p:spPr>
          <a:xfrm>
            <a:off x="0" y="6322651"/>
            <a:ext cx="7440706" cy="403252"/>
          </a:xfrm>
          <a:prstGeom prst="rect">
            <a:avLst/>
          </a:prstGeom>
        </p:spPr>
        <p:txBody>
          <a:bodyPr wrap="square">
            <a:spAutoFit/>
          </a:bodyPr>
          <a:lstStyle/>
          <a:p>
            <a:pPr lvl="0">
              <a:lnSpc>
                <a:spcPct val="107000"/>
              </a:lnSpc>
              <a:spcAft>
                <a:spcPts val="800"/>
              </a:spcAft>
              <a:defRPr/>
            </a:pPr>
            <a:r>
              <a:rPr lang="en-US" sz="2000" b="1" dirty="0" smtClean="0">
                <a:solidFill>
                  <a:schemeClr val="bg1"/>
                </a:solidFill>
                <a:latin typeface="Eras Medium ITC" panose="020B0602030504020804" pitchFamily="34" charset="0"/>
                <a:ea typeface="Calibri" panose="020F0502020204030204" pitchFamily="34" charset="0"/>
                <a:cs typeface="Times New Roman" panose="02020603050405020304" pitchFamily="18" charset="0"/>
              </a:rPr>
              <a:t>Register </a:t>
            </a:r>
            <a:r>
              <a:rPr lang="en-US" sz="2000" b="1" dirty="0">
                <a:solidFill>
                  <a:schemeClr val="bg1"/>
                </a:solidFill>
                <a:latin typeface="Eras Medium ITC" panose="020B0602030504020804" pitchFamily="34" charset="0"/>
                <a:ea typeface="Calibri" panose="020F0502020204030204" pitchFamily="34" charset="0"/>
                <a:cs typeface="Times New Roman" panose="02020603050405020304" pitchFamily="18" charset="0"/>
              </a:rPr>
              <a:t>a New Non-Imported Aircraft – Individual</a:t>
            </a:r>
            <a:endParaRPr kumimoji="0" lang="en-US" sz="2000" b="1" u="none" strike="noStrike" kern="1200" cap="none" spc="0" normalizeH="0" baseline="0" noProof="0" dirty="0">
              <a:ln>
                <a:noFill/>
              </a:ln>
              <a:solidFill>
                <a:schemeClr val="bg1"/>
              </a:solidFill>
              <a:effectLst/>
              <a:uLnTx/>
              <a:uFillTx/>
              <a:latin typeface="Eras Medium ITC" panose="020B06020305040208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8229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39CD8528320EA4BA317AF7EBA60EFC4" ma:contentTypeVersion="12" ma:contentTypeDescription="Create a new document." ma:contentTypeScope="" ma:versionID="06b36e3566948761132ac3107c462fe7">
  <xsd:schema xmlns:xsd="http://www.w3.org/2001/XMLSchema" xmlns:xs="http://www.w3.org/2001/XMLSchema" xmlns:p="http://schemas.microsoft.com/office/2006/metadata/properties" xmlns:ns3="ebdc2c93-e7a3-4dcf-9827-868955edd3c1" xmlns:ns4="2590d161-bf77-4506-ba8a-8a2f8b1a8c3b" targetNamespace="http://schemas.microsoft.com/office/2006/metadata/properties" ma:root="true" ma:fieldsID="e7766019d23a85dedb8a22092e0445c4" ns3:_="" ns4:_="">
    <xsd:import namespace="ebdc2c93-e7a3-4dcf-9827-868955edd3c1"/>
    <xsd:import namespace="2590d161-bf77-4506-ba8a-8a2f8b1a8c3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dc2c93-e7a3-4dcf-9827-868955edd3c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90d161-bf77-4506-ba8a-8a2f8b1a8c3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57F292-908C-4703-BE46-7DE1ACA569BC}">
  <ds:schemaRefs>
    <ds:schemaRef ds:uri="http://schemas.microsoft.com/sharepoint/v3/contenttype/forms"/>
  </ds:schemaRefs>
</ds:datastoreItem>
</file>

<file path=customXml/itemProps2.xml><?xml version="1.0" encoding="utf-8"?>
<ds:datastoreItem xmlns:ds="http://schemas.openxmlformats.org/officeDocument/2006/customXml" ds:itemID="{1294B276-1974-46CA-8FF3-8F47C604F2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dc2c93-e7a3-4dcf-9827-868955edd3c1"/>
    <ds:schemaRef ds:uri="2590d161-bf77-4506-ba8a-8a2f8b1a8c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35B652-95D5-4374-8249-304AF04F801E}">
  <ds:schemaRef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2590d161-bf77-4506-ba8a-8a2f8b1a8c3b"/>
    <ds:schemaRef ds:uri="ebdc2c93-e7a3-4dcf-9827-868955edd3c1"/>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6955</TotalTime>
  <Words>809</Words>
  <Application>Microsoft Office PowerPoint</Application>
  <PresentationFormat>Widescreen</PresentationFormat>
  <Paragraphs>100</Paragraphs>
  <Slides>15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Arial Narrow</vt:lpstr>
      <vt:lpstr>Calibri</vt:lpstr>
      <vt:lpstr>Calibri Light</vt:lpstr>
      <vt:lpstr>Eras Medium ITC</vt:lpstr>
      <vt:lpstr>Tahoma</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McGrath, Jesse CTR (FAA)</dc:creator>
  <cp:lastModifiedBy>Lefko, Bonnie (FAA)</cp:lastModifiedBy>
  <cp:revision>306</cp:revision>
  <dcterms:created xsi:type="dcterms:W3CDTF">2021-10-06T16:49:38Z</dcterms:created>
  <dcterms:modified xsi:type="dcterms:W3CDTF">2022-05-31T11:47:54Z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0x010100139CD8528320EA4BA317AF7EBA60EFC4</vt:lpwstr>
  </property>
</Properties>
</file>