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833" r:id="rId1"/>
  </p:sldMasterIdLst>
  <p:notesMasterIdLst>
    <p:notesMasterId r:id="rId11"/>
  </p:notesMasterIdLst>
  <p:handoutMasterIdLst>
    <p:handoutMasterId r:id="rId12"/>
  </p:handoutMasterIdLst>
  <p:sldIdLst>
    <p:sldId id="1401" r:id="rId2"/>
    <p:sldId id="1402" r:id="rId3"/>
    <p:sldId id="1403" r:id="rId4"/>
    <p:sldId id="1404" r:id="rId5"/>
    <p:sldId id="1405" r:id="rId6"/>
    <p:sldId id="1406" r:id="rId7"/>
    <p:sldId id="1411" r:id="rId8"/>
    <p:sldId id="1408" r:id="rId9"/>
    <p:sldId id="1409" r:id="rId10"/>
  </p:sldIdLst>
  <p:sldSz cx="12192000" cy="6858000"/>
  <p:notesSz cx="7010400" cy="9296400"/>
  <p:defaultTextStyle>
    <a:defPPr>
      <a:defRPr lang="en-US"/>
    </a:defPPr>
    <a:lvl1pPr algn="l" rtl="0" eaLnBrk="0" fontAlgn="base" hangingPunct="0">
      <a:spcBef>
        <a:spcPct val="0"/>
      </a:spcBef>
      <a:spcAft>
        <a:spcPct val="0"/>
      </a:spcAft>
      <a:defRPr i="1" kern="1200">
        <a:solidFill>
          <a:schemeClr val="tx1"/>
        </a:solidFill>
        <a:latin typeface="Arial Narrow" pitchFamily="34" charset="0"/>
        <a:ea typeface="ＭＳ Ｐゴシック" charset="-128"/>
        <a:cs typeface="+mn-cs"/>
      </a:defRPr>
    </a:lvl1pPr>
    <a:lvl2pPr marL="457200" algn="l" rtl="0" eaLnBrk="0" fontAlgn="base" hangingPunct="0">
      <a:spcBef>
        <a:spcPct val="0"/>
      </a:spcBef>
      <a:spcAft>
        <a:spcPct val="0"/>
      </a:spcAft>
      <a:defRPr i="1" kern="1200">
        <a:solidFill>
          <a:schemeClr val="tx1"/>
        </a:solidFill>
        <a:latin typeface="Arial Narrow" pitchFamily="34" charset="0"/>
        <a:ea typeface="ＭＳ Ｐゴシック" charset="-128"/>
        <a:cs typeface="+mn-cs"/>
      </a:defRPr>
    </a:lvl2pPr>
    <a:lvl3pPr marL="914400" algn="l" rtl="0" eaLnBrk="0" fontAlgn="base" hangingPunct="0">
      <a:spcBef>
        <a:spcPct val="0"/>
      </a:spcBef>
      <a:spcAft>
        <a:spcPct val="0"/>
      </a:spcAft>
      <a:defRPr i="1" kern="1200">
        <a:solidFill>
          <a:schemeClr val="tx1"/>
        </a:solidFill>
        <a:latin typeface="Arial Narrow" pitchFamily="34" charset="0"/>
        <a:ea typeface="ＭＳ Ｐゴシック" charset="-128"/>
        <a:cs typeface="+mn-cs"/>
      </a:defRPr>
    </a:lvl3pPr>
    <a:lvl4pPr marL="1371600" algn="l" rtl="0" eaLnBrk="0" fontAlgn="base" hangingPunct="0">
      <a:spcBef>
        <a:spcPct val="0"/>
      </a:spcBef>
      <a:spcAft>
        <a:spcPct val="0"/>
      </a:spcAft>
      <a:defRPr i="1" kern="1200">
        <a:solidFill>
          <a:schemeClr val="tx1"/>
        </a:solidFill>
        <a:latin typeface="Arial Narrow" pitchFamily="34" charset="0"/>
        <a:ea typeface="ＭＳ Ｐゴシック" charset="-128"/>
        <a:cs typeface="+mn-cs"/>
      </a:defRPr>
    </a:lvl4pPr>
    <a:lvl5pPr marL="1828800" algn="l" rtl="0" eaLnBrk="0" fontAlgn="base" hangingPunct="0">
      <a:spcBef>
        <a:spcPct val="0"/>
      </a:spcBef>
      <a:spcAft>
        <a:spcPct val="0"/>
      </a:spcAft>
      <a:defRPr i="1" kern="1200">
        <a:solidFill>
          <a:schemeClr val="tx1"/>
        </a:solidFill>
        <a:latin typeface="Arial Narrow" pitchFamily="34" charset="0"/>
        <a:ea typeface="ＭＳ Ｐゴシック" charset="-128"/>
        <a:cs typeface="+mn-cs"/>
      </a:defRPr>
    </a:lvl5pPr>
    <a:lvl6pPr marL="2286000" algn="l" defTabSz="914400" rtl="0" eaLnBrk="1" latinLnBrk="0" hangingPunct="1">
      <a:defRPr i="1" kern="1200">
        <a:solidFill>
          <a:schemeClr val="tx1"/>
        </a:solidFill>
        <a:latin typeface="Arial Narrow" pitchFamily="34" charset="0"/>
        <a:ea typeface="ＭＳ Ｐゴシック" charset="-128"/>
        <a:cs typeface="+mn-cs"/>
      </a:defRPr>
    </a:lvl6pPr>
    <a:lvl7pPr marL="2743200" algn="l" defTabSz="914400" rtl="0" eaLnBrk="1" latinLnBrk="0" hangingPunct="1">
      <a:defRPr i="1" kern="1200">
        <a:solidFill>
          <a:schemeClr val="tx1"/>
        </a:solidFill>
        <a:latin typeface="Arial Narrow" pitchFamily="34" charset="0"/>
        <a:ea typeface="ＭＳ Ｐゴシック" charset="-128"/>
        <a:cs typeface="+mn-cs"/>
      </a:defRPr>
    </a:lvl7pPr>
    <a:lvl8pPr marL="3200400" algn="l" defTabSz="914400" rtl="0" eaLnBrk="1" latinLnBrk="0" hangingPunct="1">
      <a:defRPr i="1" kern="1200">
        <a:solidFill>
          <a:schemeClr val="tx1"/>
        </a:solidFill>
        <a:latin typeface="Arial Narrow" pitchFamily="34" charset="0"/>
        <a:ea typeface="ＭＳ Ｐゴシック" charset="-128"/>
        <a:cs typeface="+mn-cs"/>
      </a:defRPr>
    </a:lvl8pPr>
    <a:lvl9pPr marL="3657600" algn="l" defTabSz="914400" rtl="0" eaLnBrk="1" latinLnBrk="0" hangingPunct="1">
      <a:defRPr i="1" kern="1200">
        <a:solidFill>
          <a:schemeClr val="tx1"/>
        </a:solidFill>
        <a:latin typeface="Arial Narrow" pitchFamily="34" charset="0"/>
        <a:ea typeface="ＭＳ Ｐゴシック"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A65582A-5961-1E62-59CA-15EDCA2E2B7C}" name="Krishnamurthy, Siddhartha (LARC-D321)" initials="KS(D" userId="S::skrishn7@ndc.nasa.gov::b208ab93-8d41-4021-9dc7-1a9fca18bff9" providerId="AD"/>
  <p188:author id="{125F9392-3564-C115-9185-8531C5ACEA1B}" name="Joseph J. Czech" initials="JJC" userId="S::jczech@hmmh.com::3687b195-167b-456b-b115-885a76dcf243" providerId="AD"/>
  <p188:author id="{F37181C7-F031-54A5-018F-F9CEB44D0D17}" name="Dillon S. Tannler" initials="DST" userId="S::dtannler@hmmh.com::2cebf264-17f5-4de0-accc-f4ad5d98db55"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FFFF"/>
    <a:srgbClr val="D9E6F2"/>
    <a:srgbClr val="00D000"/>
    <a:srgbClr val="00B0F0"/>
    <a:srgbClr val="D6E6F3"/>
    <a:srgbClr val="FCCC16"/>
    <a:srgbClr val="2F5968"/>
    <a:srgbClr val="F493DD"/>
    <a:srgbClr val="21596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93" autoAdjust="0"/>
    <p:restoredTop sz="65541" autoAdjust="0"/>
  </p:normalViewPr>
  <p:slideViewPr>
    <p:cSldViewPr snapToGrid="0">
      <p:cViewPr varScale="1">
        <p:scale>
          <a:sx n="65" d="100"/>
          <a:sy n="65" d="100"/>
        </p:scale>
        <p:origin x="1476"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158" d="100"/>
          <a:sy n="158" d="100"/>
        </p:scale>
        <p:origin x="-208" y="-12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385D40-9C76-4DC2-A2E9-70094D663BA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E0A3281B-25D0-4660-AE97-BA0585A87712}">
      <dgm:prSet/>
      <dgm:spPr/>
      <dgm:t>
        <a:bodyPr/>
        <a:lstStyle/>
        <a:p>
          <a:pPr>
            <a:lnSpc>
              <a:spcPct val="100000"/>
            </a:lnSpc>
          </a:pPr>
          <a:r>
            <a:rPr lang="en-US"/>
            <a:t>Legal matter</a:t>
          </a:r>
        </a:p>
      </dgm:t>
    </dgm:pt>
    <dgm:pt modelId="{6F6FFBA1-F30F-4DD3-83C5-45FDE19DFFA9}" type="parTrans" cxnId="{125E4173-C770-4773-984F-B1E44AF68135}">
      <dgm:prSet/>
      <dgm:spPr/>
      <dgm:t>
        <a:bodyPr/>
        <a:lstStyle/>
        <a:p>
          <a:endParaRPr lang="en-US"/>
        </a:p>
      </dgm:t>
    </dgm:pt>
    <dgm:pt modelId="{1F2824B6-A5C6-4147-B421-33D88C2E94B9}" type="sibTrans" cxnId="{125E4173-C770-4773-984F-B1E44AF68135}">
      <dgm:prSet/>
      <dgm:spPr/>
      <dgm:t>
        <a:bodyPr/>
        <a:lstStyle/>
        <a:p>
          <a:endParaRPr lang="en-US"/>
        </a:p>
      </dgm:t>
    </dgm:pt>
    <dgm:pt modelId="{A27FAE20-EE4B-43C8-B2E8-5B242DCC7C22}">
      <dgm:prSet/>
      <dgm:spPr/>
      <dgm:t>
        <a:bodyPr/>
        <a:lstStyle/>
        <a:p>
          <a:pPr>
            <a:lnSpc>
              <a:spcPct val="100000"/>
            </a:lnSpc>
          </a:pPr>
          <a:r>
            <a:rPr lang="en-US"/>
            <a:t>Test description and its motivation</a:t>
          </a:r>
        </a:p>
      </dgm:t>
    </dgm:pt>
    <dgm:pt modelId="{5B433700-EFDE-4A8E-9B99-623810073256}" type="parTrans" cxnId="{5604EBB4-AD48-47B2-A98E-56C10B35DFC7}">
      <dgm:prSet/>
      <dgm:spPr/>
      <dgm:t>
        <a:bodyPr/>
        <a:lstStyle/>
        <a:p>
          <a:endParaRPr lang="en-US"/>
        </a:p>
      </dgm:t>
    </dgm:pt>
    <dgm:pt modelId="{0F0AD501-FE3C-42AB-AA18-EA2DE498F48A}" type="sibTrans" cxnId="{5604EBB4-AD48-47B2-A98E-56C10B35DFC7}">
      <dgm:prSet/>
      <dgm:spPr/>
      <dgm:t>
        <a:bodyPr/>
        <a:lstStyle/>
        <a:p>
          <a:endParaRPr lang="en-US"/>
        </a:p>
      </dgm:t>
    </dgm:pt>
    <dgm:pt modelId="{2F3340EC-CAF4-4D1F-9141-0DF52C3A3A89}">
      <dgm:prSet/>
      <dgm:spPr/>
      <dgm:t>
        <a:bodyPr/>
        <a:lstStyle/>
        <a:p>
          <a:pPr>
            <a:lnSpc>
              <a:spcPct val="100000"/>
            </a:lnSpc>
          </a:pPr>
          <a:r>
            <a:rPr lang="en-US"/>
            <a:t>Hardware/Software Requirements</a:t>
          </a:r>
        </a:p>
      </dgm:t>
    </dgm:pt>
    <dgm:pt modelId="{1A0ED3C5-A987-4EBD-B487-F8607CA410DB}" type="parTrans" cxnId="{3369FEE3-CF72-4DF9-81A1-1456C6EF104D}">
      <dgm:prSet/>
      <dgm:spPr/>
      <dgm:t>
        <a:bodyPr/>
        <a:lstStyle/>
        <a:p>
          <a:endParaRPr lang="en-US"/>
        </a:p>
      </dgm:t>
    </dgm:pt>
    <dgm:pt modelId="{5D799A26-8351-49FA-A9ED-26434F563348}" type="sibTrans" cxnId="{3369FEE3-CF72-4DF9-81A1-1456C6EF104D}">
      <dgm:prSet/>
      <dgm:spPr/>
      <dgm:t>
        <a:bodyPr/>
        <a:lstStyle/>
        <a:p>
          <a:endParaRPr lang="en-US"/>
        </a:p>
      </dgm:t>
    </dgm:pt>
    <dgm:pt modelId="{DB44A16E-3032-4E6F-AE53-7E4D8095B419}">
      <dgm:prSet/>
      <dgm:spPr/>
      <dgm:t>
        <a:bodyPr/>
        <a:lstStyle/>
        <a:p>
          <a:pPr>
            <a:lnSpc>
              <a:spcPct val="100000"/>
            </a:lnSpc>
          </a:pPr>
          <a:r>
            <a:rPr lang="en-US"/>
            <a:t>List of steps</a:t>
          </a:r>
        </a:p>
      </dgm:t>
    </dgm:pt>
    <dgm:pt modelId="{860E987A-CAB5-415C-8EAC-AC7D9DD76D9B}" type="parTrans" cxnId="{BFD30131-4256-4546-85F3-1BC4FCF57B79}">
      <dgm:prSet/>
      <dgm:spPr/>
      <dgm:t>
        <a:bodyPr/>
        <a:lstStyle/>
        <a:p>
          <a:endParaRPr lang="en-US"/>
        </a:p>
      </dgm:t>
    </dgm:pt>
    <dgm:pt modelId="{F1D93BBE-491A-4757-BEE8-DC53C4676931}" type="sibTrans" cxnId="{BFD30131-4256-4546-85F3-1BC4FCF57B79}">
      <dgm:prSet/>
      <dgm:spPr/>
      <dgm:t>
        <a:bodyPr/>
        <a:lstStyle/>
        <a:p>
          <a:endParaRPr lang="en-US"/>
        </a:p>
      </dgm:t>
    </dgm:pt>
    <dgm:pt modelId="{CAD72CB7-7D82-4860-BFAB-0086AD768686}">
      <dgm:prSet/>
      <dgm:spPr/>
      <dgm:t>
        <a:bodyPr/>
        <a:lstStyle/>
        <a:p>
          <a:pPr>
            <a:lnSpc>
              <a:spcPct val="100000"/>
            </a:lnSpc>
          </a:pPr>
          <a:r>
            <a:rPr lang="en-US"/>
            <a:t>Schedule</a:t>
          </a:r>
        </a:p>
      </dgm:t>
    </dgm:pt>
    <dgm:pt modelId="{06F48549-14BC-4281-84EC-51639B2E30BC}" type="parTrans" cxnId="{2A274E5C-5CC7-48DA-B245-8D8BABC7E1CB}">
      <dgm:prSet/>
      <dgm:spPr/>
      <dgm:t>
        <a:bodyPr/>
        <a:lstStyle/>
        <a:p>
          <a:endParaRPr lang="en-US"/>
        </a:p>
      </dgm:t>
    </dgm:pt>
    <dgm:pt modelId="{4CB35029-40CE-4E42-AEAD-8B873B8A4A94}" type="sibTrans" cxnId="{2A274E5C-5CC7-48DA-B245-8D8BABC7E1CB}">
      <dgm:prSet/>
      <dgm:spPr/>
      <dgm:t>
        <a:bodyPr/>
        <a:lstStyle/>
        <a:p>
          <a:endParaRPr lang="en-US"/>
        </a:p>
      </dgm:t>
    </dgm:pt>
    <dgm:pt modelId="{EDAB2569-F4C8-4320-B7D2-2482A3D20A48}">
      <dgm:prSet/>
      <dgm:spPr/>
      <dgm:t>
        <a:bodyPr/>
        <a:lstStyle/>
        <a:p>
          <a:pPr>
            <a:lnSpc>
              <a:spcPct val="100000"/>
            </a:lnSpc>
          </a:pPr>
          <a:r>
            <a:rPr lang="en-US"/>
            <a:t>Next steps</a:t>
          </a:r>
        </a:p>
      </dgm:t>
    </dgm:pt>
    <dgm:pt modelId="{76245427-9001-4612-9545-FC26D316958B}" type="parTrans" cxnId="{304A0B93-0C90-41C1-B3DA-7CEAB9ADFE00}">
      <dgm:prSet/>
      <dgm:spPr/>
      <dgm:t>
        <a:bodyPr/>
        <a:lstStyle/>
        <a:p>
          <a:endParaRPr lang="en-US"/>
        </a:p>
      </dgm:t>
    </dgm:pt>
    <dgm:pt modelId="{AD8EEEC1-9E05-4B64-A70F-2374E6EEAE42}" type="sibTrans" cxnId="{304A0B93-0C90-41C1-B3DA-7CEAB9ADFE00}">
      <dgm:prSet/>
      <dgm:spPr/>
      <dgm:t>
        <a:bodyPr/>
        <a:lstStyle/>
        <a:p>
          <a:endParaRPr lang="en-US"/>
        </a:p>
      </dgm:t>
    </dgm:pt>
    <dgm:pt modelId="{88772212-3655-4364-9B7D-B55AFAE3BC93}" type="pres">
      <dgm:prSet presAssocID="{EF385D40-9C76-4DC2-A2E9-70094D663BA3}" presName="vert0" presStyleCnt="0">
        <dgm:presLayoutVars>
          <dgm:dir/>
          <dgm:animOne val="branch"/>
          <dgm:animLvl val="lvl"/>
        </dgm:presLayoutVars>
      </dgm:prSet>
      <dgm:spPr/>
    </dgm:pt>
    <dgm:pt modelId="{B8EC1BD6-819D-4C47-ABE4-C66FEEE7DB91}" type="pres">
      <dgm:prSet presAssocID="{E0A3281B-25D0-4660-AE97-BA0585A87712}" presName="thickLine" presStyleLbl="alignNode1" presStyleIdx="0" presStyleCnt="6"/>
      <dgm:spPr/>
    </dgm:pt>
    <dgm:pt modelId="{F9E13DD9-F7A7-4F7F-9062-716EC9045B9D}" type="pres">
      <dgm:prSet presAssocID="{E0A3281B-25D0-4660-AE97-BA0585A87712}" presName="horz1" presStyleCnt="0"/>
      <dgm:spPr/>
    </dgm:pt>
    <dgm:pt modelId="{5F30EE3B-AF9D-4309-85C5-9E0CBE78FA06}" type="pres">
      <dgm:prSet presAssocID="{E0A3281B-25D0-4660-AE97-BA0585A87712}" presName="tx1" presStyleLbl="revTx" presStyleIdx="0" presStyleCnt="6"/>
      <dgm:spPr/>
    </dgm:pt>
    <dgm:pt modelId="{4F95F9E1-6CCD-4D55-ABA5-5A9362918A64}" type="pres">
      <dgm:prSet presAssocID="{E0A3281B-25D0-4660-AE97-BA0585A87712}" presName="vert1" presStyleCnt="0"/>
      <dgm:spPr/>
    </dgm:pt>
    <dgm:pt modelId="{6BC9FEB7-5FD0-4F4B-AC58-A340FA7F6434}" type="pres">
      <dgm:prSet presAssocID="{A27FAE20-EE4B-43C8-B2E8-5B242DCC7C22}" presName="thickLine" presStyleLbl="alignNode1" presStyleIdx="1" presStyleCnt="6"/>
      <dgm:spPr/>
    </dgm:pt>
    <dgm:pt modelId="{D8200906-812A-4BAC-9CF5-1D4F0FFC842D}" type="pres">
      <dgm:prSet presAssocID="{A27FAE20-EE4B-43C8-B2E8-5B242DCC7C22}" presName="horz1" presStyleCnt="0"/>
      <dgm:spPr/>
    </dgm:pt>
    <dgm:pt modelId="{56C32CB1-2A22-4B90-8010-96DCEF59ED56}" type="pres">
      <dgm:prSet presAssocID="{A27FAE20-EE4B-43C8-B2E8-5B242DCC7C22}" presName="tx1" presStyleLbl="revTx" presStyleIdx="1" presStyleCnt="6"/>
      <dgm:spPr/>
    </dgm:pt>
    <dgm:pt modelId="{F2020FC4-8B1A-4256-9C61-4E8C5842CBA0}" type="pres">
      <dgm:prSet presAssocID="{A27FAE20-EE4B-43C8-B2E8-5B242DCC7C22}" presName="vert1" presStyleCnt="0"/>
      <dgm:spPr/>
    </dgm:pt>
    <dgm:pt modelId="{9DCD03CE-0ED6-4554-98B4-812A003DFC81}" type="pres">
      <dgm:prSet presAssocID="{2F3340EC-CAF4-4D1F-9141-0DF52C3A3A89}" presName="thickLine" presStyleLbl="alignNode1" presStyleIdx="2" presStyleCnt="6"/>
      <dgm:spPr/>
    </dgm:pt>
    <dgm:pt modelId="{BBA7C025-4140-4102-B7FB-0A04D5330A36}" type="pres">
      <dgm:prSet presAssocID="{2F3340EC-CAF4-4D1F-9141-0DF52C3A3A89}" presName="horz1" presStyleCnt="0"/>
      <dgm:spPr/>
    </dgm:pt>
    <dgm:pt modelId="{DAF21FD0-C922-4A2D-8F8E-C44CD31E935A}" type="pres">
      <dgm:prSet presAssocID="{2F3340EC-CAF4-4D1F-9141-0DF52C3A3A89}" presName="tx1" presStyleLbl="revTx" presStyleIdx="2" presStyleCnt="6"/>
      <dgm:spPr/>
    </dgm:pt>
    <dgm:pt modelId="{2AF7A1D2-38BF-4982-AE2A-7DF4BCD44428}" type="pres">
      <dgm:prSet presAssocID="{2F3340EC-CAF4-4D1F-9141-0DF52C3A3A89}" presName="vert1" presStyleCnt="0"/>
      <dgm:spPr/>
    </dgm:pt>
    <dgm:pt modelId="{D0CB7294-892E-4B2B-98FB-0D30FEE2EC21}" type="pres">
      <dgm:prSet presAssocID="{DB44A16E-3032-4E6F-AE53-7E4D8095B419}" presName="thickLine" presStyleLbl="alignNode1" presStyleIdx="3" presStyleCnt="6"/>
      <dgm:spPr/>
    </dgm:pt>
    <dgm:pt modelId="{74FC17ED-C67E-40EA-A925-D8BD5433B4D6}" type="pres">
      <dgm:prSet presAssocID="{DB44A16E-3032-4E6F-AE53-7E4D8095B419}" presName="horz1" presStyleCnt="0"/>
      <dgm:spPr/>
    </dgm:pt>
    <dgm:pt modelId="{482D0570-7E18-44E0-83D6-78BDBDEC02D5}" type="pres">
      <dgm:prSet presAssocID="{DB44A16E-3032-4E6F-AE53-7E4D8095B419}" presName="tx1" presStyleLbl="revTx" presStyleIdx="3" presStyleCnt="6"/>
      <dgm:spPr/>
    </dgm:pt>
    <dgm:pt modelId="{22D235C7-CC6F-4A4F-83C4-7494C70DEC63}" type="pres">
      <dgm:prSet presAssocID="{DB44A16E-3032-4E6F-AE53-7E4D8095B419}" presName="vert1" presStyleCnt="0"/>
      <dgm:spPr/>
    </dgm:pt>
    <dgm:pt modelId="{F58FE95E-11AA-44D8-96B1-FBF5FAA0C712}" type="pres">
      <dgm:prSet presAssocID="{CAD72CB7-7D82-4860-BFAB-0086AD768686}" presName="thickLine" presStyleLbl="alignNode1" presStyleIdx="4" presStyleCnt="6"/>
      <dgm:spPr/>
    </dgm:pt>
    <dgm:pt modelId="{95C566C7-D62A-4490-B729-3AEAA50DC53D}" type="pres">
      <dgm:prSet presAssocID="{CAD72CB7-7D82-4860-BFAB-0086AD768686}" presName="horz1" presStyleCnt="0"/>
      <dgm:spPr/>
    </dgm:pt>
    <dgm:pt modelId="{022E6483-064C-4594-A617-813434C33379}" type="pres">
      <dgm:prSet presAssocID="{CAD72CB7-7D82-4860-BFAB-0086AD768686}" presName="tx1" presStyleLbl="revTx" presStyleIdx="4" presStyleCnt="6"/>
      <dgm:spPr/>
    </dgm:pt>
    <dgm:pt modelId="{37E935A3-2F20-4E53-A604-CE37A819BBD2}" type="pres">
      <dgm:prSet presAssocID="{CAD72CB7-7D82-4860-BFAB-0086AD768686}" presName="vert1" presStyleCnt="0"/>
      <dgm:spPr/>
    </dgm:pt>
    <dgm:pt modelId="{C32589BB-690A-4AC2-A622-D895D3E0AA5C}" type="pres">
      <dgm:prSet presAssocID="{EDAB2569-F4C8-4320-B7D2-2482A3D20A48}" presName="thickLine" presStyleLbl="alignNode1" presStyleIdx="5" presStyleCnt="6"/>
      <dgm:spPr/>
    </dgm:pt>
    <dgm:pt modelId="{E35C7248-F12F-473F-9A5D-54128F37C42F}" type="pres">
      <dgm:prSet presAssocID="{EDAB2569-F4C8-4320-B7D2-2482A3D20A48}" presName="horz1" presStyleCnt="0"/>
      <dgm:spPr/>
    </dgm:pt>
    <dgm:pt modelId="{3B10231F-6751-4DCC-B41E-7DC52F33196E}" type="pres">
      <dgm:prSet presAssocID="{EDAB2569-F4C8-4320-B7D2-2482A3D20A48}" presName="tx1" presStyleLbl="revTx" presStyleIdx="5" presStyleCnt="6"/>
      <dgm:spPr/>
    </dgm:pt>
    <dgm:pt modelId="{8E884E86-13D3-4F35-93FC-7A99F7C02E71}" type="pres">
      <dgm:prSet presAssocID="{EDAB2569-F4C8-4320-B7D2-2482A3D20A48}" presName="vert1" presStyleCnt="0"/>
      <dgm:spPr/>
    </dgm:pt>
  </dgm:ptLst>
  <dgm:cxnLst>
    <dgm:cxn modelId="{C5C9551E-4B8F-42A1-B608-C936109D1023}" type="presOf" srcId="{EF385D40-9C76-4DC2-A2E9-70094D663BA3}" destId="{88772212-3655-4364-9B7D-B55AFAE3BC93}" srcOrd="0" destOrd="0" presId="urn:microsoft.com/office/officeart/2008/layout/LinedList"/>
    <dgm:cxn modelId="{7B5BFA27-895C-482C-8D0A-78558677DDC3}" type="presOf" srcId="{2F3340EC-CAF4-4D1F-9141-0DF52C3A3A89}" destId="{DAF21FD0-C922-4A2D-8F8E-C44CD31E935A}" srcOrd="0" destOrd="0" presId="urn:microsoft.com/office/officeart/2008/layout/LinedList"/>
    <dgm:cxn modelId="{EA983D2A-7AE5-4CBC-B5FF-01B0460AE0D5}" type="presOf" srcId="{A27FAE20-EE4B-43C8-B2E8-5B242DCC7C22}" destId="{56C32CB1-2A22-4B90-8010-96DCEF59ED56}" srcOrd="0" destOrd="0" presId="urn:microsoft.com/office/officeart/2008/layout/LinedList"/>
    <dgm:cxn modelId="{9F6AE62B-3452-4651-BA22-36A55F16129B}" type="presOf" srcId="{EDAB2569-F4C8-4320-B7D2-2482A3D20A48}" destId="{3B10231F-6751-4DCC-B41E-7DC52F33196E}" srcOrd="0" destOrd="0" presId="urn:microsoft.com/office/officeart/2008/layout/LinedList"/>
    <dgm:cxn modelId="{BFD30131-4256-4546-85F3-1BC4FCF57B79}" srcId="{EF385D40-9C76-4DC2-A2E9-70094D663BA3}" destId="{DB44A16E-3032-4E6F-AE53-7E4D8095B419}" srcOrd="3" destOrd="0" parTransId="{860E987A-CAB5-415C-8EAC-AC7D9DD76D9B}" sibTransId="{F1D93BBE-491A-4757-BEE8-DC53C4676931}"/>
    <dgm:cxn modelId="{2A274E5C-5CC7-48DA-B245-8D8BABC7E1CB}" srcId="{EF385D40-9C76-4DC2-A2E9-70094D663BA3}" destId="{CAD72CB7-7D82-4860-BFAB-0086AD768686}" srcOrd="4" destOrd="0" parTransId="{06F48549-14BC-4281-84EC-51639B2E30BC}" sibTransId="{4CB35029-40CE-4E42-AEAD-8B873B8A4A94}"/>
    <dgm:cxn modelId="{0ED1F062-16BF-43ED-8A79-F56A470D45EE}" type="presOf" srcId="{DB44A16E-3032-4E6F-AE53-7E4D8095B419}" destId="{482D0570-7E18-44E0-83D6-78BDBDEC02D5}" srcOrd="0" destOrd="0" presId="urn:microsoft.com/office/officeart/2008/layout/LinedList"/>
    <dgm:cxn modelId="{125E4173-C770-4773-984F-B1E44AF68135}" srcId="{EF385D40-9C76-4DC2-A2E9-70094D663BA3}" destId="{E0A3281B-25D0-4660-AE97-BA0585A87712}" srcOrd="0" destOrd="0" parTransId="{6F6FFBA1-F30F-4DD3-83C5-45FDE19DFFA9}" sibTransId="{1F2824B6-A5C6-4147-B421-33D88C2E94B9}"/>
    <dgm:cxn modelId="{8C66BC7C-41E9-4AAF-B320-D2D19F69348B}" type="presOf" srcId="{E0A3281B-25D0-4660-AE97-BA0585A87712}" destId="{5F30EE3B-AF9D-4309-85C5-9E0CBE78FA06}" srcOrd="0" destOrd="0" presId="urn:microsoft.com/office/officeart/2008/layout/LinedList"/>
    <dgm:cxn modelId="{304A0B93-0C90-41C1-B3DA-7CEAB9ADFE00}" srcId="{EF385D40-9C76-4DC2-A2E9-70094D663BA3}" destId="{EDAB2569-F4C8-4320-B7D2-2482A3D20A48}" srcOrd="5" destOrd="0" parTransId="{76245427-9001-4612-9545-FC26D316958B}" sibTransId="{AD8EEEC1-9E05-4B64-A70F-2374E6EEAE42}"/>
    <dgm:cxn modelId="{5604EBB4-AD48-47B2-A98E-56C10B35DFC7}" srcId="{EF385D40-9C76-4DC2-A2E9-70094D663BA3}" destId="{A27FAE20-EE4B-43C8-B2E8-5B242DCC7C22}" srcOrd="1" destOrd="0" parTransId="{5B433700-EFDE-4A8E-9B99-623810073256}" sibTransId="{0F0AD501-FE3C-42AB-AA18-EA2DE498F48A}"/>
    <dgm:cxn modelId="{3369FEE3-CF72-4DF9-81A1-1456C6EF104D}" srcId="{EF385D40-9C76-4DC2-A2E9-70094D663BA3}" destId="{2F3340EC-CAF4-4D1F-9141-0DF52C3A3A89}" srcOrd="2" destOrd="0" parTransId="{1A0ED3C5-A987-4EBD-B487-F8607CA410DB}" sibTransId="{5D799A26-8351-49FA-A9ED-26434F563348}"/>
    <dgm:cxn modelId="{5B0EE1EE-BC80-40EC-B816-0F1440164CB0}" type="presOf" srcId="{CAD72CB7-7D82-4860-BFAB-0086AD768686}" destId="{022E6483-064C-4594-A617-813434C33379}" srcOrd="0" destOrd="0" presId="urn:microsoft.com/office/officeart/2008/layout/LinedList"/>
    <dgm:cxn modelId="{38982098-AAD0-40E6-B50E-D6AA792ACCE7}" type="presParOf" srcId="{88772212-3655-4364-9B7D-B55AFAE3BC93}" destId="{B8EC1BD6-819D-4C47-ABE4-C66FEEE7DB91}" srcOrd="0" destOrd="0" presId="urn:microsoft.com/office/officeart/2008/layout/LinedList"/>
    <dgm:cxn modelId="{9428B47F-7392-4593-B5B2-CDF521D64783}" type="presParOf" srcId="{88772212-3655-4364-9B7D-B55AFAE3BC93}" destId="{F9E13DD9-F7A7-4F7F-9062-716EC9045B9D}" srcOrd="1" destOrd="0" presId="urn:microsoft.com/office/officeart/2008/layout/LinedList"/>
    <dgm:cxn modelId="{37D45F3B-1070-4DBF-B8AA-C7D55034246D}" type="presParOf" srcId="{F9E13DD9-F7A7-4F7F-9062-716EC9045B9D}" destId="{5F30EE3B-AF9D-4309-85C5-9E0CBE78FA06}" srcOrd="0" destOrd="0" presId="urn:microsoft.com/office/officeart/2008/layout/LinedList"/>
    <dgm:cxn modelId="{A83A3094-DA4F-40B5-BA11-FB2803AE85BB}" type="presParOf" srcId="{F9E13DD9-F7A7-4F7F-9062-716EC9045B9D}" destId="{4F95F9E1-6CCD-4D55-ABA5-5A9362918A64}" srcOrd="1" destOrd="0" presId="urn:microsoft.com/office/officeart/2008/layout/LinedList"/>
    <dgm:cxn modelId="{BB65AB52-77F6-4BFE-B4D5-A6A542ED7342}" type="presParOf" srcId="{88772212-3655-4364-9B7D-B55AFAE3BC93}" destId="{6BC9FEB7-5FD0-4F4B-AC58-A340FA7F6434}" srcOrd="2" destOrd="0" presId="urn:microsoft.com/office/officeart/2008/layout/LinedList"/>
    <dgm:cxn modelId="{8D58C69B-592C-4DCA-9C87-117F2CFD92C9}" type="presParOf" srcId="{88772212-3655-4364-9B7D-B55AFAE3BC93}" destId="{D8200906-812A-4BAC-9CF5-1D4F0FFC842D}" srcOrd="3" destOrd="0" presId="urn:microsoft.com/office/officeart/2008/layout/LinedList"/>
    <dgm:cxn modelId="{D8D31939-1055-46B8-A957-272B52BC50F1}" type="presParOf" srcId="{D8200906-812A-4BAC-9CF5-1D4F0FFC842D}" destId="{56C32CB1-2A22-4B90-8010-96DCEF59ED56}" srcOrd="0" destOrd="0" presId="urn:microsoft.com/office/officeart/2008/layout/LinedList"/>
    <dgm:cxn modelId="{3C89995B-8F1E-42F6-B641-133603F47B00}" type="presParOf" srcId="{D8200906-812A-4BAC-9CF5-1D4F0FFC842D}" destId="{F2020FC4-8B1A-4256-9C61-4E8C5842CBA0}" srcOrd="1" destOrd="0" presId="urn:microsoft.com/office/officeart/2008/layout/LinedList"/>
    <dgm:cxn modelId="{89BED47B-4A14-43F7-8162-A8A433846515}" type="presParOf" srcId="{88772212-3655-4364-9B7D-B55AFAE3BC93}" destId="{9DCD03CE-0ED6-4554-98B4-812A003DFC81}" srcOrd="4" destOrd="0" presId="urn:microsoft.com/office/officeart/2008/layout/LinedList"/>
    <dgm:cxn modelId="{542A592E-1D93-4A60-BEE9-2D0EE294198E}" type="presParOf" srcId="{88772212-3655-4364-9B7D-B55AFAE3BC93}" destId="{BBA7C025-4140-4102-B7FB-0A04D5330A36}" srcOrd="5" destOrd="0" presId="urn:microsoft.com/office/officeart/2008/layout/LinedList"/>
    <dgm:cxn modelId="{44934937-AF5F-4B92-9159-FE3BD0F2288B}" type="presParOf" srcId="{BBA7C025-4140-4102-B7FB-0A04D5330A36}" destId="{DAF21FD0-C922-4A2D-8F8E-C44CD31E935A}" srcOrd="0" destOrd="0" presId="urn:microsoft.com/office/officeart/2008/layout/LinedList"/>
    <dgm:cxn modelId="{CE2F844A-6D2E-495C-BB48-DD5110C45836}" type="presParOf" srcId="{BBA7C025-4140-4102-B7FB-0A04D5330A36}" destId="{2AF7A1D2-38BF-4982-AE2A-7DF4BCD44428}" srcOrd="1" destOrd="0" presId="urn:microsoft.com/office/officeart/2008/layout/LinedList"/>
    <dgm:cxn modelId="{0C2D74A7-51D7-4E1E-9DEC-93AE6E565142}" type="presParOf" srcId="{88772212-3655-4364-9B7D-B55AFAE3BC93}" destId="{D0CB7294-892E-4B2B-98FB-0D30FEE2EC21}" srcOrd="6" destOrd="0" presId="urn:microsoft.com/office/officeart/2008/layout/LinedList"/>
    <dgm:cxn modelId="{70B0BA60-26D0-4A65-87D4-5982E4D0F944}" type="presParOf" srcId="{88772212-3655-4364-9B7D-B55AFAE3BC93}" destId="{74FC17ED-C67E-40EA-A925-D8BD5433B4D6}" srcOrd="7" destOrd="0" presId="urn:microsoft.com/office/officeart/2008/layout/LinedList"/>
    <dgm:cxn modelId="{01F58B1E-51B1-4D1A-8A21-F08C4444AA64}" type="presParOf" srcId="{74FC17ED-C67E-40EA-A925-D8BD5433B4D6}" destId="{482D0570-7E18-44E0-83D6-78BDBDEC02D5}" srcOrd="0" destOrd="0" presId="urn:microsoft.com/office/officeart/2008/layout/LinedList"/>
    <dgm:cxn modelId="{A46E6618-F5DF-4385-8753-B2E7CFBC5BD3}" type="presParOf" srcId="{74FC17ED-C67E-40EA-A925-D8BD5433B4D6}" destId="{22D235C7-CC6F-4A4F-83C4-7494C70DEC63}" srcOrd="1" destOrd="0" presId="urn:microsoft.com/office/officeart/2008/layout/LinedList"/>
    <dgm:cxn modelId="{CDDD52AD-5FFC-43A8-BCC0-C707194E11F1}" type="presParOf" srcId="{88772212-3655-4364-9B7D-B55AFAE3BC93}" destId="{F58FE95E-11AA-44D8-96B1-FBF5FAA0C712}" srcOrd="8" destOrd="0" presId="urn:microsoft.com/office/officeart/2008/layout/LinedList"/>
    <dgm:cxn modelId="{DA935ACE-6E79-4F9A-BC44-810C63F44563}" type="presParOf" srcId="{88772212-3655-4364-9B7D-B55AFAE3BC93}" destId="{95C566C7-D62A-4490-B729-3AEAA50DC53D}" srcOrd="9" destOrd="0" presId="urn:microsoft.com/office/officeart/2008/layout/LinedList"/>
    <dgm:cxn modelId="{61D108C1-7C36-4691-82E0-DED25F846AA3}" type="presParOf" srcId="{95C566C7-D62A-4490-B729-3AEAA50DC53D}" destId="{022E6483-064C-4594-A617-813434C33379}" srcOrd="0" destOrd="0" presId="urn:microsoft.com/office/officeart/2008/layout/LinedList"/>
    <dgm:cxn modelId="{74565AC7-49A7-4446-BC99-A089261BC92B}" type="presParOf" srcId="{95C566C7-D62A-4490-B729-3AEAA50DC53D}" destId="{37E935A3-2F20-4E53-A604-CE37A819BBD2}" srcOrd="1" destOrd="0" presId="urn:microsoft.com/office/officeart/2008/layout/LinedList"/>
    <dgm:cxn modelId="{2FC6BDC4-A3E1-4AE1-839D-DE044D67453D}" type="presParOf" srcId="{88772212-3655-4364-9B7D-B55AFAE3BC93}" destId="{C32589BB-690A-4AC2-A622-D895D3E0AA5C}" srcOrd="10" destOrd="0" presId="urn:microsoft.com/office/officeart/2008/layout/LinedList"/>
    <dgm:cxn modelId="{A3FA2D8E-D9FC-4E61-A775-C013271EDBD4}" type="presParOf" srcId="{88772212-3655-4364-9B7D-B55AFAE3BC93}" destId="{E35C7248-F12F-473F-9A5D-54128F37C42F}" srcOrd="11" destOrd="0" presId="urn:microsoft.com/office/officeart/2008/layout/LinedList"/>
    <dgm:cxn modelId="{ED5244ED-5C2D-444D-84C9-CF9E93A1CC7A}" type="presParOf" srcId="{E35C7248-F12F-473F-9A5D-54128F37C42F}" destId="{3B10231F-6751-4DCC-B41E-7DC52F33196E}" srcOrd="0" destOrd="0" presId="urn:microsoft.com/office/officeart/2008/layout/LinedList"/>
    <dgm:cxn modelId="{8F840ED5-B176-4F49-BEDC-0EC6B899167C}" type="presParOf" srcId="{E35C7248-F12F-473F-9A5D-54128F37C42F}" destId="{8E884E86-13D3-4F35-93FC-7A99F7C02E71}"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EC1BD6-819D-4C47-ABE4-C66FEEE7DB91}">
      <dsp:nvSpPr>
        <dsp:cNvPr id="0" name=""/>
        <dsp:cNvSpPr/>
      </dsp:nvSpPr>
      <dsp:spPr>
        <a:xfrm>
          <a:off x="0" y="2582"/>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30EE3B-AF9D-4309-85C5-9E0CBE78FA06}">
      <dsp:nvSpPr>
        <dsp:cNvPr id="0" name=""/>
        <dsp:cNvSpPr/>
      </dsp:nvSpPr>
      <dsp:spPr>
        <a:xfrm>
          <a:off x="0" y="2582"/>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Legal matter</a:t>
          </a:r>
        </a:p>
      </dsp:txBody>
      <dsp:txXfrm>
        <a:off x="0" y="2582"/>
        <a:ext cx="10972800" cy="880730"/>
      </dsp:txXfrm>
    </dsp:sp>
    <dsp:sp modelId="{6BC9FEB7-5FD0-4F4B-AC58-A340FA7F6434}">
      <dsp:nvSpPr>
        <dsp:cNvPr id="0" name=""/>
        <dsp:cNvSpPr/>
      </dsp:nvSpPr>
      <dsp:spPr>
        <a:xfrm>
          <a:off x="0" y="883313"/>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6C32CB1-2A22-4B90-8010-96DCEF59ED56}">
      <dsp:nvSpPr>
        <dsp:cNvPr id="0" name=""/>
        <dsp:cNvSpPr/>
      </dsp:nvSpPr>
      <dsp:spPr>
        <a:xfrm>
          <a:off x="0" y="883313"/>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Test description and its motivation</a:t>
          </a:r>
        </a:p>
      </dsp:txBody>
      <dsp:txXfrm>
        <a:off x="0" y="883313"/>
        <a:ext cx="10972800" cy="880730"/>
      </dsp:txXfrm>
    </dsp:sp>
    <dsp:sp modelId="{9DCD03CE-0ED6-4554-98B4-812A003DFC81}">
      <dsp:nvSpPr>
        <dsp:cNvPr id="0" name=""/>
        <dsp:cNvSpPr/>
      </dsp:nvSpPr>
      <dsp:spPr>
        <a:xfrm>
          <a:off x="0" y="1764044"/>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F21FD0-C922-4A2D-8F8E-C44CD31E935A}">
      <dsp:nvSpPr>
        <dsp:cNvPr id="0" name=""/>
        <dsp:cNvSpPr/>
      </dsp:nvSpPr>
      <dsp:spPr>
        <a:xfrm>
          <a:off x="0" y="1764044"/>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Hardware/Software Requirements</a:t>
          </a:r>
        </a:p>
      </dsp:txBody>
      <dsp:txXfrm>
        <a:off x="0" y="1764044"/>
        <a:ext cx="10972800" cy="880730"/>
      </dsp:txXfrm>
    </dsp:sp>
    <dsp:sp modelId="{D0CB7294-892E-4B2B-98FB-0D30FEE2EC21}">
      <dsp:nvSpPr>
        <dsp:cNvPr id="0" name=""/>
        <dsp:cNvSpPr/>
      </dsp:nvSpPr>
      <dsp:spPr>
        <a:xfrm>
          <a:off x="0" y="2644774"/>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82D0570-7E18-44E0-83D6-78BDBDEC02D5}">
      <dsp:nvSpPr>
        <dsp:cNvPr id="0" name=""/>
        <dsp:cNvSpPr/>
      </dsp:nvSpPr>
      <dsp:spPr>
        <a:xfrm>
          <a:off x="0" y="2644775"/>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List of steps</a:t>
          </a:r>
        </a:p>
      </dsp:txBody>
      <dsp:txXfrm>
        <a:off x="0" y="2644775"/>
        <a:ext cx="10972800" cy="880730"/>
      </dsp:txXfrm>
    </dsp:sp>
    <dsp:sp modelId="{F58FE95E-11AA-44D8-96B1-FBF5FAA0C712}">
      <dsp:nvSpPr>
        <dsp:cNvPr id="0" name=""/>
        <dsp:cNvSpPr/>
      </dsp:nvSpPr>
      <dsp:spPr>
        <a:xfrm>
          <a:off x="0" y="3525505"/>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2E6483-064C-4594-A617-813434C33379}">
      <dsp:nvSpPr>
        <dsp:cNvPr id="0" name=""/>
        <dsp:cNvSpPr/>
      </dsp:nvSpPr>
      <dsp:spPr>
        <a:xfrm>
          <a:off x="0" y="3525505"/>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Schedule</a:t>
          </a:r>
        </a:p>
      </dsp:txBody>
      <dsp:txXfrm>
        <a:off x="0" y="3525505"/>
        <a:ext cx="10972800" cy="880730"/>
      </dsp:txXfrm>
    </dsp:sp>
    <dsp:sp modelId="{C32589BB-690A-4AC2-A622-D895D3E0AA5C}">
      <dsp:nvSpPr>
        <dsp:cNvPr id="0" name=""/>
        <dsp:cNvSpPr/>
      </dsp:nvSpPr>
      <dsp:spPr>
        <a:xfrm>
          <a:off x="0" y="4406236"/>
          <a:ext cx="1097280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10231F-6751-4DCC-B41E-7DC52F33196E}">
      <dsp:nvSpPr>
        <dsp:cNvPr id="0" name=""/>
        <dsp:cNvSpPr/>
      </dsp:nvSpPr>
      <dsp:spPr>
        <a:xfrm>
          <a:off x="0" y="4406236"/>
          <a:ext cx="10972800" cy="8807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marL="0" lvl="0" indent="0" algn="l" defTabSz="1689100">
            <a:lnSpc>
              <a:spcPct val="100000"/>
            </a:lnSpc>
            <a:spcBef>
              <a:spcPct val="0"/>
            </a:spcBef>
            <a:spcAft>
              <a:spcPct val="35000"/>
            </a:spcAft>
            <a:buNone/>
          </a:pPr>
          <a:r>
            <a:rPr lang="en-US" sz="3800" kern="1200"/>
            <a:t>Next steps</a:t>
          </a:r>
        </a:p>
      </dsp:txBody>
      <dsp:txXfrm>
        <a:off x="0" y="4406236"/>
        <a:ext cx="10972800" cy="88073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3666" name="Rectangle 2"/>
          <p:cNvSpPr>
            <a:spLocks noGrp="1" noChangeArrowheads="1"/>
          </p:cNvSpPr>
          <p:nvPr>
            <p:ph type="hdr" sz="quarter"/>
          </p:nvPr>
        </p:nvSpPr>
        <p:spPr bwMode="auto">
          <a:xfrm>
            <a:off x="0" y="0"/>
            <a:ext cx="3037628" cy="464184"/>
          </a:xfrm>
          <a:prstGeom prst="rect">
            <a:avLst/>
          </a:prstGeom>
          <a:noFill/>
          <a:ln w="19050">
            <a:noFill/>
            <a:miter lim="800000"/>
            <a:headEnd type="none" w="lg" len="lg"/>
            <a:tailEnd type="none" w="lg" len="lg"/>
          </a:ln>
          <a:effectLst/>
        </p:spPr>
        <p:txBody>
          <a:bodyPr vert="horz" wrap="square" lIns="93167" tIns="46584" rIns="93167" bIns="46584" numCol="1" anchor="t" anchorCtr="0" compatLnSpc="1">
            <a:prstTxWarp prst="textNoShape">
              <a:avLst/>
            </a:prstTxWarp>
          </a:bodyPr>
          <a:lstStyle>
            <a:lvl1pPr defTabSz="931670">
              <a:defRPr sz="1300">
                <a:latin typeface="Arial Narrow" pitchFamily="34" charset="0"/>
                <a:ea typeface="+mn-ea"/>
              </a:defRPr>
            </a:lvl1pPr>
          </a:lstStyle>
          <a:p>
            <a:pPr>
              <a:defRPr/>
            </a:pPr>
            <a:endParaRPr lang="en-US"/>
          </a:p>
        </p:txBody>
      </p:sp>
      <p:sp>
        <p:nvSpPr>
          <p:cNvPr id="113667" name="Rectangle 3"/>
          <p:cNvSpPr>
            <a:spLocks noGrp="1" noChangeArrowheads="1"/>
          </p:cNvSpPr>
          <p:nvPr>
            <p:ph type="dt" sz="quarter" idx="1"/>
          </p:nvPr>
        </p:nvSpPr>
        <p:spPr bwMode="auto">
          <a:xfrm>
            <a:off x="3972773" y="0"/>
            <a:ext cx="3037628" cy="464184"/>
          </a:xfrm>
          <a:prstGeom prst="rect">
            <a:avLst/>
          </a:prstGeom>
          <a:noFill/>
          <a:ln w="19050">
            <a:noFill/>
            <a:miter lim="800000"/>
            <a:headEnd type="none" w="lg" len="lg"/>
            <a:tailEnd type="none" w="lg" len="lg"/>
          </a:ln>
          <a:effectLst/>
        </p:spPr>
        <p:txBody>
          <a:bodyPr vert="horz" wrap="square" lIns="93167" tIns="46584" rIns="93167" bIns="46584" numCol="1" anchor="t" anchorCtr="0" compatLnSpc="1">
            <a:prstTxWarp prst="textNoShape">
              <a:avLst/>
            </a:prstTxWarp>
          </a:bodyPr>
          <a:lstStyle>
            <a:lvl1pPr algn="r" defTabSz="931670">
              <a:defRPr sz="1300">
                <a:latin typeface="Arial Narrow" pitchFamily="34" charset="0"/>
                <a:ea typeface="+mn-ea"/>
              </a:defRPr>
            </a:lvl1pPr>
          </a:lstStyle>
          <a:p>
            <a:pPr>
              <a:defRPr/>
            </a:pPr>
            <a:endParaRPr lang="en-US"/>
          </a:p>
        </p:txBody>
      </p:sp>
      <p:sp>
        <p:nvSpPr>
          <p:cNvPr id="113668" name="Rectangle 4"/>
          <p:cNvSpPr>
            <a:spLocks noGrp="1" noChangeArrowheads="1"/>
          </p:cNvSpPr>
          <p:nvPr>
            <p:ph type="ftr" sz="quarter" idx="2"/>
          </p:nvPr>
        </p:nvSpPr>
        <p:spPr bwMode="auto">
          <a:xfrm>
            <a:off x="0" y="8832216"/>
            <a:ext cx="3037628" cy="464184"/>
          </a:xfrm>
          <a:prstGeom prst="rect">
            <a:avLst/>
          </a:prstGeom>
          <a:noFill/>
          <a:ln w="19050">
            <a:noFill/>
            <a:miter lim="800000"/>
            <a:headEnd type="none" w="lg" len="lg"/>
            <a:tailEnd type="none" w="lg" len="lg"/>
          </a:ln>
          <a:effectLst/>
        </p:spPr>
        <p:txBody>
          <a:bodyPr vert="horz" wrap="square" lIns="93167" tIns="46584" rIns="93167" bIns="46584" numCol="1" anchor="b" anchorCtr="0" compatLnSpc="1">
            <a:prstTxWarp prst="textNoShape">
              <a:avLst/>
            </a:prstTxWarp>
          </a:bodyPr>
          <a:lstStyle>
            <a:lvl1pPr defTabSz="931670">
              <a:defRPr sz="1300">
                <a:latin typeface="Arial Narrow" pitchFamily="34" charset="0"/>
                <a:ea typeface="+mn-ea"/>
              </a:defRPr>
            </a:lvl1pPr>
          </a:lstStyle>
          <a:p>
            <a:pPr>
              <a:defRPr/>
            </a:pPr>
            <a:endParaRPr lang="en-US"/>
          </a:p>
        </p:txBody>
      </p:sp>
      <p:sp>
        <p:nvSpPr>
          <p:cNvPr id="113669" name="Rectangle 5"/>
          <p:cNvSpPr>
            <a:spLocks noGrp="1" noChangeArrowheads="1"/>
          </p:cNvSpPr>
          <p:nvPr>
            <p:ph type="sldNum" sz="quarter" idx="3"/>
          </p:nvPr>
        </p:nvSpPr>
        <p:spPr bwMode="auto">
          <a:xfrm>
            <a:off x="3972773" y="8832216"/>
            <a:ext cx="3037628" cy="464184"/>
          </a:xfrm>
          <a:prstGeom prst="rect">
            <a:avLst/>
          </a:prstGeom>
          <a:noFill/>
          <a:ln w="19050">
            <a:noFill/>
            <a:miter lim="800000"/>
            <a:headEnd type="none" w="lg" len="lg"/>
            <a:tailEnd type="none" w="lg" len="lg"/>
          </a:ln>
          <a:effectLst/>
        </p:spPr>
        <p:txBody>
          <a:bodyPr vert="horz" wrap="square" lIns="93167" tIns="46584" rIns="93167" bIns="46584" numCol="1" anchor="b" anchorCtr="0" compatLnSpc="1">
            <a:prstTxWarp prst="textNoShape">
              <a:avLst/>
            </a:prstTxWarp>
          </a:bodyPr>
          <a:lstStyle>
            <a:lvl1pPr algn="r" defTabSz="931670">
              <a:defRPr sz="1300"/>
            </a:lvl1pPr>
          </a:lstStyle>
          <a:p>
            <a:fld id="{F99EAE44-B11E-4ECD-BEDA-6FE822EA81F4}" type="slidenum">
              <a:rPr lang="en-US"/>
              <a:pPr/>
              <a:t>‹#›</a:t>
            </a:fld>
            <a:endParaRPr lang="en-US"/>
          </a:p>
        </p:txBody>
      </p:sp>
    </p:spTree>
    <p:extLst>
      <p:ext uri="{BB962C8B-B14F-4D97-AF65-F5344CB8AC3E}">
        <p14:creationId xmlns:p14="http://schemas.microsoft.com/office/powerpoint/2010/main" val="15968594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3037628" cy="464184"/>
          </a:xfrm>
          <a:prstGeom prst="rect">
            <a:avLst/>
          </a:prstGeom>
          <a:noFill/>
          <a:ln w="19050">
            <a:noFill/>
            <a:miter lim="800000"/>
            <a:headEnd/>
            <a:tailEnd type="none" w="lg" len="lg"/>
          </a:ln>
          <a:effectLst/>
        </p:spPr>
        <p:txBody>
          <a:bodyPr vert="horz" wrap="square" lIns="93167" tIns="46584" rIns="93167" bIns="46584" numCol="1" anchor="t" anchorCtr="0" compatLnSpc="1">
            <a:prstTxWarp prst="textNoShape">
              <a:avLst/>
            </a:prstTxWarp>
          </a:bodyPr>
          <a:lstStyle>
            <a:lvl1pPr defTabSz="931670">
              <a:defRPr sz="1300" i="0">
                <a:latin typeface="Helvetica" pitchFamily="1" charset="0"/>
                <a:ea typeface="+mn-ea"/>
              </a:defRPr>
            </a:lvl1pPr>
          </a:lstStyle>
          <a:p>
            <a:pPr>
              <a:defRPr/>
            </a:pPr>
            <a:endParaRPr lang="en-US"/>
          </a:p>
        </p:txBody>
      </p:sp>
      <p:sp>
        <p:nvSpPr>
          <p:cNvPr id="29699" name="Rectangle 3"/>
          <p:cNvSpPr>
            <a:spLocks noGrp="1" noChangeArrowheads="1"/>
          </p:cNvSpPr>
          <p:nvPr>
            <p:ph type="dt" idx="1"/>
          </p:nvPr>
        </p:nvSpPr>
        <p:spPr bwMode="auto">
          <a:xfrm>
            <a:off x="3972773" y="0"/>
            <a:ext cx="3037628" cy="464184"/>
          </a:xfrm>
          <a:prstGeom prst="rect">
            <a:avLst/>
          </a:prstGeom>
          <a:noFill/>
          <a:ln w="19050">
            <a:noFill/>
            <a:miter lim="800000"/>
            <a:headEnd/>
            <a:tailEnd type="none" w="lg" len="lg"/>
          </a:ln>
          <a:effectLst/>
        </p:spPr>
        <p:txBody>
          <a:bodyPr vert="horz" wrap="square" lIns="93167" tIns="46584" rIns="93167" bIns="46584" numCol="1" anchor="t" anchorCtr="0" compatLnSpc="1">
            <a:prstTxWarp prst="textNoShape">
              <a:avLst/>
            </a:prstTxWarp>
          </a:bodyPr>
          <a:lstStyle>
            <a:lvl1pPr algn="r" defTabSz="931670">
              <a:defRPr sz="1300" i="0">
                <a:latin typeface="Helvetica" pitchFamily="1" charset="0"/>
                <a:ea typeface="+mn-ea"/>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406400" y="698500"/>
            <a:ext cx="6197600" cy="348615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91976" y="4416108"/>
            <a:ext cx="5496357" cy="4182427"/>
          </a:xfrm>
          <a:prstGeom prst="rect">
            <a:avLst/>
          </a:prstGeom>
          <a:noFill/>
          <a:ln w="19050">
            <a:noFill/>
            <a:miter lim="800000"/>
            <a:headEnd/>
            <a:tailEnd type="none" w="lg" len="lg"/>
          </a:ln>
          <a:effectLst/>
        </p:spPr>
        <p:txBody>
          <a:bodyPr vert="horz" wrap="square" lIns="93167" tIns="46584" rIns="93167" bIns="4658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9702" name="Rectangle 6"/>
          <p:cNvSpPr>
            <a:spLocks noGrp="1" noChangeArrowheads="1"/>
          </p:cNvSpPr>
          <p:nvPr>
            <p:ph type="ftr" sz="quarter" idx="4"/>
          </p:nvPr>
        </p:nvSpPr>
        <p:spPr bwMode="auto">
          <a:xfrm>
            <a:off x="0" y="8832216"/>
            <a:ext cx="3037628" cy="464184"/>
          </a:xfrm>
          <a:prstGeom prst="rect">
            <a:avLst/>
          </a:prstGeom>
          <a:noFill/>
          <a:ln w="19050">
            <a:noFill/>
            <a:miter lim="800000"/>
            <a:headEnd/>
            <a:tailEnd type="none" w="lg" len="lg"/>
          </a:ln>
          <a:effectLst/>
        </p:spPr>
        <p:txBody>
          <a:bodyPr vert="horz" wrap="square" lIns="93167" tIns="46584" rIns="93167" bIns="46584" numCol="1" anchor="b" anchorCtr="0" compatLnSpc="1">
            <a:prstTxWarp prst="textNoShape">
              <a:avLst/>
            </a:prstTxWarp>
          </a:bodyPr>
          <a:lstStyle>
            <a:lvl1pPr defTabSz="931670">
              <a:defRPr sz="1300" i="0">
                <a:latin typeface="Helvetica" pitchFamily="1" charset="0"/>
                <a:ea typeface="+mn-ea"/>
              </a:defRPr>
            </a:lvl1pPr>
          </a:lstStyle>
          <a:p>
            <a:pPr>
              <a:defRPr/>
            </a:pPr>
            <a:endParaRPr lang="en-US"/>
          </a:p>
        </p:txBody>
      </p:sp>
      <p:sp>
        <p:nvSpPr>
          <p:cNvPr id="29703" name="Rectangle 7"/>
          <p:cNvSpPr>
            <a:spLocks noGrp="1" noChangeArrowheads="1"/>
          </p:cNvSpPr>
          <p:nvPr>
            <p:ph type="sldNum" sz="quarter" idx="5"/>
          </p:nvPr>
        </p:nvSpPr>
        <p:spPr bwMode="auto">
          <a:xfrm>
            <a:off x="3972773" y="8832216"/>
            <a:ext cx="3037628" cy="464184"/>
          </a:xfrm>
          <a:prstGeom prst="rect">
            <a:avLst/>
          </a:prstGeom>
          <a:noFill/>
          <a:ln w="19050">
            <a:noFill/>
            <a:miter lim="800000"/>
            <a:headEnd/>
            <a:tailEnd type="none" w="lg" len="lg"/>
          </a:ln>
          <a:effectLst/>
        </p:spPr>
        <p:txBody>
          <a:bodyPr vert="horz" wrap="square" lIns="93167" tIns="46584" rIns="93167" bIns="46584" numCol="1" anchor="b" anchorCtr="0" compatLnSpc="1">
            <a:prstTxWarp prst="textNoShape">
              <a:avLst/>
            </a:prstTxWarp>
          </a:bodyPr>
          <a:lstStyle>
            <a:lvl1pPr algn="r" defTabSz="931670">
              <a:defRPr sz="1300" i="0">
                <a:latin typeface="Helvetica" charset="0"/>
              </a:defRPr>
            </a:lvl1pPr>
          </a:lstStyle>
          <a:p>
            <a:fld id="{2C8266C2-3789-4C72-8718-8D0E4DF03F6E}" type="slidenum">
              <a:rPr lang="en-US"/>
              <a:pPr/>
              <a:t>‹#›</a:t>
            </a:fld>
            <a:endParaRPr lang="en-US"/>
          </a:p>
        </p:txBody>
      </p:sp>
    </p:spTree>
    <p:extLst>
      <p:ext uri="{BB962C8B-B14F-4D97-AF65-F5344CB8AC3E}">
        <p14:creationId xmlns:p14="http://schemas.microsoft.com/office/powerpoint/2010/main" val="68459324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pitchFamily="18" charset="0"/>
        <a:ea typeface="ヒラギノ角ゴ Pro W3" charset="-128"/>
        <a:cs typeface="ヒラギノ角ゴ Pro W3" charset="-128"/>
      </a:defRPr>
    </a:lvl1pPr>
    <a:lvl2pPr marL="457200" algn="l" rtl="0" eaLnBrk="0" fontAlgn="base" hangingPunct="0">
      <a:spcBef>
        <a:spcPct val="30000"/>
      </a:spcBef>
      <a:spcAft>
        <a:spcPct val="0"/>
      </a:spcAft>
      <a:defRPr sz="1200" kern="1200">
        <a:solidFill>
          <a:schemeClr val="tx1"/>
        </a:solidFill>
        <a:latin typeface="Times" pitchFamily="18" charset="0"/>
        <a:ea typeface="ヒラギノ角ゴ Pro W3" charset="-128"/>
        <a:cs typeface="+mn-cs"/>
      </a:defRPr>
    </a:lvl2pPr>
    <a:lvl3pPr marL="914400" algn="l" rtl="0" eaLnBrk="0" fontAlgn="base" hangingPunct="0">
      <a:spcBef>
        <a:spcPct val="30000"/>
      </a:spcBef>
      <a:spcAft>
        <a:spcPct val="0"/>
      </a:spcAft>
      <a:defRPr sz="1200" kern="1200">
        <a:solidFill>
          <a:schemeClr val="tx1"/>
        </a:solidFill>
        <a:latin typeface="Times" pitchFamily="18"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pitchFamily="18"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pitchFamily="18"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Welcome to this remote Psychoacoustic Test for the National Aeronautics and Space Administration. NASA thanks you for volunteering to complete this survey. Your time and feedback are a valuable tool as we learn about human response to noise.</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1</a:t>
            </a:fld>
            <a:endParaRPr lang="en-US"/>
          </a:p>
        </p:txBody>
      </p:sp>
    </p:spTree>
    <p:extLst>
      <p:ext uri="{BB962C8B-B14F-4D97-AF65-F5344CB8AC3E}">
        <p14:creationId xmlns:p14="http://schemas.microsoft.com/office/powerpoint/2010/main" val="1190597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 going over a brief but important legal matter, that is, your privacy, the next seven slides will introduce you to the survey, the hardware and software requirements, the steps and facets of the survey, a schedule, and instructions for your next steps. </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2</a:t>
            </a:fld>
            <a:endParaRPr lang="en-US"/>
          </a:p>
        </p:txBody>
      </p:sp>
    </p:spTree>
    <p:extLst>
      <p:ext uri="{BB962C8B-B14F-4D97-AF65-F5344CB8AC3E}">
        <p14:creationId xmlns:p14="http://schemas.microsoft.com/office/powerpoint/2010/main" val="1983884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Be assured your personal information, that is, your name, email, and phone number, will not be shared with anyone outside of NASA and its subcontractors on this study testing group.  Your zip code will be shared but it will be associated with an anonymous Participant Identification number. </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want to be clear that you are not being forced to take this test and have volunteered your time on this important study. Remember that at any time, you may exit the test. However, if you fail to return in the allotted time the survey is open, your results will not be counted.</a:t>
            </a:r>
          </a:p>
        </p:txBody>
      </p:sp>
      <p:sp>
        <p:nvSpPr>
          <p:cNvPr id="4" name="Slide Number Placeholder 3"/>
          <p:cNvSpPr>
            <a:spLocks noGrp="1"/>
          </p:cNvSpPr>
          <p:nvPr>
            <p:ph type="sldNum" sz="quarter" idx="5"/>
          </p:nvPr>
        </p:nvSpPr>
        <p:spPr/>
        <p:txBody>
          <a:bodyPr/>
          <a:lstStyle/>
          <a:p>
            <a:fld id="{2C8266C2-3789-4C72-8718-8D0E4DF03F6E}" type="slidenum">
              <a:rPr lang="en-US" smtClean="0"/>
              <a:pPr/>
              <a:t>3</a:t>
            </a:fld>
            <a:endParaRPr lang="en-US"/>
          </a:p>
        </p:txBody>
      </p:sp>
    </p:spTree>
    <p:extLst>
      <p:ext uri="{BB962C8B-B14F-4D97-AF65-F5344CB8AC3E}">
        <p14:creationId xmlns:p14="http://schemas.microsoft.com/office/powerpoint/2010/main" val="5699312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psychoacoustic test is where one provides their reaction to a sound.  In this test, a web-based survey will ask you to rate the annoyance of each sound you hear.</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NASA is conducting this test to gain understanding of people’s reactions to certain sounds. It will increase NASA’s understanding on how to mitigate the effects of aviation noise, and this knowledge will be shared with other organizations within government, industry, and academia.  These other organizations may use the results of this research to inform policy making and aircraft design.  </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4</a:t>
            </a:fld>
            <a:endParaRPr lang="en-US"/>
          </a:p>
        </p:txBody>
      </p:sp>
    </p:spTree>
    <p:extLst>
      <p:ext uri="{BB962C8B-B14F-4D97-AF65-F5344CB8AC3E}">
        <p14:creationId xmlns:p14="http://schemas.microsoft.com/office/powerpoint/2010/main" val="37176803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Please use a personal laptop or desktop computer to access the survey through a steady internet connection.  Cell phones and tablets are not permitted.  We ask that you wear over-the-ear headphones to listen to the sounds in the test </a:t>
            </a:r>
          </a:p>
          <a:p>
            <a:pPr marL="0" marR="0">
              <a:spcBef>
                <a:spcPts val="0"/>
              </a:spcBef>
              <a:spcAft>
                <a:spcPts val="6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 (Hit space bar for animation once, then again)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It is preferred that you use a </a:t>
            </a:r>
            <a:r>
              <a:rPr lang="en-US" sz="1800" i="1" dirty="0">
                <a:effectLst/>
                <a:latin typeface="Calibri" panose="020F0502020204030204" pitchFamily="34" charset="0"/>
                <a:ea typeface="Calibri" panose="020F0502020204030204" pitchFamily="34" charset="0"/>
                <a:cs typeface="Times New Roman" panose="02020603050405020304" pitchFamily="18" charset="0"/>
              </a:rPr>
              <a:t>wired</a:t>
            </a:r>
            <a:r>
              <a:rPr lang="en-US" sz="1800" dirty="0">
                <a:effectLst/>
                <a:latin typeface="Calibri" panose="020F0502020204030204" pitchFamily="34" charset="0"/>
                <a:ea typeface="Calibri" panose="020F0502020204030204" pitchFamily="34" charset="0"/>
                <a:cs typeface="Times New Roman" panose="02020603050405020304" pitchFamily="18" charset="0"/>
              </a:rPr>
              <a:t> over-the-ear headphone connected directly to your computer’s microphone or headphone port </a:t>
            </a:r>
          </a:p>
          <a:p>
            <a:pPr marL="0" marR="0">
              <a:spcBef>
                <a:spcPts val="0"/>
              </a:spcBef>
              <a:spcAft>
                <a:spcPts val="6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i="1" dirty="0">
                <a:effectLst/>
                <a:latin typeface="Calibri" panose="020F0502020204030204" pitchFamily="34" charset="0"/>
                <a:ea typeface="Calibri" panose="020F0502020204030204" pitchFamily="34" charset="0"/>
                <a:cs typeface="Times New Roman" panose="02020603050405020304" pitchFamily="18" charset="0"/>
              </a:rPr>
              <a:t>Wireless</a:t>
            </a:r>
            <a:r>
              <a:rPr lang="en-US" sz="1800" dirty="0">
                <a:effectLst/>
                <a:latin typeface="Calibri" panose="020F0502020204030204" pitchFamily="34" charset="0"/>
                <a:ea typeface="Calibri" panose="020F0502020204030204" pitchFamily="34" charset="0"/>
                <a:cs typeface="Times New Roman" panose="02020603050405020304" pitchFamily="18" charset="0"/>
              </a:rPr>
              <a:t> over-the-ear headphones, for example, Bluetooth headphones, may be used if an alternative wired over-the-ear headphone is unavailable.  In-ear headphones such as wired earbuds or air pods are not permitted.</a:t>
            </a:r>
          </a:p>
          <a:p>
            <a:pPr marL="0" marR="0">
              <a:spcBef>
                <a:spcPts val="0"/>
              </a:spcBef>
              <a:spcAft>
                <a:spcPts val="6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 (hit space bar for animation three times, third time slowly). </a:t>
            </a:r>
          </a:p>
          <a:p>
            <a:pPr marL="0" marR="0">
              <a:spcBef>
                <a:spcPts val="0"/>
              </a:spcBef>
              <a:spcAft>
                <a:spcPts val="6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Please wait at least one day to conduct the survey after experiencing loud noise events, such as attending a rock concert, mowing the yard, or extensive music playing with in-ear headphones.</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Please be in a quiet room free of distractions. </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5</a:t>
            </a:fld>
            <a:endParaRPr lang="en-US"/>
          </a:p>
        </p:txBody>
      </p:sp>
    </p:spTree>
    <p:extLst>
      <p:ext uri="{BB962C8B-B14F-4D97-AF65-F5344CB8AC3E}">
        <p14:creationId xmlns:p14="http://schemas.microsoft.com/office/powerpoint/2010/main" val="34588343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steps the survey will walk you through are listed on the slide.  </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First, to test how well your headset or speaker volume matches with the actual sounds being played, a verification test called “calibration” will be completed. As part of this calibration, you will rub your hands together making a noise. You will do this a couple of times and adjust your headset volume as necessary following a video demonstration.  This may take approximately 5-10 minutes.</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Then, you’ll be taken through a familiarization session which will play a sample set of sounds you might hear in the test.  Some of these familiarization sounds may cause visceral or quick reactions, but you will not be answering questions on how you felt about the sounds.  You will just need to listen to them.  You may choose to repeat the calibration after familiarization but doing so will require you to go through the familiarization session again after calibration.  If you choose not to repeat calibration, please do not adjust the volume on your computer or headphones for the remainder of the test.  Adjusting the volume after familiarization will lead to misleading test results for NASA.</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 Practice Session will follow the familiarization session, and it will be time for you to practice responding to the sounds and using the software. </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Next, you’re ready for the real test sessions. There will be four test sessions, each containing 21 sounds. Each session will take between 10 and 15 minutes to complete. During the test sessions, there will be different sounds playing throughout the test you will be ranking on a scale bar. Some of these sounds may be loud and obtrusive and could startle you. Between each session you will have time to take a break, go to the bathroom, and stretch. </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We ask you listen to test sounds when other unexpected sounds in your environment are not occurring, for example, the sounds of a flushing toilet or an aircraft flyover outside. Please do your best to ignore those sounds. If it is a sound that lingers for a long time, please pause the test, and continue later, within six hours.  If you return </a:t>
            </a:r>
            <a:r>
              <a:rPr lang="en-US" sz="1800" u="sng" dirty="0">
                <a:effectLst/>
                <a:latin typeface="Calibri" panose="020F0502020204030204" pitchFamily="34" charset="0"/>
                <a:ea typeface="Calibri" panose="020F0502020204030204" pitchFamily="34" charset="0"/>
                <a:cs typeface="Times New Roman" panose="02020603050405020304" pitchFamily="18" charset="0"/>
              </a:rPr>
              <a:t>after</a:t>
            </a:r>
            <a:r>
              <a:rPr lang="en-US" sz="1800" dirty="0">
                <a:effectLst/>
                <a:latin typeface="Calibri" panose="020F0502020204030204" pitchFamily="34" charset="0"/>
                <a:ea typeface="Calibri" panose="020F0502020204030204" pitchFamily="34" charset="0"/>
                <a:cs typeface="Times New Roman" panose="02020603050405020304" pitchFamily="18" charset="0"/>
              </a:rPr>
              <a:t> six hours, you will have to complete the test from the beginning.</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After the test sessions there will be an opportunity to take a post test survey where you will have an opportunity to provide feedback. </a:t>
            </a:r>
          </a:p>
          <a:p>
            <a:pPr marL="0" marR="0">
              <a:spcBef>
                <a:spcPts val="0"/>
              </a:spcBef>
              <a:spcAft>
                <a:spcPts val="600"/>
              </a:spcAft>
            </a:pP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ACTION-Hit the space bar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you experience technical difficulties, such as your internet or electricity turning off, or if you hear loud noises for an extended period, it is okay to pause, and you can continue the test within four hours. You may choose to exit the test completely and return later, but you will need to complete the test from the beginning.  </a:t>
            </a:r>
          </a:p>
        </p:txBody>
      </p:sp>
      <p:sp>
        <p:nvSpPr>
          <p:cNvPr id="4" name="Slide Number Placeholder 3"/>
          <p:cNvSpPr>
            <a:spLocks noGrp="1"/>
          </p:cNvSpPr>
          <p:nvPr>
            <p:ph type="sldNum" sz="quarter" idx="5"/>
          </p:nvPr>
        </p:nvSpPr>
        <p:spPr/>
        <p:txBody>
          <a:bodyPr/>
          <a:lstStyle/>
          <a:p>
            <a:fld id="{2C8266C2-3789-4C72-8718-8D0E4DF03F6E}" type="slidenum">
              <a:rPr lang="en-US" smtClean="0"/>
              <a:pPr/>
              <a:t>6</a:t>
            </a:fld>
            <a:endParaRPr lang="en-US"/>
          </a:p>
        </p:txBody>
      </p:sp>
    </p:spTree>
    <p:extLst>
      <p:ext uri="{BB962C8B-B14F-4D97-AF65-F5344CB8AC3E}">
        <p14:creationId xmlns:p14="http://schemas.microsoft.com/office/powerpoint/2010/main" val="8071186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flowchart is a roadmap to the test. You are currently logged in and watching the introduction video. You will next enter your computer and headphone information.  If you do not know your computer and headphone brand name or model, you may choose not to enter this information.  You will then be taken to do a calibration of your speakers and go through a familiarization of the testing platform.  You will then watch a practice video, do a practice session, and then start the test.  You will finish up with the post-test survey. If you exit out of the test at any of those steps, you will have to go back and calibrate your speakers again to continue with the test.</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7</a:t>
            </a:fld>
            <a:endParaRPr lang="en-US"/>
          </a:p>
        </p:txBody>
      </p:sp>
    </p:spTree>
    <p:extLst>
      <p:ext uri="{BB962C8B-B14F-4D97-AF65-F5344CB8AC3E}">
        <p14:creationId xmlns:p14="http://schemas.microsoft.com/office/powerpoint/2010/main" val="136570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test will be available from 1 AM on Friday, September 3, 2022 until midnight on Friday, September 10, 2022. </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If you experience technical difficulties during the test, please contact Harris Miller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Miller</a:t>
            </a:r>
            <a:r>
              <a:rPr lang="en-US" sz="1800" dirty="0">
                <a:effectLst/>
                <a:latin typeface="Calibri" panose="020F0502020204030204" pitchFamily="34" charset="0"/>
                <a:ea typeface="Calibri" panose="020F0502020204030204" pitchFamily="34" charset="0"/>
                <a:cs typeface="Times New Roman" panose="02020603050405020304" pitchFamily="18" charset="0"/>
              </a:rPr>
              <a:t> &amp; Hanson, Inc., or “HMMH”, the test proctor NASA has hired for this survey. HMMH’s email address is NASASoundStudy@hmmh.com or their telephone number is 781-852-3199).  For troubleshooting, there will be a 24-7 helpdesk during the duration of the test.  </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General questions about the test, like about the sounds to be played, cannot be answered until you have completed the test. There will be time after the test for these kinds of questions, so please feel free to ask them at the proper time. Please refer to the FAQ’s you were provided for all other questions.</a:t>
            </a:r>
          </a:p>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Your next step is to follow the prompts for the calibration, familiarization, and practice sessions before entering the main test.</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8</a:t>
            </a:fld>
            <a:endParaRPr lang="en-US"/>
          </a:p>
        </p:txBody>
      </p:sp>
    </p:spTree>
    <p:extLst>
      <p:ext uri="{BB962C8B-B14F-4D97-AF65-F5344CB8AC3E}">
        <p14:creationId xmlns:p14="http://schemas.microsoft.com/office/powerpoint/2010/main" val="2188188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6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Thank you for participating in this very important survey for NASA.  Your feedback is invaluable and will help our research greatly. Shortly, you will be watching a more detailed practice session video to familiarize yourself with the testing platform.  </a:t>
            </a:r>
            <a:r>
              <a:rPr lang="en-US" sz="1800">
                <a:effectLst/>
                <a:latin typeface="Calibri" panose="020F0502020204030204" pitchFamily="34" charset="0"/>
                <a:ea typeface="Calibri" panose="020F0502020204030204" pitchFamily="34" charset="0"/>
                <a:cs typeface="Times New Roman" panose="02020603050405020304" pitchFamily="18" charset="0"/>
              </a:rPr>
              <a:t>Have a great day!</a:t>
            </a:r>
          </a:p>
          <a:p>
            <a:endParaRPr lang="en-US" dirty="0"/>
          </a:p>
        </p:txBody>
      </p:sp>
      <p:sp>
        <p:nvSpPr>
          <p:cNvPr id="4" name="Slide Number Placeholder 3"/>
          <p:cNvSpPr>
            <a:spLocks noGrp="1"/>
          </p:cNvSpPr>
          <p:nvPr>
            <p:ph type="sldNum" sz="quarter" idx="5"/>
          </p:nvPr>
        </p:nvSpPr>
        <p:spPr/>
        <p:txBody>
          <a:bodyPr/>
          <a:lstStyle/>
          <a:p>
            <a:fld id="{2C8266C2-3789-4C72-8718-8D0E4DF03F6E}" type="slidenum">
              <a:rPr lang="en-US" smtClean="0"/>
              <a:pPr/>
              <a:t>9</a:t>
            </a:fld>
            <a:endParaRPr lang="en-US"/>
          </a:p>
        </p:txBody>
      </p:sp>
    </p:spTree>
    <p:extLst>
      <p:ext uri="{BB962C8B-B14F-4D97-AF65-F5344CB8AC3E}">
        <p14:creationId xmlns:p14="http://schemas.microsoft.com/office/powerpoint/2010/main" val="23179885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4"/>
          <p:cNvSpPr>
            <a:spLocks noGrp="1" noChangeArrowheads="1"/>
          </p:cNvSpPr>
          <p:nvPr>
            <p:ph type="ftr" sz="quarter" idx="10"/>
          </p:nvPr>
        </p:nvSpPr>
        <p:spPr>
          <a:xfrm>
            <a:off x="5486400" y="6378576"/>
            <a:ext cx="5700184" cy="403225"/>
          </a:xfrm>
        </p:spPr>
        <p:txBody>
          <a:bodyPr rtlCol="0"/>
          <a:lstStyle>
            <a:lvl1pPr eaLnBrk="0" hangingPunct="0">
              <a:defRPr i="1">
                <a:solidFill>
                  <a:schemeClr val="tx1">
                    <a:tint val="75000"/>
                  </a:schemeClr>
                </a:solidFill>
                <a:latin typeface="Arial Narrow" charset="0"/>
                <a:ea typeface="+mn-ea"/>
              </a:defRPr>
            </a:lvl1pPr>
          </a:lstStyle>
          <a:p>
            <a:pPr>
              <a:defRPr/>
            </a:pPr>
            <a:r>
              <a:rPr lang="en-US"/>
              <a:t>Psychoacoustic Sound Study---Introduction Video</a:t>
            </a:r>
          </a:p>
        </p:txBody>
      </p:sp>
      <p:sp>
        <p:nvSpPr>
          <p:cNvPr id="5" name="Rectangle 15"/>
          <p:cNvSpPr>
            <a:spLocks noGrp="1" noChangeArrowheads="1"/>
          </p:cNvSpPr>
          <p:nvPr>
            <p:ph type="sldNum" sz="quarter" idx="11"/>
          </p:nvPr>
        </p:nvSpPr>
        <p:spPr>
          <a:xfrm>
            <a:off x="11277600" y="6392864"/>
            <a:ext cx="550333" cy="388937"/>
          </a:xfrm>
          <a:prstGeom prst="rect">
            <a:avLst/>
          </a:prstGeom>
        </p:spPr>
        <p:txBody>
          <a:bodyPr vert="horz" wrap="square" lIns="91440" tIns="45720" rIns="91440" bIns="45720" numCol="1" anchor="t" anchorCtr="0" compatLnSpc="1">
            <a:prstTxWarp prst="textNoShape">
              <a:avLst/>
            </a:prstTxWarp>
          </a:bodyPr>
          <a:lstStyle>
            <a:lvl1pPr>
              <a:defRPr/>
            </a:lvl1pPr>
          </a:lstStyle>
          <a:p>
            <a:fld id="{3EF8E4A8-9725-4C44-B913-59D1C69BE8B6}" type="slidenum">
              <a:rPr lang="en-US"/>
              <a:pPr/>
              <a:t>‹#›</a:t>
            </a:fld>
            <a:endParaRPr lang="en-US"/>
          </a:p>
        </p:txBody>
      </p:sp>
    </p:spTree>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12800" y="0"/>
            <a:ext cx="1097280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Text Placeholder 2"/>
          <p:cNvSpPr>
            <a:spLocks noGrp="1"/>
          </p:cNvSpPr>
          <p:nvPr>
            <p:ph type="body" idx="1"/>
          </p:nvPr>
        </p:nvSpPr>
        <p:spPr bwMode="auto">
          <a:xfrm>
            <a:off x="609600" y="1066800"/>
            <a:ext cx="10972800" cy="52895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20" name="Straight Connector 19"/>
          <p:cNvCxnSpPr/>
          <p:nvPr userDrawn="1"/>
        </p:nvCxnSpPr>
        <p:spPr bwMode="auto">
          <a:xfrm>
            <a:off x="304800" y="762000"/>
            <a:ext cx="10363200" cy="1588"/>
          </a:xfrm>
          <a:prstGeom prst="line">
            <a:avLst/>
          </a:prstGeom>
          <a:solidFill>
            <a:schemeClr val="accent1"/>
          </a:solidFill>
          <a:ln w="38100" cap="flat" cmpd="sng" algn="ctr">
            <a:gradFill flip="none" rotWithShape="1">
              <a:gsLst>
                <a:gs pos="0">
                  <a:srgbClr val="800000"/>
                </a:gs>
                <a:gs pos="100000">
                  <a:prstClr val="white"/>
                </a:gs>
              </a:gsLst>
              <a:lin ang="0" scaled="1"/>
              <a:tileRect/>
            </a:gradFill>
            <a:prstDash val="solid"/>
            <a:round/>
            <a:headEnd type="none" w="med" len="med"/>
            <a:tailEnd type="none" w="med" len="med"/>
          </a:ln>
          <a:effectLst/>
        </p:spPr>
      </p:cxnSp>
      <p:pic>
        <p:nvPicPr>
          <p:cNvPr id="1029" name="Picture 13" descr="NASA insigniaCMYK"/>
          <p:cNvPicPr preferRelativeResize="0">
            <a:picLocks noChangeAspect="1" noChangeArrowheads="1"/>
          </p:cNvPicPr>
          <p:nvPr userDrawn="1"/>
        </p:nvPicPr>
        <p:blipFill>
          <a:blip r:embed="rId4" cstate="print"/>
          <a:srcRect/>
          <a:stretch>
            <a:fillRect/>
          </a:stretch>
        </p:blipFill>
        <p:spPr bwMode="auto">
          <a:xfrm>
            <a:off x="10839451" y="76200"/>
            <a:ext cx="831849" cy="622300"/>
          </a:xfrm>
          <a:prstGeom prst="rect">
            <a:avLst/>
          </a:prstGeom>
          <a:noFill/>
          <a:ln w="9525">
            <a:noFill/>
            <a:miter lim="800000"/>
            <a:headEnd/>
            <a:tailEnd/>
          </a:ln>
        </p:spPr>
      </p:pic>
      <p:sp>
        <p:nvSpPr>
          <p:cNvPr id="6" name="Footer Placeholder 5"/>
          <p:cNvSpPr>
            <a:spLocks noGrp="1"/>
          </p:cNvSpPr>
          <p:nvPr>
            <p:ph type="ftr" sz="quarter" idx="3"/>
          </p:nvPr>
        </p:nvSpPr>
        <p:spPr>
          <a:xfrm>
            <a:off x="4165600" y="6356351"/>
            <a:ext cx="3860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i="0">
                <a:solidFill>
                  <a:srgbClr val="898989"/>
                </a:solidFill>
                <a:latin typeface="Calibri" pitchFamily="34" charset="0"/>
              </a:defRPr>
            </a:lvl1pPr>
          </a:lstStyle>
          <a:p>
            <a:r>
              <a:rPr lang="en-US"/>
              <a:t>Psychoacoustic Sound Study---Introduction Video</a:t>
            </a:r>
          </a:p>
        </p:txBody>
      </p:sp>
      <p:sp>
        <p:nvSpPr>
          <p:cNvPr id="9" name="Rectangle 15"/>
          <p:cNvSpPr txBox="1">
            <a:spLocks noChangeArrowheads="1"/>
          </p:cNvSpPr>
          <p:nvPr userDrawn="1"/>
        </p:nvSpPr>
        <p:spPr bwMode="auto">
          <a:xfrm>
            <a:off x="11438467" y="6567238"/>
            <a:ext cx="753533" cy="256765"/>
          </a:xfrm>
          <a:prstGeom prst="rect">
            <a:avLst/>
          </a:prstGeom>
          <a:noFill/>
          <a:ln w="9525">
            <a:noFill/>
            <a:miter lim="800000"/>
            <a:headEnd/>
            <a:tailEnd/>
          </a:ln>
          <a:effectLst/>
        </p:spPr>
        <p:txBody>
          <a:bodyPr lIns="101882" tIns="50941" rIns="101882" bIns="50941" anchor="b">
            <a:spAutoFit/>
          </a:bodyPr>
          <a:lstStyle/>
          <a:p>
            <a:pPr algn="r" defTabSz="457200" eaLnBrk="1" hangingPunct="1"/>
            <a:fld id="{635DF09A-A84C-48C6-B725-392B7188245F}" type="slidenum">
              <a:rPr lang="en-US" sz="1000" i="0">
                <a:solidFill>
                  <a:srgbClr val="800000"/>
                </a:solidFill>
                <a:latin typeface="75 Helvetica Bold" charset="0"/>
              </a:rPr>
              <a:pPr algn="r" defTabSz="457200" eaLnBrk="1" hangingPunct="1"/>
              <a:t>‹#›</a:t>
            </a:fld>
            <a:endParaRPr lang="en-US" sz="1000" i="0" dirty="0">
              <a:solidFill>
                <a:srgbClr val="800000"/>
              </a:solidFill>
              <a:latin typeface="75 Helvetica Bold" charset="0"/>
            </a:endParaRP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Lst>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hf hdr="0" dt="0"/>
  <p:txStyles>
    <p:titleStyle>
      <a:lvl1pPr algn="l" defTabSz="457200" rtl="0" fontAlgn="base">
        <a:spcBef>
          <a:spcPct val="0"/>
        </a:spcBef>
        <a:spcAft>
          <a:spcPct val="0"/>
        </a:spcAft>
        <a:defRPr lang="en-US" sz="2800" b="1" kern="1200" dirty="0">
          <a:solidFill>
            <a:schemeClr val="tx1"/>
          </a:solidFill>
          <a:latin typeface="Helvetica"/>
          <a:ea typeface="ＭＳ Ｐゴシック" charset="-128"/>
          <a:cs typeface="Helvetica"/>
        </a:defRPr>
      </a:lvl1pPr>
      <a:lvl2pPr algn="ctr" defTabSz="457200" rtl="0" fontAlgn="base">
        <a:spcBef>
          <a:spcPct val="0"/>
        </a:spcBef>
        <a:spcAft>
          <a:spcPct val="0"/>
        </a:spcAft>
        <a:defRPr sz="2800" b="1">
          <a:solidFill>
            <a:schemeClr val="tx1"/>
          </a:solidFill>
          <a:latin typeface="Helvetica" charset="0"/>
          <a:ea typeface="ＭＳ Ｐゴシック" charset="-128"/>
        </a:defRPr>
      </a:lvl2pPr>
      <a:lvl3pPr algn="ctr" defTabSz="457200" rtl="0" fontAlgn="base">
        <a:spcBef>
          <a:spcPct val="0"/>
        </a:spcBef>
        <a:spcAft>
          <a:spcPct val="0"/>
        </a:spcAft>
        <a:defRPr sz="2800" b="1">
          <a:solidFill>
            <a:schemeClr val="tx1"/>
          </a:solidFill>
          <a:latin typeface="Helvetica" charset="0"/>
          <a:ea typeface="ＭＳ Ｐゴシック" charset="-128"/>
        </a:defRPr>
      </a:lvl3pPr>
      <a:lvl4pPr algn="ctr" defTabSz="457200" rtl="0" fontAlgn="base">
        <a:spcBef>
          <a:spcPct val="0"/>
        </a:spcBef>
        <a:spcAft>
          <a:spcPct val="0"/>
        </a:spcAft>
        <a:defRPr sz="2800" b="1">
          <a:solidFill>
            <a:schemeClr val="tx1"/>
          </a:solidFill>
          <a:latin typeface="Helvetica" charset="0"/>
          <a:ea typeface="ＭＳ Ｐゴシック" charset="-128"/>
        </a:defRPr>
      </a:lvl4pPr>
      <a:lvl5pPr algn="ctr" defTabSz="457200" rtl="0" fontAlgn="base">
        <a:spcBef>
          <a:spcPct val="0"/>
        </a:spcBef>
        <a:spcAft>
          <a:spcPct val="0"/>
        </a:spcAft>
        <a:defRPr sz="2800" b="1">
          <a:solidFill>
            <a:schemeClr val="tx1"/>
          </a:solidFill>
          <a:latin typeface="Helvetica" charset="0"/>
          <a:ea typeface="ＭＳ Ｐゴシック" charset="-128"/>
        </a:defRPr>
      </a:lvl5pPr>
      <a:lvl6pPr marL="457200" algn="ctr" defTabSz="457200" rtl="0" fontAlgn="base">
        <a:spcBef>
          <a:spcPct val="0"/>
        </a:spcBef>
        <a:spcAft>
          <a:spcPct val="0"/>
        </a:spcAft>
        <a:defRPr sz="2800" b="1">
          <a:solidFill>
            <a:schemeClr val="tx1"/>
          </a:solidFill>
          <a:latin typeface="Helvetica" charset="0"/>
          <a:ea typeface="ＭＳ Ｐゴシック" charset="-128"/>
        </a:defRPr>
      </a:lvl6pPr>
      <a:lvl7pPr marL="914400" algn="ctr" defTabSz="457200" rtl="0" fontAlgn="base">
        <a:spcBef>
          <a:spcPct val="0"/>
        </a:spcBef>
        <a:spcAft>
          <a:spcPct val="0"/>
        </a:spcAft>
        <a:defRPr sz="2800" b="1">
          <a:solidFill>
            <a:schemeClr val="tx1"/>
          </a:solidFill>
          <a:latin typeface="Helvetica" charset="0"/>
          <a:ea typeface="ＭＳ Ｐゴシック" charset="-128"/>
        </a:defRPr>
      </a:lvl7pPr>
      <a:lvl8pPr marL="1371600" algn="ctr" defTabSz="457200" rtl="0" fontAlgn="base">
        <a:spcBef>
          <a:spcPct val="0"/>
        </a:spcBef>
        <a:spcAft>
          <a:spcPct val="0"/>
        </a:spcAft>
        <a:defRPr sz="2800" b="1">
          <a:solidFill>
            <a:schemeClr val="tx1"/>
          </a:solidFill>
          <a:latin typeface="Helvetica" charset="0"/>
          <a:ea typeface="ＭＳ Ｐゴシック" charset="-128"/>
        </a:defRPr>
      </a:lvl8pPr>
      <a:lvl9pPr marL="1828800" algn="ctr" defTabSz="457200" rtl="0" fontAlgn="base">
        <a:spcBef>
          <a:spcPct val="0"/>
        </a:spcBef>
        <a:spcAft>
          <a:spcPct val="0"/>
        </a:spcAft>
        <a:defRPr sz="2800" b="1">
          <a:solidFill>
            <a:schemeClr val="tx1"/>
          </a:solidFill>
          <a:latin typeface="Helvetica" charset="0"/>
          <a:ea typeface="ＭＳ Ｐゴシック" charset="-128"/>
        </a:defRPr>
      </a:lvl9pPr>
    </p:titleStyle>
    <p:bodyStyle>
      <a:lvl1pPr marL="342900" indent="-342900" algn="l" defTabSz="457200" rtl="0" fontAlgn="base">
        <a:spcBef>
          <a:spcPct val="20000"/>
        </a:spcBef>
        <a:spcAft>
          <a:spcPct val="0"/>
        </a:spcAft>
        <a:buFont typeface="Arial" pitchFamily="34" charset="0"/>
        <a:buChar char="•"/>
        <a:defRPr sz="2000" kern="1200">
          <a:solidFill>
            <a:schemeClr val="tx1"/>
          </a:solidFill>
          <a:latin typeface="Helvetica"/>
          <a:ea typeface="ＭＳ Ｐゴシック" charset="-128"/>
          <a:cs typeface="Helvetica"/>
        </a:defRPr>
      </a:lvl1pPr>
      <a:lvl2pPr marL="742950" indent="-285750" algn="l" defTabSz="457200" rtl="0" fontAlgn="base">
        <a:spcBef>
          <a:spcPct val="20000"/>
        </a:spcBef>
        <a:spcAft>
          <a:spcPct val="0"/>
        </a:spcAft>
        <a:buFont typeface="Arial" pitchFamily="34" charset="0"/>
        <a:buChar char="–"/>
        <a:defRPr sz="1600" kern="1200">
          <a:solidFill>
            <a:schemeClr val="tx1"/>
          </a:solidFill>
          <a:latin typeface="Helvetica"/>
          <a:ea typeface="ＭＳ Ｐゴシック" charset="-128"/>
          <a:cs typeface="Helvetica"/>
        </a:defRPr>
      </a:lvl2pPr>
      <a:lvl3pPr marL="1143000" indent="-228600" algn="l" defTabSz="457200" rtl="0" fontAlgn="base">
        <a:spcBef>
          <a:spcPct val="20000"/>
        </a:spcBef>
        <a:spcAft>
          <a:spcPct val="0"/>
        </a:spcAft>
        <a:buFont typeface="Arial" pitchFamily="34" charset="0"/>
        <a:buChar char="•"/>
        <a:defRPr sz="1600" kern="1200">
          <a:solidFill>
            <a:schemeClr val="tx1"/>
          </a:solidFill>
          <a:latin typeface="Helvetica"/>
          <a:ea typeface="ＭＳ Ｐゴシック" charset="-128"/>
          <a:cs typeface="Helvetica"/>
        </a:defRPr>
      </a:lvl3pPr>
      <a:lvl4pPr marL="1600200" indent="-228600" algn="l" defTabSz="457200" rtl="0" fontAlgn="base">
        <a:spcBef>
          <a:spcPct val="20000"/>
        </a:spcBef>
        <a:spcAft>
          <a:spcPct val="0"/>
        </a:spcAft>
        <a:buFont typeface="Arial" pitchFamily="34" charset="0"/>
        <a:buChar char="–"/>
        <a:defRPr sz="1600" kern="1200">
          <a:solidFill>
            <a:schemeClr val="tx1"/>
          </a:solidFill>
          <a:latin typeface="Helvetica"/>
          <a:ea typeface="ＭＳ Ｐゴシック" charset="-128"/>
          <a:cs typeface="Helvetica"/>
        </a:defRPr>
      </a:lvl4pPr>
      <a:lvl5pPr marL="2057400" indent="-228600" algn="l" defTabSz="457200" rtl="0" fontAlgn="base">
        <a:spcBef>
          <a:spcPct val="20000"/>
        </a:spcBef>
        <a:spcAft>
          <a:spcPct val="0"/>
        </a:spcAft>
        <a:buFont typeface="Arial" pitchFamily="34" charset="0"/>
        <a:buChar char="»"/>
        <a:defRPr sz="1600" kern="1200">
          <a:solidFill>
            <a:schemeClr val="tx1"/>
          </a:solidFill>
          <a:latin typeface="Helvetica"/>
          <a:ea typeface="ＭＳ Ｐゴシック" charset="-128"/>
          <a:cs typeface="Helvetic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NasaSoundStudy@hmmh.co"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7B0A0-B2B0-4E51-8010-F5C494EE0175}"/>
              </a:ext>
            </a:extLst>
          </p:cNvPr>
          <p:cNvSpPr>
            <a:spLocks noGrp="1"/>
          </p:cNvSpPr>
          <p:nvPr>
            <p:ph type="ctrTitle"/>
          </p:nvPr>
        </p:nvSpPr>
        <p:spPr/>
        <p:txBody>
          <a:bodyPr/>
          <a:lstStyle/>
          <a:p>
            <a:pPr algn="ctr"/>
            <a:r>
              <a:rPr lang="en-US" sz="3200" dirty="0"/>
              <a:t>Introduction to Psychoacoustic Sound Study Video</a:t>
            </a:r>
          </a:p>
        </p:txBody>
      </p:sp>
      <p:sp>
        <p:nvSpPr>
          <p:cNvPr id="3" name="Subtitle 2">
            <a:extLst>
              <a:ext uri="{FF2B5EF4-FFF2-40B4-BE49-F238E27FC236}">
                <a16:creationId xmlns:a16="http://schemas.microsoft.com/office/drawing/2014/main" id="{5D4F71F7-AA68-4F74-B355-B4555253654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57149635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B2708-193D-4BA1-B121-5923ADE999F9}"/>
              </a:ext>
            </a:extLst>
          </p:cNvPr>
          <p:cNvSpPr>
            <a:spLocks noGrp="1"/>
          </p:cNvSpPr>
          <p:nvPr>
            <p:ph type="title"/>
          </p:nvPr>
        </p:nvSpPr>
        <p:spPr/>
        <p:txBody>
          <a:bodyPr/>
          <a:lstStyle/>
          <a:p>
            <a:r>
              <a:rPr lang="en-US" dirty="0"/>
              <a:t>Outline</a:t>
            </a:r>
          </a:p>
        </p:txBody>
      </p:sp>
      <p:graphicFrame>
        <p:nvGraphicFramePr>
          <p:cNvPr id="5" name="Content Placeholder 2">
            <a:extLst>
              <a:ext uri="{FF2B5EF4-FFF2-40B4-BE49-F238E27FC236}">
                <a16:creationId xmlns:a16="http://schemas.microsoft.com/office/drawing/2014/main" id="{43203F25-268C-6DA0-1072-3D3CA9ACA69C}"/>
              </a:ext>
            </a:extLst>
          </p:cNvPr>
          <p:cNvGraphicFramePr>
            <a:graphicFrameLocks noGrp="1"/>
          </p:cNvGraphicFramePr>
          <p:nvPr>
            <p:ph idx="1"/>
            <p:extLst>
              <p:ext uri="{D42A27DB-BD31-4B8C-83A1-F6EECF244321}">
                <p14:modId xmlns:p14="http://schemas.microsoft.com/office/powerpoint/2010/main" val="3972578652"/>
              </p:ext>
            </p:extLst>
          </p:nvPr>
        </p:nvGraphicFramePr>
        <p:xfrm>
          <a:off x="609600" y="1066800"/>
          <a:ext cx="10972800" cy="52895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extBox 2">
            <a:extLst>
              <a:ext uri="{FF2B5EF4-FFF2-40B4-BE49-F238E27FC236}">
                <a16:creationId xmlns:a16="http://schemas.microsoft.com/office/drawing/2014/main" id="{089EE924-5DD4-52E5-97D6-EB6E145A4841}"/>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spTree>
    <p:extLst>
      <p:ext uri="{BB962C8B-B14F-4D97-AF65-F5344CB8AC3E}">
        <p14:creationId xmlns:p14="http://schemas.microsoft.com/office/powerpoint/2010/main" val="92093854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08D68-B800-CE7A-9D24-1A243BA305A3}"/>
              </a:ext>
            </a:extLst>
          </p:cNvPr>
          <p:cNvSpPr>
            <a:spLocks noGrp="1"/>
          </p:cNvSpPr>
          <p:nvPr>
            <p:ph type="title"/>
          </p:nvPr>
        </p:nvSpPr>
        <p:spPr/>
        <p:txBody>
          <a:bodyPr/>
          <a:lstStyle/>
          <a:p>
            <a:r>
              <a:rPr lang="en-US" dirty="0"/>
              <a:t>Privacy/Right to Exit</a:t>
            </a:r>
          </a:p>
        </p:txBody>
      </p:sp>
      <p:sp>
        <p:nvSpPr>
          <p:cNvPr id="3" name="Content Placeholder 2">
            <a:extLst>
              <a:ext uri="{FF2B5EF4-FFF2-40B4-BE49-F238E27FC236}">
                <a16:creationId xmlns:a16="http://schemas.microsoft.com/office/drawing/2014/main" id="{9CEEDF82-8316-1A6E-B9FD-379D924BD843}"/>
              </a:ext>
            </a:extLst>
          </p:cNvPr>
          <p:cNvSpPr>
            <a:spLocks noGrp="1"/>
          </p:cNvSpPr>
          <p:nvPr>
            <p:ph idx="1"/>
          </p:nvPr>
        </p:nvSpPr>
        <p:spPr>
          <a:xfrm>
            <a:off x="399393" y="1403912"/>
            <a:ext cx="5696607" cy="5453274"/>
          </a:xfrm>
        </p:spPr>
        <p:txBody>
          <a:bodyPr/>
          <a:lstStyle/>
          <a:p>
            <a:r>
              <a:rPr lang="en-US" sz="2800" dirty="0"/>
              <a:t>Consent and Privacy</a:t>
            </a:r>
          </a:p>
          <a:p>
            <a:r>
              <a:rPr lang="en-US" sz="2800" dirty="0"/>
              <a:t>Personal information (name, email, phone number) will NOT be shared</a:t>
            </a:r>
          </a:p>
          <a:p>
            <a:pPr lvl="1"/>
            <a:r>
              <a:rPr lang="en-US" sz="2400" dirty="0"/>
              <a:t>Zip code will be shared with your Participant Identification Number</a:t>
            </a:r>
          </a:p>
          <a:p>
            <a:r>
              <a:rPr lang="en-US" sz="2800" dirty="0"/>
              <a:t>Exit the Test at any time</a:t>
            </a:r>
          </a:p>
        </p:txBody>
      </p:sp>
      <p:pic>
        <p:nvPicPr>
          <p:cNvPr id="1026" name="Picture 2" descr="10 tips to protect your privacy online | Kaspersky official blog">
            <a:extLst>
              <a:ext uri="{FF2B5EF4-FFF2-40B4-BE49-F238E27FC236}">
                <a16:creationId xmlns:a16="http://schemas.microsoft.com/office/drawing/2014/main" id="{39591956-50F0-7015-598B-D0150CFF0920}"/>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96000" y="1219638"/>
            <a:ext cx="4735286" cy="473528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F1FE40BE-F821-7F9B-C791-B4B6C9FCE29D}"/>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spTree>
    <p:extLst>
      <p:ext uri="{BB962C8B-B14F-4D97-AF65-F5344CB8AC3E}">
        <p14:creationId xmlns:p14="http://schemas.microsoft.com/office/powerpoint/2010/main" val="123456399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5BE9B9-A74D-F9DF-0A59-007A08505A36}"/>
              </a:ext>
            </a:extLst>
          </p:cNvPr>
          <p:cNvSpPr>
            <a:spLocks noGrp="1"/>
          </p:cNvSpPr>
          <p:nvPr>
            <p:ph type="title"/>
          </p:nvPr>
        </p:nvSpPr>
        <p:spPr/>
        <p:txBody>
          <a:bodyPr/>
          <a:lstStyle/>
          <a:p>
            <a:r>
              <a:rPr lang="en-US" dirty="0"/>
              <a:t>What is a psychoacoustic test and why?</a:t>
            </a:r>
          </a:p>
        </p:txBody>
      </p:sp>
      <p:sp>
        <p:nvSpPr>
          <p:cNvPr id="7" name="Content Placeholder 6">
            <a:extLst>
              <a:ext uri="{FF2B5EF4-FFF2-40B4-BE49-F238E27FC236}">
                <a16:creationId xmlns:a16="http://schemas.microsoft.com/office/drawing/2014/main" id="{773F9ADC-2BFD-3433-2823-0F8600FAFF86}"/>
              </a:ext>
            </a:extLst>
          </p:cNvPr>
          <p:cNvSpPr>
            <a:spLocks noGrp="1"/>
          </p:cNvSpPr>
          <p:nvPr>
            <p:ph idx="1"/>
          </p:nvPr>
        </p:nvSpPr>
        <p:spPr>
          <a:xfrm>
            <a:off x="5535010" y="885825"/>
            <a:ext cx="6250590" cy="5289550"/>
          </a:xfrm>
        </p:spPr>
        <p:txBody>
          <a:bodyPr/>
          <a:lstStyle/>
          <a:p>
            <a:endParaRPr lang="en-US" dirty="0"/>
          </a:p>
          <a:p>
            <a:r>
              <a:rPr lang="en-US" sz="3200" dirty="0"/>
              <a:t>Providing your reaction to sounds</a:t>
            </a:r>
          </a:p>
          <a:p>
            <a:r>
              <a:rPr lang="en-US" sz="3200" dirty="0"/>
              <a:t>Web-based survey</a:t>
            </a:r>
          </a:p>
          <a:p>
            <a:r>
              <a:rPr lang="en-US" sz="3200" dirty="0"/>
              <a:t>Rating annoyance to sounds</a:t>
            </a:r>
          </a:p>
          <a:p>
            <a:r>
              <a:rPr lang="en-US" sz="3200" dirty="0"/>
              <a:t>Increases understanding for mitigating effects of aviation noise; may inform policy-making and aircraft design</a:t>
            </a:r>
          </a:p>
          <a:p>
            <a:endParaRPr lang="en-US" dirty="0"/>
          </a:p>
        </p:txBody>
      </p:sp>
      <p:sp>
        <p:nvSpPr>
          <p:cNvPr id="5" name="TextBox 4">
            <a:extLst>
              <a:ext uri="{FF2B5EF4-FFF2-40B4-BE49-F238E27FC236}">
                <a16:creationId xmlns:a16="http://schemas.microsoft.com/office/drawing/2014/main" id="{65402BD6-BBC9-A862-AC97-89A19BA34B92}"/>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pic>
        <p:nvPicPr>
          <p:cNvPr id="2050" name="Picture 6" descr="Psychoacoustics: The Power of Sound">
            <a:extLst>
              <a:ext uri="{FF2B5EF4-FFF2-40B4-BE49-F238E27FC236}">
                <a16:creationId xmlns:a16="http://schemas.microsoft.com/office/drawing/2014/main" id="{65431C34-0E8D-60A3-D085-E74C499A43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974" y="1544314"/>
            <a:ext cx="5337110" cy="27749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1569715"/>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0AC82-95EC-1048-BC43-E2E9F405ECF3}"/>
              </a:ext>
            </a:extLst>
          </p:cNvPr>
          <p:cNvSpPr>
            <a:spLocks noGrp="1"/>
          </p:cNvSpPr>
          <p:nvPr>
            <p:ph type="title"/>
          </p:nvPr>
        </p:nvSpPr>
        <p:spPr/>
        <p:txBody>
          <a:bodyPr/>
          <a:lstStyle/>
          <a:p>
            <a:r>
              <a:rPr lang="en-US" dirty="0"/>
              <a:t>Requirements</a:t>
            </a:r>
          </a:p>
        </p:txBody>
      </p:sp>
      <p:sp>
        <p:nvSpPr>
          <p:cNvPr id="3" name="Content Placeholder 2">
            <a:extLst>
              <a:ext uri="{FF2B5EF4-FFF2-40B4-BE49-F238E27FC236}">
                <a16:creationId xmlns:a16="http://schemas.microsoft.com/office/drawing/2014/main" id="{4D400FC0-A064-9683-0BEB-7978B577D618}"/>
              </a:ext>
            </a:extLst>
          </p:cNvPr>
          <p:cNvSpPr>
            <a:spLocks noGrp="1"/>
          </p:cNvSpPr>
          <p:nvPr>
            <p:ph idx="1"/>
          </p:nvPr>
        </p:nvSpPr>
        <p:spPr>
          <a:xfrm>
            <a:off x="609600" y="1447800"/>
            <a:ext cx="6293840" cy="5289550"/>
          </a:xfrm>
        </p:spPr>
        <p:txBody>
          <a:bodyPr/>
          <a:lstStyle/>
          <a:p>
            <a:r>
              <a:rPr lang="en-US" sz="3200"/>
              <a:t>Computer </a:t>
            </a:r>
          </a:p>
          <a:p>
            <a:r>
              <a:rPr lang="en-US" sz="3200"/>
              <a:t>Stable </a:t>
            </a:r>
            <a:r>
              <a:rPr lang="en-US" sz="3200" dirty="0"/>
              <a:t>internet connection</a:t>
            </a:r>
          </a:p>
          <a:p>
            <a:r>
              <a:rPr lang="en-US" sz="3200" dirty="0"/>
              <a:t>Over ear headphones</a:t>
            </a:r>
          </a:p>
          <a:p>
            <a:r>
              <a:rPr lang="en-US" sz="3200" dirty="0"/>
              <a:t>Respite from loud events prior to taking the survey</a:t>
            </a:r>
          </a:p>
          <a:p>
            <a:r>
              <a:rPr lang="en-US" sz="3200" dirty="0"/>
              <a:t>Quiet room free of distractions</a:t>
            </a:r>
          </a:p>
          <a:p>
            <a:pPr marL="0" indent="0">
              <a:buNone/>
            </a:pPr>
            <a:endParaRPr lang="en-US" dirty="0"/>
          </a:p>
        </p:txBody>
      </p:sp>
      <p:pic>
        <p:nvPicPr>
          <p:cNvPr id="1026" name="Picture 2" descr="Buy Game Earphone, Wired Headphones, Over Ear Headsets, Music for Game  Mobile Phone Computer at affordable prices — free shipping, real reviews  with photos — Joom">
            <a:extLst>
              <a:ext uri="{FF2B5EF4-FFF2-40B4-BE49-F238E27FC236}">
                <a16:creationId xmlns:a16="http://schemas.microsoft.com/office/drawing/2014/main" id="{E7523597-5EF1-61E2-0095-D5B9354C711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21225" y="1488114"/>
            <a:ext cx="2300287" cy="2300287"/>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19,711 Green Check Mark Stock Photos, Pictures &amp; Royalty-Free Images -  iStock">
            <a:extLst>
              <a:ext uri="{FF2B5EF4-FFF2-40B4-BE49-F238E27FC236}">
                <a16:creationId xmlns:a16="http://schemas.microsoft.com/office/drawing/2014/main" id="{69FD5927-9377-7F56-29F6-926393BA0BA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5075" t="19361" r="18418" b="22113"/>
          <a:stretch/>
        </p:blipFill>
        <p:spPr bwMode="auto">
          <a:xfrm>
            <a:off x="9882862" y="949938"/>
            <a:ext cx="1497093" cy="131744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Wired Earbuds In Ear Headphones with Microphone, Earphones with Mic and  Volume Control, Bass Compatible with IPhone, Apple, Computer, Laptop -  Walmart.com">
            <a:extLst>
              <a:ext uri="{FF2B5EF4-FFF2-40B4-BE49-F238E27FC236}">
                <a16:creationId xmlns:a16="http://schemas.microsoft.com/office/drawing/2014/main" id="{A9EE4908-1567-1D88-68C3-7822431967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45227" y="4662110"/>
            <a:ext cx="1638106" cy="1638106"/>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descr="Apple AirPods Pro with MagSafe Charging Case - Walmart.com">
            <a:extLst>
              <a:ext uri="{FF2B5EF4-FFF2-40B4-BE49-F238E27FC236}">
                <a16:creationId xmlns:a16="http://schemas.microsoft.com/office/drawing/2014/main" id="{89BA4C1F-3C25-D77A-36D3-3D1B69687CA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98990" y="4800599"/>
            <a:ext cx="1535114" cy="1535114"/>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46FBFA95-412D-D769-2CC4-300B8A397A1A}"/>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sp>
        <p:nvSpPr>
          <p:cNvPr id="5" name="&quot;Not Allowed&quot; Symbol 4">
            <a:extLst>
              <a:ext uri="{FF2B5EF4-FFF2-40B4-BE49-F238E27FC236}">
                <a16:creationId xmlns:a16="http://schemas.microsoft.com/office/drawing/2014/main" id="{66309BA2-93BE-4F13-5F79-C96662C0E159}"/>
              </a:ext>
            </a:extLst>
          </p:cNvPr>
          <p:cNvSpPr/>
          <p:nvPr/>
        </p:nvSpPr>
        <p:spPr>
          <a:xfrm>
            <a:off x="7921225" y="3977045"/>
            <a:ext cx="2743200" cy="2743200"/>
          </a:xfrm>
          <a:prstGeom prst="noSmoking">
            <a:avLst>
              <a:gd name="adj" fmla="val 2837"/>
            </a:avLst>
          </a:prstGeom>
          <a:solidFill>
            <a:srgbClr val="FF0000"/>
          </a:solidFill>
          <a:ln w="1905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37378933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1000"/>
                                        <p:tgtEl>
                                          <p:spTgt spid="1026"/>
                                        </p:tgtEl>
                                      </p:cBhvr>
                                    </p:animEffect>
                                    <p:anim calcmode="lin" valueType="num">
                                      <p:cBhvr>
                                        <p:cTn id="8" dur="1000" fill="hold"/>
                                        <p:tgtEl>
                                          <p:spTgt spid="1026"/>
                                        </p:tgtEl>
                                        <p:attrNameLst>
                                          <p:attrName>ppt_x</p:attrName>
                                        </p:attrNameLst>
                                      </p:cBhvr>
                                      <p:tavLst>
                                        <p:tav tm="0">
                                          <p:val>
                                            <p:strVal val="#ppt_x"/>
                                          </p:val>
                                        </p:tav>
                                        <p:tav tm="100000">
                                          <p:val>
                                            <p:strVal val="#ppt_x"/>
                                          </p:val>
                                        </p:tav>
                                      </p:tavLst>
                                    </p:anim>
                                    <p:anim calcmode="lin" valueType="num">
                                      <p:cBhvr>
                                        <p:cTn id="9"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nodeType="clickEffect">
                                  <p:stCondLst>
                                    <p:cond delay="0"/>
                                  </p:stCondLst>
                                  <p:childTnLst>
                                    <p:set>
                                      <p:cBhvr>
                                        <p:cTn id="13" dur="1" fill="hold">
                                          <p:stCondLst>
                                            <p:cond delay="0"/>
                                          </p:stCondLst>
                                        </p:cTn>
                                        <p:tgtEl>
                                          <p:spTgt spid="1028"/>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1034"/>
                                        </p:tgtEl>
                                        <p:attrNameLst>
                                          <p:attrName>style.visibility</p:attrName>
                                        </p:attrNameLst>
                                      </p:cBhvr>
                                      <p:to>
                                        <p:strVal val="visible"/>
                                      </p:to>
                                    </p:set>
                                    <p:animEffect transition="in" filter="fade">
                                      <p:cBhvr>
                                        <p:cTn id="18" dur="1000"/>
                                        <p:tgtEl>
                                          <p:spTgt spid="1034"/>
                                        </p:tgtEl>
                                      </p:cBhvr>
                                    </p:animEffect>
                                    <p:anim calcmode="lin" valueType="num">
                                      <p:cBhvr>
                                        <p:cTn id="19" dur="1000" fill="hold"/>
                                        <p:tgtEl>
                                          <p:spTgt spid="1034"/>
                                        </p:tgtEl>
                                        <p:attrNameLst>
                                          <p:attrName>ppt_x</p:attrName>
                                        </p:attrNameLst>
                                      </p:cBhvr>
                                      <p:tavLst>
                                        <p:tav tm="0">
                                          <p:val>
                                            <p:strVal val="#ppt_x"/>
                                          </p:val>
                                        </p:tav>
                                        <p:tav tm="100000">
                                          <p:val>
                                            <p:strVal val="#ppt_x"/>
                                          </p:val>
                                        </p:tav>
                                      </p:tavLst>
                                    </p:anim>
                                    <p:anim calcmode="lin" valueType="num">
                                      <p:cBhvr>
                                        <p:cTn id="20" dur="1000" fill="hold"/>
                                        <p:tgtEl>
                                          <p:spTgt spid="1034"/>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1036"/>
                                        </p:tgtEl>
                                        <p:attrNameLst>
                                          <p:attrName>style.visibility</p:attrName>
                                        </p:attrNameLst>
                                      </p:cBhvr>
                                      <p:to>
                                        <p:strVal val="visible"/>
                                      </p:to>
                                    </p:set>
                                    <p:animEffect transition="in" filter="fade">
                                      <p:cBhvr>
                                        <p:cTn id="25" dur="1000"/>
                                        <p:tgtEl>
                                          <p:spTgt spid="1036"/>
                                        </p:tgtEl>
                                      </p:cBhvr>
                                    </p:animEffect>
                                    <p:anim calcmode="lin" valueType="num">
                                      <p:cBhvr>
                                        <p:cTn id="26" dur="1000" fill="hold"/>
                                        <p:tgtEl>
                                          <p:spTgt spid="1036"/>
                                        </p:tgtEl>
                                        <p:attrNameLst>
                                          <p:attrName>ppt_x</p:attrName>
                                        </p:attrNameLst>
                                      </p:cBhvr>
                                      <p:tavLst>
                                        <p:tav tm="0">
                                          <p:val>
                                            <p:strVal val="#ppt_x"/>
                                          </p:val>
                                        </p:tav>
                                        <p:tav tm="100000">
                                          <p:val>
                                            <p:strVal val="#ppt_x"/>
                                          </p:val>
                                        </p:tav>
                                      </p:tavLst>
                                    </p:anim>
                                    <p:anim calcmode="lin" valueType="num">
                                      <p:cBhvr>
                                        <p:cTn id="27" dur="1000" fill="hold"/>
                                        <p:tgtEl>
                                          <p:spTgt spid="1036"/>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 calcmode="lin" valueType="num">
                                      <p:cBhvr>
                                        <p:cTn id="32" dur="500" fill="hold"/>
                                        <p:tgtEl>
                                          <p:spTgt spid="5"/>
                                        </p:tgtEl>
                                        <p:attrNameLst>
                                          <p:attrName>ppt_w</p:attrName>
                                        </p:attrNameLst>
                                      </p:cBhvr>
                                      <p:tavLst>
                                        <p:tav tm="0">
                                          <p:val>
                                            <p:fltVal val="0"/>
                                          </p:val>
                                        </p:tav>
                                        <p:tav tm="100000">
                                          <p:val>
                                            <p:strVal val="#ppt_w"/>
                                          </p:val>
                                        </p:tav>
                                      </p:tavLst>
                                    </p:anim>
                                    <p:anim calcmode="lin" valueType="num">
                                      <p:cBhvr>
                                        <p:cTn id="33" dur="500" fill="hold"/>
                                        <p:tgtEl>
                                          <p:spTgt spid="5"/>
                                        </p:tgtEl>
                                        <p:attrNameLst>
                                          <p:attrName>ppt_h</p:attrName>
                                        </p:attrNameLst>
                                      </p:cBhvr>
                                      <p:tavLst>
                                        <p:tav tm="0">
                                          <p:val>
                                            <p:fltVal val="0"/>
                                          </p:val>
                                        </p:tav>
                                        <p:tav tm="100000">
                                          <p:val>
                                            <p:strVal val="#ppt_h"/>
                                          </p:val>
                                        </p:tav>
                                      </p:tavLst>
                                    </p:anim>
                                    <p:animEffect transition="in" filter="fade">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978E8-0E0C-4272-F607-51697FBFB46B}"/>
              </a:ext>
            </a:extLst>
          </p:cNvPr>
          <p:cNvSpPr>
            <a:spLocks noGrp="1"/>
          </p:cNvSpPr>
          <p:nvPr>
            <p:ph type="title"/>
          </p:nvPr>
        </p:nvSpPr>
        <p:spPr/>
        <p:txBody>
          <a:bodyPr/>
          <a:lstStyle/>
          <a:p>
            <a:r>
              <a:rPr lang="en-US" dirty="0"/>
              <a:t>What are the steps involved?</a:t>
            </a:r>
          </a:p>
        </p:txBody>
      </p:sp>
      <p:sp>
        <p:nvSpPr>
          <p:cNvPr id="6" name="Content Placeholder 5">
            <a:extLst>
              <a:ext uri="{FF2B5EF4-FFF2-40B4-BE49-F238E27FC236}">
                <a16:creationId xmlns:a16="http://schemas.microsoft.com/office/drawing/2014/main" id="{7CFE0DAF-BB1E-13E9-AC23-F8A2B0200DAD}"/>
              </a:ext>
            </a:extLst>
          </p:cNvPr>
          <p:cNvSpPr>
            <a:spLocks noGrp="1"/>
          </p:cNvSpPr>
          <p:nvPr>
            <p:ph idx="1"/>
          </p:nvPr>
        </p:nvSpPr>
        <p:spPr>
          <a:xfrm>
            <a:off x="609600" y="1066800"/>
            <a:ext cx="5276850" cy="5289550"/>
          </a:xfrm>
        </p:spPr>
        <p:txBody>
          <a:bodyPr/>
          <a:lstStyle/>
          <a:p>
            <a:r>
              <a:rPr lang="en-US" sz="2800" dirty="0"/>
              <a:t>Introduction to the test</a:t>
            </a:r>
          </a:p>
          <a:p>
            <a:r>
              <a:rPr lang="en-US" sz="2800" dirty="0"/>
              <a:t>Calibration</a:t>
            </a:r>
          </a:p>
          <a:p>
            <a:r>
              <a:rPr lang="en-US" sz="2800" dirty="0"/>
              <a:t>Familiarization</a:t>
            </a:r>
          </a:p>
          <a:p>
            <a:r>
              <a:rPr lang="en-US" sz="2800" dirty="0"/>
              <a:t>Practice Session</a:t>
            </a:r>
          </a:p>
          <a:p>
            <a:r>
              <a:rPr lang="en-US" sz="2800" dirty="0"/>
              <a:t>Test sessions</a:t>
            </a:r>
          </a:p>
          <a:p>
            <a:pPr lvl="1"/>
            <a:r>
              <a:rPr lang="en-US" sz="1800" dirty="0"/>
              <a:t>Rate annoyance to sounds </a:t>
            </a:r>
          </a:p>
          <a:p>
            <a:r>
              <a:rPr lang="en-US" sz="2800" dirty="0"/>
              <a:t>Post-test survey</a:t>
            </a:r>
          </a:p>
          <a:p>
            <a:r>
              <a:rPr lang="en-US" sz="2800" dirty="0"/>
              <a:t>Technical Difficulties/Interfering Events</a:t>
            </a:r>
          </a:p>
          <a:p>
            <a:pPr marL="0" indent="0">
              <a:buNone/>
            </a:pPr>
            <a:endParaRPr lang="en-US" sz="2800" dirty="0"/>
          </a:p>
          <a:p>
            <a:endParaRPr lang="en-US" dirty="0"/>
          </a:p>
        </p:txBody>
      </p:sp>
      <p:sp>
        <p:nvSpPr>
          <p:cNvPr id="3" name="Arrow: Left 2">
            <a:extLst>
              <a:ext uri="{FF2B5EF4-FFF2-40B4-BE49-F238E27FC236}">
                <a16:creationId xmlns:a16="http://schemas.microsoft.com/office/drawing/2014/main" id="{9F2D8C46-3431-821C-D330-23C09D83A0E6}"/>
              </a:ext>
            </a:extLst>
          </p:cNvPr>
          <p:cNvSpPr/>
          <p:nvPr/>
        </p:nvSpPr>
        <p:spPr>
          <a:xfrm>
            <a:off x="2864260" y="1641712"/>
            <a:ext cx="902194" cy="365953"/>
          </a:xfrm>
          <a:prstGeom prst="lef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Arrow: Left 7">
            <a:extLst>
              <a:ext uri="{FF2B5EF4-FFF2-40B4-BE49-F238E27FC236}">
                <a16:creationId xmlns:a16="http://schemas.microsoft.com/office/drawing/2014/main" id="{544A8AB7-3DDE-0931-B0C3-F144D2B175FE}"/>
              </a:ext>
            </a:extLst>
          </p:cNvPr>
          <p:cNvSpPr/>
          <p:nvPr/>
        </p:nvSpPr>
        <p:spPr>
          <a:xfrm>
            <a:off x="3457575" y="2120455"/>
            <a:ext cx="902194" cy="365953"/>
          </a:xfrm>
          <a:prstGeom prst="lef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Arrow: Left 8">
            <a:extLst>
              <a:ext uri="{FF2B5EF4-FFF2-40B4-BE49-F238E27FC236}">
                <a16:creationId xmlns:a16="http://schemas.microsoft.com/office/drawing/2014/main" id="{238C08F2-E0E9-0A89-5A6C-5FEE7F10E9F4}"/>
              </a:ext>
            </a:extLst>
          </p:cNvPr>
          <p:cNvSpPr/>
          <p:nvPr/>
        </p:nvSpPr>
        <p:spPr>
          <a:xfrm>
            <a:off x="3750169" y="2645918"/>
            <a:ext cx="902194" cy="386523"/>
          </a:xfrm>
          <a:prstGeom prst="lef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Arrow: Left 9">
            <a:extLst>
              <a:ext uri="{FF2B5EF4-FFF2-40B4-BE49-F238E27FC236}">
                <a16:creationId xmlns:a16="http://schemas.microsoft.com/office/drawing/2014/main" id="{7D925195-7065-AC70-22D3-7C12D83B8440}"/>
              </a:ext>
            </a:extLst>
          </p:cNvPr>
          <p:cNvSpPr/>
          <p:nvPr/>
        </p:nvSpPr>
        <p:spPr>
          <a:xfrm>
            <a:off x="3248025" y="3186684"/>
            <a:ext cx="902194" cy="365953"/>
          </a:xfrm>
          <a:prstGeom prst="lef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Arrow: Left 10">
            <a:extLst>
              <a:ext uri="{FF2B5EF4-FFF2-40B4-BE49-F238E27FC236}">
                <a16:creationId xmlns:a16="http://schemas.microsoft.com/office/drawing/2014/main" id="{E5E95887-5D5E-43DF-E922-ABC19F18637D}"/>
              </a:ext>
            </a:extLst>
          </p:cNvPr>
          <p:cNvSpPr/>
          <p:nvPr/>
        </p:nvSpPr>
        <p:spPr>
          <a:xfrm>
            <a:off x="3702544" y="4051429"/>
            <a:ext cx="902194" cy="386523"/>
          </a:xfrm>
          <a:prstGeom prst="leftArrow">
            <a:avLst/>
          </a:prstGeom>
          <a:solidFill>
            <a:srgbClr val="FF000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6501453A-A1F0-08C2-A6E1-4221DA1E725A}"/>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pic>
        <p:nvPicPr>
          <p:cNvPr id="5" name="Picture 4">
            <a:extLst>
              <a:ext uri="{FF2B5EF4-FFF2-40B4-BE49-F238E27FC236}">
                <a16:creationId xmlns:a16="http://schemas.microsoft.com/office/drawing/2014/main" id="{C79926FE-2C31-E6E3-AF26-06CB4E1173A5}"/>
              </a:ext>
            </a:extLst>
          </p:cNvPr>
          <p:cNvPicPr>
            <a:picLocks noChangeAspect="1"/>
          </p:cNvPicPr>
          <p:nvPr/>
        </p:nvPicPr>
        <p:blipFill>
          <a:blip r:embed="rId3"/>
          <a:stretch>
            <a:fillRect/>
          </a:stretch>
        </p:blipFill>
        <p:spPr>
          <a:xfrm>
            <a:off x="4766884" y="2467736"/>
            <a:ext cx="7170071" cy="1583693"/>
          </a:xfrm>
          <a:prstGeom prst="rect">
            <a:avLst/>
          </a:prstGeom>
          <a:ln>
            <a:solidFill>
              <a:srgbClr val="FF0000"/>
            </a:solidFill>
          </a:ln>
        </p:spPr>
      </p:pic>
    </p:spTree>
    <p:extLst>
      <p:ext uri="{BB962C8B-B14F-4D97-AF65-F5344CB8AC3E}">
        <p14:creationId xmlns:p14="http://schemas.microsoft.com/office/powerpoint/2010/main" val="170448370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3"/>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1" nodeType="clickEffect">
                                  <p:stCondLst>
                                    <p:cond delay="0"/>
                                  </p:stCondLst>
                                  <p:childTnLst>
                                    <p:set>
                                      <p:cBhvr>
                                        <p:cTn id="18" dur="1" fill="hold">
                                          <p:stCondLst>
                                            <p:cond delay="0"/>
                                          </p:stCondLst>
                                        </p:cTn>
                                        <p:tgtEl>
                                          <p:spTgt spid="8"/>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0"/>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xit" presetSubtype="0" fill="hold" grpId="1" nodeType="clickEffect">
                                  <p:stCondLst>
                                    <p:cond delay="0"/>
                                  </p:stCondLst>
                                  <p:childTnLst>
                                    <p:set>
                                      <p:cBhvr>
                                        <p:cTn id="42"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8" grpId="0" animBg="1"/>
      <p:bldP spid="8" grpId="1" animBg="1"/>
      <p:bldP spid="9" grpId="0" animBg="1"/>
      <p:bldP spid="9" grpId="1" animBg="1"/>
      <p:bldP spid="10" grpId="0" animBg="1"/>
      <p:bldP spid="10" grpId="1" animBg="1"/>
      <p:bldP spid="11" grpId="0" animBg="1"/>
      <p:bldP spid="11" grpId="1"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85FB1-70A8-4CBD-9C52-DEB5EC8BEB95}"/>
              </a:ext>
            </a:extLst>
          </p:cNvPr>
          <p:cNvSpPr>
            <a:spLocks noGrp="1"/>
          </p:cNvSpPr>
          <p:nvPr>
            <p:ph type="title"/>
          </p:nvPr>
        </p:nvSpPr>
        <p:spPr/>
        <p:txBody>
          <a:bodyPr/>
          <a:lstStyle/>
          <a:p>
            <a:r>
              <a:rPr lang="en-US" dirty="0"/>
              <a:t>Flowchart</a:t>
            </a:r>
          </a:p>
        </p:txBody>
      </p:sp>
      <p:sp>
        <p:nvSpPr>
          <p:cNvPr id="4" name="Rectangle 3">
            <a:extLst>
              <a:ext uri="{FF2B5EF4-FFF2-40B4-BE49-F238E27FC236}">
                <a16:creationId xmlns:a16="http://schemas.microsoft.com/office/drawing/2014/main" id="{100AA56F-1421-4D77-91EF-7D123E5C9C97}"/>
              </a:ext>
            </a:extLst>
          </p:cNvPr>
          <p:cNvSpPr/>
          <p:nvPr/>
        </p:nvSpPr>
        <p:spPr>
          <a:xfrm>
            <a:off x="3098800" y="1388573"/>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Test Login</a:t>
            </a:r>
          </a:p>
        </p:txBody>
      </p:sp>
      <p:sp>
        <p:nvSpPr>
          <p:cNvPr id="5" name="Rectangle 4">
            <a:extLst>
              <a:ext uri="{FF2B5EF4-FFF2-40B4-BE49-F238E27FC236}">
                <a16:creationId xmlns:a16="http://schemas.microsoft.com/office/drawing/2014/main" id="{A7052D42-4E8F-49D6-90DC-C81028EA9BC7}"/>
              </a:ext>
            </a:extLst>
          </p:cNvPr>
          <p:cNvSpPr/>
          <p:nvPr/>
        </p:nvSpPr>
        <p:spPr>
          <a:xfrm>
            <a:off x="5671127" y="1388573"/>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Introduction Video</a:t>
            </a:r>
          </a:p>
        </p:txBody>
      </p:sp>
      <p:sp>
        <p:nvSpPr>
          <p:cNvPr id="6" name="Rectangle 5">
            <a:extLst>
              <a:ext uri="{FF2B5EF4-FFF2-40B4-BE49-F238E27FC236}">
                <a16:creationId xmlns:a16="http://schemas.microsoft.com/office/drawing/2014/main" id="{DA905642-6020-41A1-AD01-11DCAE84E9E9}"/>
              </a:ext>
            </a:extLst>
          </p:cNvPr>
          <p:cNvSpPr/>
          <p:nvPr/>
        </p:nvSpPr>
        <p:spPr>
          <a:xfrm>
            <a:off x="508000" y="3406140"/>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Calibration Session</a:t>
            </a:r>
          </a:p>
        </p:txBody>
      </p:sp>
      <p:sp>
        <p:nvSpPr>
          <p:cNvPr id="7" name="Rectangle 6">
            <a:extLst>
              <a:ext uri="{FF2B5EF4-FFF2-40B4-BE49-F238E27FC236}">
                <a16:creationId xmlns:a16="http://schemas.microsoft.com/office/drawing/2014/main" id="{22E07A83-E09C-4705-8174-882F7FFB7CAE}"/>
              </a:ext>
            </a:extLst>
          </p:cNvPr>
          <p:cNvSpPr/>
          <p:nvPr/>
        </p:nvSpPr>
        <p:spPr>
          <a:xfrm>
            <a:off x="3098800" y="3393440"/>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Familiarization Session</a:t>
            </a:r>
          </a:p>
        </p:txBody>
      </p:sp>
      <p:sp>
        <p:nvSpPr>
          <p:cNvPr id="8" name="Rectangle 7">
            <a:extLst>
              <a:ext uri="{FF2B5EF4-FFF2-40B4-BE49-F238E27FC236}">
                <a16:creationId xmlns:a16="http://schemas.microsoft.com/office/drawing/2014/main" id="{3B800BBA-8986-4558-9FC6-2D4F7548C123}"/>
              </a:ext>
            </a:extLst>
          </p:cNvPr>
          <p:cNvSpPr/>
          <p:nvPr/>
        </p:nvSpPr>
        <p:spPr>
          <a:xfrm>
            <a:off x="5689600" y="3393440"/>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Practice Video</a:t>
            </a:r>
          </a:p>
        </p:txBody>
      </p:sp>
      <p:sp>
        <p:nvSpPr>
          <p:cNvPr id="9" name="Rectangle 8">
            <a:extLst>
              <a:ext uri="{FF2B5EF4-FFF2-40B4-BE49-F238E27FC236}">
                <a16:creationId xmlns:a16="http://schemas.microsoft.com/office/drawing/2014/main" id="{2D74C369-4796-4303-A192-075148D86942}"/>
              </a:ext>
            </a:extLst>
          </p:cNvPr>
          <p:cNvSpPr/>
          <p:nvPr/>
        </p:nvSpPr>
        <p:spPr>
          <a:xfrm>
            <a:off x="8280400" y="3393440"/>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Practice Session</a:t>
            </a:r>
          </a:p>
        </p:txBody>
      </p:sp>
      <p:sp>
        <p:nvSpPr>
          <p:cNvPr id="10" name="Rectangle 9">
            <a:extLst>
              <a:ext uri="{FF2B5EF4-FFF2-40B4-BE49-F238E27FC236}">
                <a16:creationId xmlns:a16="http://schemas.microsoft.com/office/drawing/2014/main" id="{7523A9D0-E15B-4B28-BE36-4456E5314ECA}"/>
              </a:ext>
            </a:extLst>
          </p:cNvPr>
          <p:cNvSpPr/>
          <p:nvPr/>
        </p:nvSpPr>
        <p:spPr>
          <a:xfrm>
            <a:off x="507999" y="5425440"/>
            <a:ext cx="7093525"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Main Test Sessions 1-4</a:t>
            </a:r>
          </a:p>
        </p:txBody>
      </p:sp>
      <p:sp>
        <p:nvSpPr>
          <p:cNvPr id="11" name="Oval 10">
            <a:extLst>
              <a:ext uri="{FF2B5EF4-FFF2-40B4-BE49-F238E27FC236}">
                <a16:creationId xmlns:a16="http://schemas.microsoft.com/office/drawing/2014/main" id="{0EDB7B6C-05C8-4DB3-BDD3-B63980B9CEA1}"/>
              </a:ext>
            </a:extLst>
          </p:cNvPr>
          <p:cNvSpPr/>
          <p:nvPr/>
        </p:nvSpPr>
        <p:spPr>
          <a:xfrm>
            <a:off x="1016002" y="1388573"/>
            <a:ext cx="914400" cy="838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Start</a:t>
            </a:r>
          </a:p>
        </p:txBody>
      </p:sp>
      <p:sp>
        <p:nvSpPr>
          <p:cNvPr id="14" name="Rectangle 13">
            <a:extLst>
              <a:ext uri="{FF2B5EF4-FFF2-40B4-BE49-F238E27FC236}">
                <a16:creationId xmlns:a16="http://schemas.microsoft.com/office/drawing/2014/main" id="{0A8EA41B-62DA-4891-AF5E-5287DF13F4DE}"/>
              </a:ext>
            </a:extLst>
          </p:cNvPr>
          <p:cNvSpPr/>
          <p:nvPr/>
        </p:nvSpPr>
        <p:spPr>
          <a:xfrm>
            <a:off x="8280400" y="5425440"/>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Post-Test Survey</a:t>
            </a:r>
          </a:p>
        </p:txBody>
      </p:sp>
      <p:sp>
        <p:nvSpPr>
          <p:cNvPr id="15" name="Oval 14">
            <a:extLst>
              <a:ext uri="{FF2B5EF4-FFF2-40B4-BE49-F238E27FC236}">
                <a16:creationId xmlns:a16="http://schemas.microsoft.com/office/drawing/2014/main" id="{28092824-F1ED-4093-9FAD-8773BABA85DA}"/>
              </a:ext>
            </a:extLst>
          </p:cNvPr>
          <p:cNvSpPr/>
          <p:nvPr/>
        </p:nvSpPr>
        <p:spPr>
          <a:xfrm>
            <a:off x="10871200" y="3393440"/>
            <a:ext cx="914400" cy="838200"/>
          </a:xfrm>
          <a:prstGeom prst="ellipse">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Exit</a:t>
            </a:r>
          </a:p>
        </p:txBody>
      </p:sp>
      <p:cxnSp>
        <p:nvCxnSpPr>
          <p:cNvPr id="16" name="Straight Arrow Connector 15">
            <a:extLst>
              <a:ext uri="{FF2B5EF4-FFF2-40B4-BE49-F238E27FC236}">
                <a16:creationId xmlns:a16="http://schemas.microsoft.com/office/drawing/2014/main" id="{B4C7022B-3958-4176-841C-0A7C18B18196}"/>
              </a:ext>
            </a:extLst>
          </p:cNvPr>
          <p:cNvCxnSpPr>
            <a:cxnSpLocks/>
            <a:stCxn id="11" idx="6"/>
            <a:endCxn id="4" idx="1"/>
          </p:cNvCxnSpPr>
          <p:nvPr/>
        </p:nvCxnSpPr>
        <p:spPr>
          <a:xfrm>
            <a:off x="1930402" y="1807673"/>
            <a:ext cx="1168398"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E042E38-626A-4646-B870-80437B17A0EA}"/>
              </a:ext>
            </a:extLst>
          </p:cNvPr>
          <p:cNvCxnSpPr>
            <a:cxnSpLocks/>
            <a:stCxn id="4" idx="3"/>
            <a:endCxn id="5" idx="1"/>
          </p:cNvCxnSpPr>
          <p:nvPr/>
        </p:nvCxnSpPr>
        <p:spPr>
          <a:xfrm>
            <a:off x="5029200" y="1807673"/>
            <a:ext cx="641927"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947D38E-75F4-4D71-AF8A-C2183E799AD7}"/>
              </a:ext>
            </a:extLst>
          </p:cNvPr>
          <p:cNvCxnSpPr>
            <a:cxnSpLocks/>
            <a:stCxn id="6" idx="3"/>
            <a:endCxn id="7" idx="1"/>
          </p:cNvCxnSpPr>
          <p:nvPr/>
        </p:nvCxnSpPr>
        <p:spPr>
          <a:xfrm flipV="1">
            <a:off x="2438400" y="3812540"/>
            <a:ext cx="660400" cy="1270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5174013-2FE5-4186-86F4-68B048C82C7D}"/>
              </a:ext>
            </a:extLst>
          </p:cNvPr>
          <p:cNvCxnSpPr>
            <a:cxnSpLocks/>
            <a:stCxn id="7" idx="3"/>
            <a:endCxn id="8" idx="1"/>
          </p:cNvCxnSpPr>
          <p:nvPr/>
        </p:nvCxnSpPr>
        <p:spPr>
          <a:xfrm>
            <a:off x="5029200" y="3812540"/>
            <a:ext cx="660400"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2B26AE0E-D274-4F5D-8208-3FB4F3A86C7E}"/>
              </a:ext>
            </a:extLst>
          </p:cNvPr>
          <p:cNvCxnSpPr>
            <a:cxnSpLocks/>
            <a:stCxn id="8" idx="3"/>
            <a:endCxn id="9" idx="1"/>
          </p:cNvCxnSpPr>
          <p:nvPr/>
        </p:nvCxnSpPr>
        <p:spPr>
          <a:xfrm>
            <a:off x="7620000" y="3812540"/>
            <a:ext cx="660400"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C22AE08C-6AE5-4A8B-BF15-3F00977CA736}"/>
              </a:ext>
            </a:extLst>
          </p:cNvPr>
          <p:cNvCxnSpPr>
            <a:cxnSpLocks/>
            <a:endCxn id="14" idx="1"/>
          </p:cNvCxnSpPr>
          <p:nvPr/>
        </p:nvCxnSpPr>
        <p:spPr>
          <a:xfrm>
            <a:off x="7620000" y="5844540"/>
            <a:ext cx="660400"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Elbow 23">
            <a:extLst>
              <a:ext uri="{FF2B5EF4-FFF2-40B4-BE49-F238E27FC236}">
                <a16:creationId xmlns:a16="http://schemas.microsoft.com/office/drawing/2014/main" id="{05F7FB0C-51C3-4634-AFB0-232413DC0381}"/>
              </a:ext>
            </a:extLst>
          </p:cNvPr>
          <p:cNvCxnSpPr>
            <a:cxnSpLocks/>
            <a:stCxn id="40" idx="2"/>
            <a:endCxn id="6" idx="0"/>
          </p:cNvCxnSpPr>
          <p:nvPr/>
        </p:nvCxnSpPr>
        <p:spPr>
          <a:xfrm rot="5400000">
            <a:off x="4769717" y="-1069744"/>
            <a:ext cx="1179367" cy="7772400"/>
          </a:xfrm>
          <a:prstGeom prst="bentConnector3">
            <a:avLst>
              <a:gd name="adj1" fmla="val 27680"/>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Connector: Elbow 24">
            <a:extLst>
              <a:ext uri="{FF2B5EF4-FFF2-40B4-BE49-F238E27FC236}">
                <a16:creationId xmlns:a16="http://schemas.microsoft.com/office/drawing/2014/main" id="{B52E7827-3E73-4BC0-8585-18003FF2BD19}"/>
              </a:ext>
            </a:extLst>
          </p:cNvPr>
          <p:cNvCxnSpPr>
            <a:cxnSpLocks/>
            <a:stCxn id="9" idx="2"/>
            <a:endCxn id="10" idx="0"/>
          </p:cNvCxnSpPr>
          <p:nvPr/>
        </p:nvCxnSpPr>
        <p:spPr>
          <a:xfrm rot="5400000">
            <a:off x="6053281" y="2233121"/>
            <a:ext cx="1193800" cy="5190838"/>
          </a:xfrm>
          <a:prstGeom prst="bentConnector3">
            <a:avLst>
              <a:gd name="adj1" fmla="val 50000"/>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6" name="Connector: Elbow 25">
            <a:extLst>
              <a:ext uri="{FF2B5EF4-FFF2-40B4-BE49-F238E27FC236}">
                <a16:creationId xmlns:a16="http://schemas.microsoft.com/office/drawing/2014/main" id="{80070578-1261-42BB-8C25-372956E3D366}"/>
              </a:ext>
            </a:extLst>
          </p:cNvPr>
          <p:cNvCxnSpPr>
            <a:cxnSpLocks/>
            <a:stCxn id="7" idx="2"/>
            <a:endCxn id="6" idx="2"/>
          </p:cNvCxnSpPr>
          <p:nvPr/>
        </p:nvCxnSpPr>
        <p:spPr>
          <a:xfrm rot="5400000">
            <a:off x="2762250" y="2942590"/>
            <a:ext cx="12700" cy="2590800"/>
          </a:xfrm>
          <a:prstGeom prst="bentConnector3">
            <a:avLst>
              <a:gd name="adj1" fmla="val 2800000"/>
            </a:avLst>
          </a:prstGeom>
          <a:ln w="38100">
            <a:solidFill>
              <a:srgbClr val="FFC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Elbow 26">
            <a:extLst>
              <a:ext uri="{FF2B5EF4-FFF2-40B4-BE49-F238E27FC236}">
                <a16:creationId xmlns:a16="http://schemas.microsoft.com/office/drawing/2014/main" id="{2414D712-3147-4F64-BA0A-4FC38E1CB110}"/>
              </a:ext>
            </a:extLst>
          </p:cNvPr>
          <p:cNvCxnSpPr>
            <a:cxnSpLocks/>
            <a:stCxn id="5" idx="0"/>
            <a:endCxn id="15" idx="0"/>
          </p:cNvCxnSpPr>
          <p:nvPr/>
        </p:nvCxnSpPr>
        <p:spPr>
          <a:xfrm rot="16200000" flipH="1">
            <a:off x="7979929" y="44970"/>
            <a:ext cx="2004867" cy="4692073"/>
          </a:xfrm>
          <a:prstGeom prst="bentConnector3">
            <a:avLst>
              <a:gd name="adj1" fmla="val -11402"/>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Connector: Elbow 27">
            <a:extLst>
              <a:ext uri="{FF2B5EF4-FFF2-40B4-BE49-F238E27FC236}">
                <a16:creationId xmlns:a16="http://schemas.microsoft.com/office/drawing/2014/main" id="{979D7508-E45D-4B99-ACD0-F4A815650985}"/>
              </a:ext>
            </a:extLst>
          </p:cNvPr>
          <p:cNvCxnSpPr>
            <a:cxnSpLocks/>
            <a:stCxn id="7" idx="0"/>
            <a:endCxn id="15" idx="0"/>
          </p:cNvCxnSpPr>
          <p:nvPr/>
        </p:nvCxnSpPr>
        <p:spPr>
          <a:xfrm rot="5400000" flipH="1" flipV="1">
            <a:off x="7696200" y="-238760"/>
            <a:ext cx="12700" cy="7264400"/>
          </a:xfrm>
          <a:prstGeom prst="bentConnector3">
            <a:avLst>
              <a:gd name="adj1" fmla="val 4100000"/>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Connector: Elbow 28">
            <a:extLst>
              <a:ext uri="{FF2B5EF4-FFF2-40B4-BE49-F238E27FC236}">
                <a16:creationId xmlns:a16="http://schemas.microsoft.com/office/drawing/2014/main" id="{E3FDC9B8-D4AC-4D88-8714-597566DA5F0E}"/>
              </a:ext>
            </a:extLst>
          </p:cNvPr>
          <p:cNvCxnSpPr>
            <a:cxnSpLocks/>
            <a:stCxn id="8" idx="0"/>
            <a:endCxn id="15" idx="0"/>
          </p:cNvCxnSpPr>
          <p:nvPr/>
        </p:nvCxnSpPr>
        <p:spPr>
          <a:xfrm rot="5400000" flipH="1" flipV="1">
            <a:off x="8991600" y="1056640"/>
            <a:ext cx="12700" cy="4673600"/>
          </a:xfrm>
          <a:prstGeom prst="bentConnector3">
            <a:avLst>
              <a:gd name="adj1" fmla="val 4100000"/>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Elbow 29">
            <a:extLst>
              <a:ext uri="{FF2B5EF4-FFF2-40B4-BE49-F238E27FC236}">
                <a16:creationId xmlns:a16="http://schemas.microsoft.com/office/drawing/2014/main" id="{E6792E6B-579F-46D2-9C91-A9EB8FE2CEA5}"/>
              </a:ext>
            </a:extLst>
          </p:cNvPr>
          <p:cNvCxnSpPr>
            <a:cxnSpLocks/>
            <a:stCxn id="9" idx="0"/>
            <a:endCxn id="15" idx="0"/>
          </p:cNvCxnSpPr>
          <p:nvPr/>
        </p:nvCxnSpPr>
        <p:spPr>
          <a:xfrm rot="5400000" flipH="1" flipV="1">
            <a:off x="10287000" y="2352040"/>
            <a:ext cx="12700" cy="2082800"/>
          </a:xfrm>
          <a:prstGeom prst="bentConnector3">
            <a:avLst>
              <a:gd name="adj1" fmla="val 4100000"/>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1" name="Connector: Elbow 30">
            <a:extLst>
              <a:ext uri="{FF2B5EF4-FFF2-40B4-BE49-F238E27FC236}">
                <a16:creationId xmlns:a16="http://schemas.microsoft.com/office/drawing/2014/main" id="{66B40AAC-B957-4D40-9B18-642FBD816E88}"/>
              </a:ext>
            </a:extLst>
          </p:cNvPr>
          <p:cNvCxnSpPr>
            <a:cxnSpLocks/>
            <a:stCxn id="14" idx="3"/>
            <a:endCxn id="15" idx="4"/>
          </p:cNvCxnSpPr>
          <p:nvPr/>
        </p:nvCxnSpPr>
        <p:spPr>
          <a:xfrm flipV="1">
            <a:off x="10210800" y="4231640"/>
            <a:ext cx="1117600" cy="1612900"/>
          </a:xfrm>
          <a:prstGeom prst="bentConnector2">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2E01E6F5-589C-4216-88EA-7C89362065C0}"/>
              </a:ext>
            </a:extLst>
          </p:cNvPr>
          <p:cNvCxnSpPr>
            <a:cxnSpLocks/>
            <a:endCxn id="15" idx="4"/>
          </p:cNvCxnSpPr>
          <p:nvPr/>
        </p:nvCxnSpPr>
        <p:spPr>
          <a:xfrm rot="5400000" flipH="1" flipV="1">
            <a:off x="8394700" y="2491740"/>
            <a:ext cx="1193800" cy="4673600"/>
          </a:xfrm>
          <a:prstGeom prst="bentConnector3">
            <a:avLst>
              <a:gd name="adj1" fmla="val 23404"/>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20E65F8E-2EA0-4EC8-ABFA-8C2D6E82F7D8}"/>
              </a:ext>
            </a:extLst>
          </p:cNvPr>
          <p:cNvCxnSpPr>
            <a:cxnSpLocks/>
          </p:cNvCxnSpPr>
          <p:nvPr/>
        </p:nvCxnSpPr>
        <p:spPr>
          <a:xfrm flipH="1">
            <a:off x="2298700" y="2885440"/>
            <a:ext cx="17653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B1CEA40-7459-41B8-93FD-1059A3AA788E}"/>
              </a:ext>
            </a:extLst>
          </p:cNvPr>
          <p:cNvCxnSpPr>
            <a:cxnSpLocks/>
          </p:cNvCxnSpPr>
          <p:nvPr/>
        </p:nvCxnSpPr>
        <p:spPr>
          <a:xfrm>
            <a:off x="2298700" y="2885440"/>
            <a:ext cx="0" cy="50165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215C7C78-0BA4-400E-9985-0A6D337062FD}"/>
              </a:ext>
            </a:extLst>
          </p:cNvPr>
          <p:cNvSpPr/>
          <p:nvPr/>
        </p:nvSpPr>
        <p:spPr>
          <a:xfrm>
            <a:off x="8280400" y="1388573"/>
            <a:ext cx="1930400" cy="83820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PC and Headphone Information</a:t>
            </a:r>
          </a:p>
        </p:txBody>
      </p:sp>
      <p:cxnSp>
        <p:nvCxnSpPr>
          <p:cNvPr id="41" name="Connector: Elbow 40">
            <a:extLst>
              <a:ext uri="{FF2B5EF4-FFF2-40B4-BE49-F238E27FC236}">
                <a16:creationId xmlns:a16="http://schemas.microsoft.com/office/drawing/2014/main" id="{A1AE7364-2D5E-435E-B910-0E48B7597CA7}"/>
              </a:ext>
            </a:extLst>
          </p:cNvPr>
          <p:cNvCxnSpPr>
            <a:cxnSpLocks/>
            <a:stCxn id="40" idx="0"/>
            <a:endCxn id="15" idx="0"/>
          </p:cNvCxnSpPr>
          <p:nvPr/>
        </p:nvCxnSpPr>
        <p:spPr>
          <a:xfrm rot="16200000" flipH="1">
            <a:off x="9284566" y="1349606"/>
            <a:ext cx="2004867" cy="2082800"/>
          </a:xfrm>
          <a:prstGeom prst="bentConnector3">
            <a:avLst>
              <a:gd name="adj1" fmla="val -11402"/>
            </a:avLst>
          </a:prstGeom>
          <a:ln w="3810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33F3F853-1211-4157-9C6E-3C524DB1EDB8}"/>
              </a:ext>
            </a:extLst>
          </p:cNvPr>
          <p:cNvCxnSpPr>
            <a:cxnSpLocks/>
            <a:stCxn id="5" idx="3"/>
            <a:endCxn id="40" idx="1"/>
          </p:cNvCxnSpPr>
          <p:nvPr/>
        </p:nvCxnSpPr>
        <p:spPr>
          <a:xfrm>
            <a:off x="7601527" y="1807673"/>
            <a:ext cx="678873" cy="0"/>
          </a:xfrm>
          <a:prstGeom prst="straightConnector1">
            <a:avLst/>
          </a:prstGeom>
          <a:ln w="38100">
            <a:solidFill>
              <a:srgbClr val="00B05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937630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494A13-7738-7741-78D0-125B8E00D3AA}"/>
              </a:ext>
            </a:extLst>
          </p:cNvPr>
          <p:cNvSpPr>
            <a:spLocks noGrp="1"/>
          </p:cNvSpPr>
          <p:nvPr>
            <p:ph type="title"/>
          </p:nvPr>
        </p:nvSpPr>
        <p:spPr/>
        <p:txBody>
          <a:bodyPr/>
          <a:lstStyle/>
          <a:p>
            <a:r>
              <a:rPr lang="en-US" dirty="0"/>
              <a:t>Next steps, Questions, and Troubleshooting</a:t>
            </a:r>
          </a:p>
        </p:txBody>
      </p:sp>
      <p:sp>
        <p:nvSpPr>
          <p:cNvPr id="3" name="Content Placeholder 2">
            <a:extLst>
              <a:ext uri="{FF2B5EF4-FFF2-40B4-BE49-F238E27FC236}">
                <a16:creationId xmlns:a16="http://schemas.microsoft.com/office/drawing/2014/main" id="{38FFC420-FB2E-0D49-C190-488299FA981B}"/>
              </a:ext>
            </a:extLst>
          </p:cNvPr>
          <p:cNvSpPr>
            <a:spLocks noGrp="1"/>
          </p:cNvSpPr>
          <p:nvPr>
            <p:ph idx="1"/>
          </p:nvPr>
        </p:nvSpPr>
        <p:spPr>
          <a:xfrm>
            <a:off x="609600" y="1066800"/>
            <a:ext cx="4437888" cy="5289550"/>
          </a:xfrm>
        </p:spPr>
        <p:txBody>
          <a:bodyPr/>
          <a:lstStyle/>
          <a:p>
            <a:r>
              <a:rPr lang="en-US" dirty="0"/>
              <a:t>Friday September 3, 2022, until Friday, September 10, 2022.</a:t>
            </a:r>
          </a:p>
          <a:p>
            <a:r>
              <a:rPr lang="en-US" dirty="0"/>
              <a:t>For troubleshooting, contact proctor HMMH, 24/7</a:t>
            </a:r>
          </a:p>
          <a:p>
            <a:pPr lvl="1"/>
            <a:r>
              <a:rPr lang="en-US" sz="2000" dirty="0"/>
              <a:t>Email </a:t>
            </a:r>
            <a:r>
              <a:rPr lang="en-US" sz="2000" dirty="0">
                <a:hlinkClick r:id="rId3"/>
              </a:rPr>
              <a:t>NasaSoundStudy@hmmh.com</a:t>
            </a:r>
            <a:endParaRPr lang="en-US" sz="2000" dirty="0"/>
          </a:p>
          <a:p>
            <a:pPr lvl="1"/>
            <a:r>
              <a:rPr lang="en-US" sz="2000" dirty="0"/>
              <a:t>Phone (781) 852-3199</a:t>
            </a:r>
          </a:p>
          <a:p>
            <a:r>
              <a:rPr lang="en-US" dirty="0"/>
              <a:t>General questions about the test must wait.</a:t>
            </a:r>
          </a:p>
          <a:p>
            <a:r>
              <a:rPr lang="en-US" dirty="0"/>
              <a:t>FAQ</a:t>
            </a:r>
          </a:p>
          <a:p>
            <a:r>
              <a:rPr lang="en-US" dirty="0"/>
              <a:t>Next steps</a:t>
            </a:r>
          </a:p>
          <a:p>
            <a:pPr lvl="1"/>
            <a:r>
              <a:rPr lang="en-US" sz="2000" dirty="0"/>
              <a:t>Familiarization</a:t>
            </a:r>
          </a:p>
          <a:p>
            <a:pPr lvl="1"/>
            <a:r>
              <a:rPr lang="en-US" sz="2000" dirty="0"/>
              <a:t>Calibration</a:t>
            </a:r>
          </a:p>
        </p:txBody>
      </p:sp>
      <p:pic>
        <p:nvPicPr>
          <p:cNvPr id="4098" name="Picture 2" descr="142,925 Questions Stock Photos, Pictures &amp; Royalty-Free Images - iStock">
            <a:extLst>
              <a:ext uri="{FF2B5EF4-FFF2-40B4-BE49-F238E27FC236}">
                <a16:creationId xmlns:a16="http://schemas.microsoft.com/office/drawing/2014/main" id="{6972A192-A626-64AE-234C-7351BB5C35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5024" y="1402080"/>
            <a:ext cx="6437376" cy="321868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623BB1D-57B4-16A4-F14B-91482D3B30E0}"/>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spTree>
    <p:extLst>
      <p:ext uri="{BB962C8B-B14F-4D97-AF65-F5344CB8AC3E}">
        <p14:creationId xmlns:p14="http://schemas.microsoft.com/office/powerpoint/2010/main" val="287113337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C3AE6D-54D6-3B42-F077-3FF4481D358C}"/>
              </a:ext>
            </a:extLst>
          </p:cNvPr>
          <p:cNvSpPr>
            <a:spLocks noGrp="1"/>
          </p:cNvSpPr>
          <p:nvPr>
            <p:ph type="title"/>
          </p:nvPr>
        </p:nvSpPr>
        <p:spPr/>
        <p:txBody>
          <a:bodyPr/>
          <a:lstStyle/>
          <a:p>
            <a:r>
              <a:rPr lang="en-US" dirty="0"/>
              <a:t>Thank you!</a:t>
            </a:r>
          </a:p>
        </p:txBody>
      </p:sp>
      <p:sp>
        <p:nvSpPr>
          <p:cNvPr id="3" name="Content Placeholder 2">
            <a:extLst>
              <a:ext uri="{FF2B5EF4-FFF2-40B4-BE49-F238E27FC236}">
                <a16:creationId xmlns:a16="http://schemas.microsoft.com/office/drawing/2014/main" id="{7A627A68-2DBF-2920-8273-B95A93A5DBCF}"/>
              </a:ext>
            </a:extLst>
          </p:cNvPr>
          <p:cNvSpPr>
            <a:spLocks noGrp="1"/>
          </p:cNvSpPr>
          <p:nvPr>
            <p:ph idx="1"/>
          </p:nvPr>
        </p:nvSpPr>
        <p:spPr>
          <a:xfrm>
            <a:off x="157655" y="2585544"/>
            <a:ext cx="11750566" cy="1376856"/>
          </a:xfrm>
        </p:spPr>
        <p:txBody>
          <a:bodyPr/>
          <a:lstStyle/>
          <a:p>
            <a:pPr marL="0" indent="0" algn="ctr">
              <a:buNone/>
            </a:pPr>
            <a:r>
              <a:rPr lang="en-US" sz="4000" dirty="0">
                <a:effectLst/>
                <a:latin typeface="Calibri" panose="020F0502020204030204" pitchFamily="34" charset="0"/>
                <a:ea typeface="Calibri" panose="020F0502020204030204" pitchFamily="34" charset="0"/>
                <a:cs typeface="Times New Roman" panose="02020603050405020304" pitchFamily="18" charset="0"/>
              </a:rPr>
              <a:t>We appreciate your participation </a:t>
            </a:r>
          </a:p>
          <a:p>
            <a:pPr marL="0" indent="0" algn="ctr">
              <a:buNone/>
            </a:pPr>
            <a:r>
              <a:rPr lang="en-US" sz="4000" dirty="0">
                <a:effectLst/>
                <a:latin typeface="Calibri" panose="020F0502020204030204" pitchFamily="34" charset="0"/>
                <a:ea typeface="Calibri" panose="020F0502020204030204" pitchFamily="34" charset="0"/>
                <a:cs typeface="Times New Roman" panose="02020603050405020304" pitchFamily="18" charset="0"/>
              </a:rPr>
              <a:t>in this very important survey for NASA</a:t>
            </a:r>
            <a:endParaRPr lang="en-US" sz="4400" dirty="0"/>
          </a:p>
        </p:txBody>
      </p:sp>
      <p:sp>
        <p:nvSpPr>
          <p:cNvPr id="4" name="TextBox 3">
            <a:extLst>
              <a:ext uri="{FF2B5EF4-FFF2-40B4-BE49-F238E27FC236}">
                <a16:creationId xmlns:a16="http://schemas.microsoft.com/office/drawing/2014/main" id="{CE244084-579A-B8F2-2C94-FBDC40157FA6}"/>
              </a:ext>
            </a:extLst>
          </p:cNvPr>
          <p:cNvSpPr txBox="1"/>
          <p:nvPr/>
        </p:nvSpPr>
        <p:spPr>
          <a:xfrm>
            <a:off x="83974" y="6488668"/>
            <a:ext cx="4963885" cy="276999"/>
          </a:xfrm>
          <a:prstGeom prst="rect">
            <a:avLst/>
          </a:prstGeom>
          <a:noFill/>
        </p:spPr>
        <p:txBody>
          <a:bodyPr wrap="square" rtlCol="0">
            <a:spAutoFit/>
          </a:bodyPr>
          <a:lstStyle/>
          <a:p>
            <a:r>
              <a:rPr lang="en-US" sz="1200" dirty="0">
                <a:solidFill>
                  <a:schemeClr val="accent2">
                    <a:lumMod val="75000"/>
                  </a:schemeClr>
                </a:solidFill>
              </a:rPr>
              <a:t>Psychoacoustic Sound Study—Introduction Video</a:t>
            </a:r>
          </a:p>
        </p:txBody>
      </p:sp>
    </p:spTree>
    <p:extLst>
      <p:ext uri="{BB962C8B-B14F-4D97-AF65-F5344CB8AC3E}">
        <p14:creationId xmlns:p14="http://schemas.microsoft.com/office/powerpoint/2010/main" val="362554152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xmlns:p14="http://schemas.microsoft.com/office/powerpoint/2010/main">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70530</TotalTime>
  <Words>1677</Words>
  <Application>Microsoft Office PowerPoint</Application>
  <PresentationFormat>Widescreen</PresentationFormat>
  <Paragraphs>116</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75 Helvetica Bold</vt:lpstr>
      <vt:lpstr>Arial</vt:lpstr>
      <vt:lpstr>Arial Narrow</vt:lpstr>
      <vt:lpstr>Calibri</vt:lpstr>
      <vt:lpstr>Helvetica</vt:lpstr>
      <vt:lpstr>Times</vt:lpstr>
      <vt:lpstr>Office Theme</vt:lpstr>
      <vt:lpstr>Introduction to Psychoacoustic Sound Study Video</vt:lpstr>
      <vt:lpstr>Outline</vt:lpstr>
      <vt:lpstr>Privacy/Right to Exit</vt:lpstr>
      <vt:lpstr>What is a psychoacoustic test and why?</vt:lpstr>
      <vt:lpstr>Requirements</vt:lpstr>
      <vt:lpstr>What are the steps involved?</vt:lpstr>
      <vt:lpstr>Flowchart</vt:lpstr>
      <vt:lpstr>Next steps, Questions, and Troubleshooting</vt:lpstr>
      <vt:lpstr>Thank you!</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 of 737MAX Flight Test and Liner Research</dc:title>
  <dc:subject/>
  <dc:creator>test account</dc:creator>
  <cp:keywords/>
  <dc:description/>
  <cp:lastModifiedBy>Krishnamurthy, Siddhartha (LARC-D321)</cp:lastModifiedBy>
  <cp:revision>3317</cp:revision>
  <cp:lastPrinted>2021-10-13T14:22:46Z</cp:lastPrinted>
  <dcterms:created xsi:type="dcterms:W3CDTF">2012-10-19T13:37:45Z</dcterms:created>
  <dcterms:modified xsi:type="dcterms:W3CDTF">2022-06-28T18:16:59Z</dcterms:modified>
  <cp:category/>
</cp:coreProperties>
</file>