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75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0630-207C-2187-5DEA-195783435C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17CD62-EE3F-1635-4964-DE9156427E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0A88E7-1BC9-6D55-4C91-561B77A36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F50D3-6A84-497E-AFFC-5195F2D964EB}" type="datetimeFigureOut">
              <a:rPr lang="en-US" smtClean="0"/>
              <a:t>10/24/2022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F43BF9-840B-85AD-D79D-3E4C570F3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BE22D-488C-C34B-13F9-9C68C699E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D7EE7-0FE7-4B7B-89CC-E2EFC9150D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416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F08C3-8430-2E49-DC18-814D286DC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6A9AD5-F3F0-CA62-0821-BFD8B14931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8E7B4E-7FC6-1B3D-72A2-6F901BB0B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F50D3-6A84-497E-AFFC-5195F2D964EB}" type="datetimeFigureOut">
              <a:rPr lang="en-US" smtClean="0"/>
              <a:t>10/24/2022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FA15B4-4769-3934-29E7-98253B0E1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9D2375-1436-AA39-3B3B-1900E9273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D7EE7-0FE7-4B7B-89CC-E2EFC9150D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903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6A44F9-6CB2-2726-8BE5-C9202E3965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F5F36E-9001-5F7A-C21B-BE2874E581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1AF4B8-F864-39BD-8FE8-4A45E514B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F50D3-6A84-497E-AFFC-5195F2D964EB}" type="datetimeFigureOut">
              <a:rPr lang="en-US" smtClean="0"/>
              <a:t>10/24/2022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AFDAFC-6E63-204A-6EBC-64F2040A5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78A7C5-DC63-FC9F-5918-12807C71A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D7EE7-0FE7-4B7B-89CC-E2EFC9150D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425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F0D52-7431-C4DA-1D72-0956FC498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68B5F-6561-C54E-9806-F155F6A59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55589-566F-E860-40F5-C407FB395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F50D3-6A84-497E-AFFC-5195F2D964EB}" type="datetimeFigureOut">
              <a:rPr lang="en-US" smtClean="0"/>
              <a:t>10/24/2022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57EAEF-90DB-9E6A-993A-E18C66B54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1ADD2-8E0B-55A3-BBC1-8E6C7A0CE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D7EE7-0FE7-4B7B-89CC-E2EFC9150D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451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9017A-6D67-1155-7F9B-85FD41CB4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31FB94-65E5-BB00-72EB-29C4C0FD55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7AB97B-30DE-1041-4A82-E7503A203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F50D3-6A84-497E-AFFC-5195F2D964EB}" type="datetimeFigureOut">
              <a:rPr lang="en-US" smtClean="0"/>
              <a:t>10/24/2022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F10A6-7DCA-4F7B-F180-685B1842E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EAE0E-7523-66CC-68EE-FA3D5CBA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D7EE7-0FE7-4B7B-89CC-E2EFC9150D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152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6050A-EAAC-7D63-FA0F-6B133620E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E2AC7-3D82-6407-81D8-DAEB1FC084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F1DFC9-BFF8-B0DB-C0A2-80C51EDF1C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76C725-C058-269E-005B-79AC72043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F50D3-6A84-497E-AFFC-5195F2D964EB}" type="datetimeFigureOut">
              <a:rPr lang="en-US" smtClean="0"/>
              <a:t>10/24/2022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69E503-5B39-15B9-4A52-3AE722454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F86CC2-9870-1CB1-96A5-2AD70210F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D7EE7-0FE7-4B7B-89CC-E2EFC9150D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069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4512D-5F77-FB6D-A025-5BC8E743F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C2CED4-032E-18D7-A6AA-63587F8E00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59670B-1C3E-96B9-2FE8-A481F5739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A942C0-733B-EC02-ED06-A20BBC7059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1C9C77-B012-86D8-E7EB-805699A841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2B110B-D6E9-6B79-32EC-0B06DE52F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F50D3-6A84-497E-AFFC-5195F2D964EB}" type="datetimeFigureOut">
              <a:rPr lang="en-US" smtClean="0"/>
              <a:t>10/24/2022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915054-0F63-70EB-C4A2-8B182C9BC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BC9FE4-2DB0-DA16-881A-8310CDFED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D7EE7-0FE7-4B7B-89CC-E2EFC9150D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787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A8250-71C9-2D26-BB37-EBCBA558F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F1CEF2-ABCD-7FB8-1672-8F2B09FE2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F50D3-6A84-497E-AFFC-5195F2D964EB}" type="datetimeFigureOut">
              <a:rPr lang="en-US" smtClean="0"/>
              <a:t>10/24/2022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328855-ED98-D55A-DD47-BE9E18115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3A86E6-A6B1-1DA4-2853-963FB7045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D7EE7-0FE7-4B7B-89CC-E2EFC9150D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164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968FD8-809D-39FA-6838-54C360B48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F50D3-6A84-497E-AFFC-5195F2D964EB}" type="datetimeFigureOut">
              <a:rPr lang="en-US" smtClean="0"/>
              <a:t>10/24/2022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66924B-6F64-C5FB-F12B-5CC3859C6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6D0F42-A38C-E771-AF7E-69ECCB0D2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D7EE7-0FE7-4B7B-89CC-E2EFC9150D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285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B25C0-E0AE-D955-D248-339AC68CE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245E6-95DB-989C-B14E-223B7CC71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708348-21A4-3AB4-8512-D23D38066F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A0FE4A-D440-008C-3978-3AE56DC24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F50D3-6A84-497E-AFFC-5195F2D964EB}" type="datetimeFigureOut">
              <a:rPr lang="en-US" smtClean="0"/>
              <a:t>10/24/2022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24E3D-B00C-2742-8A52-F2FFACC6F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B7B2BB-3894-3F7C-4AE9-8C80F3C9A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D7EE7-0FE7-4B7B-89CC-E2EFC9150D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630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1CBB1-B05E-02F4-F0E3-B30CD0D2F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E5159E-38EC-2DFC-8A6D-21C3318417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DD9FAC-6F32-C9F7-098D-B329321CC8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36B2E6-9BB6-19D3-66C5-0EDD3DC0A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F50D3-6A84-497E-AFFC-5195F2D964EB}" type="datetimeFigureOut">
              <a:rPr lang="en-US" smtClean="0"/>
              <a:t>10/24/2022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FACAE9-6CDE-9191-EB58-6F11BE0BB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FD145F-2762-00D0-EFA7-FAF9F172F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D7EE7-0FE7-4B7B-89CC-E2EFC9150D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087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CE76B0-218B-D9B4-6529-C5CB06126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30CD9F-9691-174C-80B5-86E02D660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F9B54F-6291-A751-A090-68A791EC95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F50D3-6A84-497E-AFFC-5195F2D964EB}" type="datetimeFigureOut">
              <a:rPr lang="en-US" smtClean="0"/>
              <a:t>10/24/2022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9563DD-AD91-046F-DBB3-109D916558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C3ABAB-6120-40EF-AF51-511F046D02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D7EE7-0FE7-4B7B-89CC-E2EFC9150D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860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855" cy="5833872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9134272" y="1011676"/>
            <a:ext cx="1527243" cy="37937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8093411" y="1076544"/>
            <a:ext cx="982493" cy="282102"/>
          </a:xfrm>
          <a:prstGeom prst="rightArrow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78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874547" y="0"/>
            <a:ext cx="6289717" cy="6500151"/>
            <a:chOff x="2874547" y="0"/>
            <a:chExt cx="6289717" cy="6500151"/>
          </a:xfrm>
        </p:grpSpPr>
        <p:grpSp>
          <p:nvGrpSpPr>
            <p:cNvPr id="6" name="Group 5"/>
            <p:cNvGrpSpPr/>
            <p:nvPr/>
          </p:nvGrpSpPr>
          <p:grpSpPr>
            <a:xfrm>
              <a:off x="2874547" y="338854"/>
              <a:ext cx="6289717" cy="6161297"/>
              <a:chOff x="2874547" y="338854"/>
              <a:chExt cx="6289717" cy="6161297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874547" y="885217"/>
                <a:ext cx="6289717" cy="5614934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74547" y="338854"/>
                <a:ext cx="6289717" cy="666540"/>
              </a:xfrm>
              <a:prstGeom prst="rect">
                <a:avLst/>
              </a:prstGeom>
            </p:spPr>
          </p:pic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85617" y="0"/>
              <a:ext cx="4965159" cy="380644"/>
            </a:xfrm>
            <a:prstGeom prst="rect">
              <a:avLst/>
            </a:prstGeom>
          </p:spPr>
        </p:pic>
      </p:grpSp>
      <p:sp>
        <p:nvSpPr>
          <p:cNvPr id="7" name="Rounded Rectangle 6"/>
          <p:cNvSpPr/>
          <p:nvPr/>
        </p:nvSpPr>
        <p:spPr>
          <a:xfrm>
            <a:off x="7169283" y="6232696"/>
            <a:ext cx="787941" cy="26745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flipH="1">
            <a:off x="8006671" y="6250494"/>
            <a:ext cx="693910" cy="231859"/>
          </a:xfrm>
          <a:prstGeom prst="rightArrow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724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334639" y="194552"/>
            <a:ext cx="7451184" cy="6475987"/>
            <a:chOff x="2334639" y="194552"/>
            <a:chExt cx="7451184" cy="647598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34639" y="555630"/>
              <a:ext cx="7451184" cy="611490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96500" y="194552"/>
              <a:ext cx="6189323" cy="474491"/>
            </a:xfrm>
            <a:prstGeom prst="rect">
              <a:avLst/>
            </a:prstGeom>
          </p:spPr>
        </p:pic>
      </p:grpSp>
      <p:sp>
        <p:nvSpPr>
          <p:cNvPr id="5" name="Rounded Rectangle 4"/>
          <p:cNvSpPr/>
          <p:nvPr/>
        </p:nvSpPr>
        <p:spPr>
          <a:xfrm>
            <a:off x="7383295" y="6320246"/>
            <a:ext cx="963036" cy="24965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flipH="1">
            <a:off x="8395777" y="6318588"/>
            <a:ext cx="693910" cy="231859"/>
          </a:xfrm>
          <a:prstGeom prst="rightArrow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507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79649" y="543284"/>
            <a:ext cx="8497990" cy="5971206"/>
            <a:chOff x="2279649" y="543284"/>
            <a:chExt cx="8497990" cy="597120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79649" y="1118679"/>
              <a:ext cx="8497990" cy="539581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31140" y="543284"/>
              <a:ext cx="7032388" cy="539123"/>
            </a:xfrm>
            <a:prstGeom prst="rect">
              <a:avLst/>
            </a:prstGeom>
          </p:spPr>
        </p:pic>
      </p:grpSp>
      <p:sp>
        <p:nvSpPr>
          <p:cNvPr id="5" name="Rounded Rectangle 4"/>
          <p:cNvSpPr/>
          <p:nvPr/>
        </p:nvSpPr>
        <p:spPr>
          <a:xfrm>
            <a:off x="8044774" y="6071286"/>
            <a:ext cx="1089498" cy="31005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flipH="1">
            <a:off x="9222308" y="6042820"/>
            <a:ext cx="836091" cy="314389"/>
          </a:xfrm>
          <a:prstGeom prst="rightArrow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822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438400" y="45060"/>
            <a:ext cx="7315200" cy="6450990"/>
            <a:chOff x="2438400" y="45060"/>
            <a:chExt cx="7315200" cy="645099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38400" y="361950"/>
              <a:ext cx="7315200" cy="61341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57600" y="45060"/>
              <a:ext cx="4133546" cy="316890"/>
            </a:xfrm>
            <a:prstGeom prst="rect">
              <a:avLst/>
            </a:prstGeom>
          </p:spPr>
        </p:pic>
      </p:grpSp>
      <p:sp>
        <p:nvSpPr>
          <p:cNvPr id="5" name="Rounded Rectangle 4"/>
          <p:cNvSpPr/>
          <p:nvPr/>
        </p:nvSpPr>
        <p:spPr>
          <a:xfrm>
            <a:off x="7227650" y="6203512"/>
            <a:ext cx="661481" cy="26335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flipH="1">
            <a:off x="8055751" y="6221310"/>
            <a:ext cx="582541" cy="228303"/>
          </a:xfrm>
          <a:prstGeom prst="rightArrow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013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5B7C7-BCA7-BBEB-2C82-B08B1E6B2C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276E18-2987-A50A-D253-6D6146481E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687" y="885825"/>
            <a:ext cx="11096625" cy="508635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731195" y="5007010"/>
            <a:ext cx="792806" cy="37937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flipH="1">
            <a:off x="1592092" y="5039992"/>
            <a:ext cx="645269" cy="282102"/>
          </a:xfrm>
          <a:prstGeom prst="rightArrow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92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4" y="993912"/>
            <a:ext cx="12170696" cy="555771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18352" y="5823071"/>
            <a:ext cx="569805" cy="32320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flipH="1">
            <a:off x="785205" y="5864175"/>
            <a:ext cx="645269" cy="282102"/>
          </a:xfrm>
          <a:prstGeom prst="rightArrow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540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5B7C7-BCA7-BBEB-2C82-B08B1E6B2C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276E18-2987-A50A-D253-6D6146481E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580" y="842666"/>
            <a:ext cx="11438067" cy="533459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838199" y="3451793"/>
            <a:ext cx="1632626" cy="37937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flipH="1">
            <a:off x="2535674" y="3483584"/>
            <a:ext cx="645269" cy="282102"/>
          </a:xfrm>
          <a:prstGeom prst="rightArrow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624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472" y="167463"/>
            <a:ext cx="6378068" cy="660298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457217" y="6291060"/>
            <a:ext cx="2127116" cy="37937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flipH="1">
            <a:off x="7652424" y="6324042"/>
            <a:ext cx="645269" cy="282102"/>
          </a:xfrm>
          <a:prstGeom prst="rightArrow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804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706" y="364011"/>
            <a:ext cx="8849434" cy="621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10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637" y="104775"/>
            <a:ext cx="10372725" cy="664845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7217923" y="6232695"/>
            <a:ext cx="1378086" cy="37937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flipH="1">
            <a:off x="8664100" y="6265677"/>
            <a:ext cx="645269" cy="282102"/>
          </a:xfrm>
          <a:prstGeom prst="rightArrow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068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51714" y="711488"/>
            <a:ext cx="9946836" cy="4762042"/>
            <a:chOff x="1151714" y="711488"/>
            <a:chExt cx="9946836" cy="476204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t="29726"/>
            <a:stretch/>
          </p:blipFill>
          <p:spPr>
            <a:xfrm>
              <a:off x="1151714" y="1410510"/>
              <a:ext cx="9810750" cy="406302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49875" y="711488"/>
              <a:ext cx="8448675" cy="647700"/>
            </a:xfrm>
            <a:prstGeom prst="rect">
              <a:avLst/>
            </a:prstGeom>
          </p:spPr>
        </p:pic>
      </p:grpSp>
      <p:sp>
        <p:nvSpPr>
          <p:cNvPr id="5" name="Rounded Rectangle 4"/>
          <p:cNvSpPr/>
          <p:nvPr/>
        </p:nvSpPr>
        <p:spPr>
          <a:xfrm>
            <a:off x="8035047" y="4783274"/>
            <a:ext cx="1378086" cy="37937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flipH="1">
            <a:off x="9481224" y="4816256"/>
            <a:ext cx="645269" cy="282102"/>
          </a:xfrm>
          <a:prstGeom prst="rightArrow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160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003898" y="49777"/>
            <a:ext cx="8442930" cy="6731417"/>
            <a:chOff x="2003898" y="49777"/>
            <a:chExt cx="8442930" cy="673141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t="17314"/>
            <a:stretch/>
          </p:blipFill>
          <p:spPr>
            <a:xfrm>
              <a:off x="2003898" y="515568"/>
              <a:ext cx="8442930" cy="626562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67330" y="49777"/>
              <a:ext cx="6075836" cy="465791"/>
            </a:xfrm>
            <a:prstGeom prst="rect">
              <a:avLst/>
            </a:prstGeom>
          </p:spPr>
        </p:pic>
      </p:grpSp>
      <p:sp>
        <p:nvSpPr>
          <p:cNvPr id="5" name="Rounded Rectangle 4"/>
          <p:cNvSpPr/>
          <p:nvPr/>
        </p:nvSpPr>
        <p:spPr>
          <a:xfrm>
            <a:off x="7762671" y="6449440"/>
            <a:ext cx="1115439" cy="33175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flipH="1">
            <a:off x="8981631" y="6470211"/>
            <a:ext cx="522288" cy="246690"/>
          </a:xfrm>
          <a:prstGeom prst="rightArrow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1629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Cynthia Carpenter</dc:creator>
  <cp:lastModifiedBy>Carpenter, Cynthia R CTR (USA)</cp:lastModifiedBy>
  <cp:revision>9</cp:revision>
  <dcterms:created xsi:type="dcterms:W3CDTF">2022-06-30T21:57:32Z</dcterms:created>
  <dcterms:modified xsi:type="dcterms:W3CDTF">2022-10-24T13:05:15Z</dcterms:modified>
</cp:coreProperties>
</file>