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630-207C-2187-5DEA-195783435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7CD62-EE3F-1635-4964-DE9156427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A88E7-1BC9-6D55-4C91-561B77A3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43BF9-840B-85AD-D79D-3E4C570F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BE22D-488C-C34B-13F9-9C68C699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1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08C3-8430-2E49-DC18-814D286D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A9AD5-F3F0-CA62-0821-BFD8B1493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E7B4E-7FC6-1B3D-72A2-6F901BB0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15B4-4769-3934-29E7-98253B0E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D2375-1436-AA39-3B3B-1900E927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0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6A44F9-6CB2-2726-8BE5-C9202E396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5F36E-9001-5F7A-C21B-BE2874E58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AF4B8-F864-39BD-8FE8-4A45E514B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FDAFC-6E63-204A-6EBC-64F2040A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8A7C5-DC63-FC9F-5918-12807C71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2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0D52-7431-C4DA-1D72-0956FC49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68B5F-6561-C54E-9806-F155F6A5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5589-566F-E860-40F5-C407FB39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7EAEF-90DB-9E6A-993A-E18C66B5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1ADD2-8E0B-55A3-BBC1-8E6C7A0C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5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017A-6D67-1155-7F9B-85FD41CB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1FB94-65E5-BB00-72EB-29C4C0FD5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AB97B-30DE-1041-4A82-E7503A2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10A6-7DCA-4F7B-F180-685B1842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EAE0E-7523-66CC-68EE-FA3D5CBA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5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050A-EAAC-7D63-FA0F-6B133620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E2AC7-3D82-6407-81D8-DAEB1FC08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1DFC9-BFF8-B0DB-C0A2-80C51EDF1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6C725-C058-269E-005B-79AC7204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9E503-5B39-15B9-4A52-3AE72245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86CC2-9870-1CB1-96A5-2AD70210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6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512D-5F77-FB6D-A025-5BC8E743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2CED4-032E-18D7-A6AA-63587F8E0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9670B-1C3E-96B9-2FE8-A481F5739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942C0-733B-EC02-ED06-A20BBC705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C9C77-B012-86D8-E7EB-805699A84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2B110B-D6E9-6B79-32EC-0B06DE52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915054-0F63-70EB-C4A2-8B182C9BC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BC9FE4-2DB0-DA16-881A-8310CDFED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8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A8250-71C9-2D26-BB37-EBCBA558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1CEF2-ABCD-7FB8-1672-8F2B09FE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28855-ED98-D55A-DD47-BE9E1811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A86E6-A6B1-1DA4-2853-963FB704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6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68FD8-809D-39FA-6838-54C360B4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66924B-6F64-C5FB-F12B-5CC3859C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D0F42-A38C-E771-AF7E-69ECCB0D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8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B25C0-E0AE-D955-D248-339AC68C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245E6-95DB-989C-B14E-223B7CC71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08348-21A4-3AB4-8512-D23D38066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0FE4A-D440-008C-3978-3AE56DC2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24E3D-B00C-2742-8A52-F2FFACC6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7B2BB-3894-3F7C-4AE9-8C80F3C9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3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1CBB1-B05E-02F4-F0E3-B30CD0D2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E5159E-38EC-2DFC-8A6D-21C331841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D9FAC-6F32-C9F7-098D-B329321CC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6B2E6-9BB6-19D3-66C5-0EDD3DC0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0D3-6A84-497E-AFFC-5195F2D964EB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ACAE9-6CDE-9191-EB58-6F11BE0B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D145F-2762-00D0-EFA7-FAF9F172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8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CE76B0-218B-D9B4-6529-C5CB0612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0CD9F-9691-174C-80B5-86E02D660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B54F-6291-A751-A090-68A791EC9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F50D3-6A84-497E-AFFC-5195F2D964EB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563DD-AD91-046F-DBB3-109D91655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3ABAB-6120-40EF-AF51-511F046D0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D7EE7-0FE7-4B7B-89CC-E2EFC9150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6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855" cy="58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BF2B-350D-F4E3-C11F-309BB25C5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60C94-B593-8AB1-76A6-514F2A26F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A6F9A-070E-916A-BC85-886E73E50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41" y="0"/>
            <a:ext cx="11879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8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B7C7-BCA7-BBEB-2C82-B08B1E6B2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76E18-2987-A50A-D253-6D6146481E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04DC3-463F-5E3F-CFAB-CF5CEA8C9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802"/>
            <a:ext cx="12192000" cy="50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9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511" y="1140643"/>
            <a:ext cx="11613823" cy="493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F9162-D11E-04E6-B2CF-6FD7B8BEC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03"/>
            <a:ext cx="12192000" cy="58897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5097" y="5524107"/>
            <a:ext cx="11462994" cy="546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336" y="1140643"/>
            <a:ext cx="11620997" cy="546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37" y="1256717"/>
            <a:ext cx="11620997" cy="453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7069F5-D681-0E56-96B5-7AB0D4AC6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" y="0"/>
            <a:ext cx="6233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5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D3CADD-3DF0-A3FC-FBDD-202D9AB31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91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2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E020CB-434A-E499-08B4-14EEE2BE8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" y="168592"/>
            <a:ext cx="62484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2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A59EA8-635D-70A9-97FC-F7702144E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01" y="0"/>
            <a:ext cx="6178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2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AFD1FB-DD92-47E0-CD01-465CF6662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6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2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000F17-F474-E47F-548D-07AA0F92A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66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65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Carpenter</dc:creator>
  <cp:lastModifiedBy>Carpenter, Cynthia R CTR (USA)</cp:lastModifiedBy>
  <cp:revision>5</cp:revision>
  <dcterms:created xsi:type="dcterms:W3CDTF">2022-06-30T21:57:32Z</dcterms:created>
  <dcterms:modified xsi:type="dcterms:W3CDTF">2022-11-09T15:19:17Z</dcterms:modified>
</cp:coreProperties>
</file>