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311" r:id="rId11"/>
    <p:sldId id="270" r:id="rId12"/>
    <p:sldId id="271" r:id="rId13"/>
    <p:sldId id="272" r:id="rId14"/>
    <p:sldId id="273" r:id="rId15"/>
    <p:sldId id="31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3" r:id="rId54"/>
    <p:sldId id="314" r:id="rId55"/>
    <p:sldId id="315" r:id="rId56"/>
    <p:sldId id="316" r:id="rId57"/>
    <p:sldId id="317" r:id="rId58"/>
    <p:sldId id="318" r:id="rId59"/>
    <p:sldId id="319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64" d="100"/>
          <a:sy n="164" d="100"/>
        </p:scale>
        <p:origin x="2128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45CF0-5151-45E8-84FC-B242F75F01D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DB157-E23E-4C81-93B2-C10FE011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Yellow</a:t>
            </a:r>
            <a:r>
              <a:rPr lang="en-US" baseline="0" dirty="0"/>
              <a:t> alert shows up when the user indicates that the child has had a prior application for citizenship or a U.S. passport in the past.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B157-E23E-4C81-93B2-C10FE01168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8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red</a:t>
            </a:r>
            <a:r>
              <a:rPr lang="en-US" baseline="0" dirty="0"/>
              <a:t> hard stop alert lets the user know that they are not eligible for the N-600K if the applicant is older than 18.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B157-E23E-4C81-93B2-C10FE01168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24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conditionally</a:t>
            </a:r>
            <a:r>
              <a:rPr lang="en-US" baseline="0" dirty="0"/>
              <a:t> shown page based on whether or not the child is adopted. The page is triggered by the answer to the first question on the Basis for Eligibility page. (Slide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B157-E23E-4C81-93B2-C10FE01168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9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Child’s gender, child’s height and child’s current marital</a:t>
            </a:r>
            <a:r>
              <a:rPr lang="en-US" baseline="0" dirty="0"/>
              <a:t> status throw an alert if they are not filled out. This is because these are the fields which show up on the Certificate of Citizenship.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B157-E23E-4C81-93B2-C10FE01168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3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9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4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5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0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1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FD0F-A7B4-4627-9F4D-FD2DB430F283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8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5325" cy="2014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88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90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950" cy="151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45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8175" cy="123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52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6275" cy="1022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2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7225" cy="210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641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8650" cy="163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404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1104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446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7700" cy="2015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787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5325" cy="2226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27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5325" cy="197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07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49175" cy="197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692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968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72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6275" cy="96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64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5325" cy="1071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667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7225" cy="1997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618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4850" cy="1128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352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6275" cy="190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536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8650" cy="2125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219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7225" cy="1124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119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9125" cy="174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249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9125" cy="138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38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68125" cy="153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77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6750" cy="127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82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178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455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7225" cy="160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842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0575" cy="181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158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6750" cy="171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625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3900" cy="204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593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3425" cy="203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34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181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2453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2009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372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6275" cy="189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76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49100" cy="1198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787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8650" cy="934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576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4850" cy="1184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356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9600" cy="181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280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7225" cy="159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807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4850" cy="185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934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8650" cy="179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011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9125" cy="181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884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7225" cy="183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315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4850" cy="191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714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9125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21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3400" cy="176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6885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4375" cy="140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158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4850" cy="926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694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1019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7465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4375" cy="210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8720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9125" cy="142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8808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6275" cy="882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075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4850" cy="788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5425" y="-514350"/>
            <a:ext cx="12134850" cy="788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650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3425" cy="862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5354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1212532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5576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87400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99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197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57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44350" cy="177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10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9125" cy="1999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9125" cy="188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334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132</Words>
  <Application>Microsoft Office PowerPoint</Application>
  <PresentationFormat>On-screen Show (4:3)</PresentationFormat>
  <Paragraphs>8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Citizenship and Immigration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Aquino, Jocelene M</dc:creator>
  <cp:lastModifiedBy>Frank, Melanie R</cp:lastModifiedBy>
  <cp:revision>25</cp:revision>
  <dcterms:created xsi:type="dcterms:W3CDTF">2018-07-02T03:10:48Z</dcterms:created>
  <dcterms:modified xsi:type="dcterms:W3CDTF">2022-05-16T19:12:50Z</dcterms:modified>
</cp:coreProperties>
</file>