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80" r:id="rId3"/>
    <p:sldId id="259" r:id="rId4"/>
    <p:sldId id="257" r:id="rId5"/>
    <p:sldId id="264" r:id="rId6"/>
    <p:sldId id="268" r:id="rId7"/>
    <p:sldId id="269" r:id="rId8"/>
    <p:sldId id="270" r:id="rId9"/>
    <p:sldId id="260" r:id="rId10"/>
    <p:sldId id="265" r:id="rId11"/>
    <p:sldId id="271" r:id="rId12"/>
    <p:sldId id="272" r:id="rId13"/>
    <p:sldId id="277" r:id="rId14"/>
    <p:sldId id="261" r:id="rId15"/>
    <p:sldId id="266" r:id="rId16"/>
    <p:sldId id="273" r:id="rId17"/>
    <p:sldId id="274" r:id="rId18"/>
    <p:sldId id="262" r:id="rId19"/>
    <p:sldId id="267" r:id="rId20"/>
    <p:sldId id="275" r:id="rId21"/>
    <p:sldId id="276" r:id="rId22"/>
    <p:sldId id="281" r:id="rId23"/>
    <p:sldId id="258" r:id="rId24"/>
    <p:sldId id="279" r:id="rId25"/>
    <p:sldId id="278" r:id="rId26"/>
    <p:sldId id="284" r:id="rId27"/>
    <p:sldId id="283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94" autoAdjust="0"/>
  </p:normalViewPr>
  <p:slideViewPr>
    <p:cSldViewPr snapToGrid="0" snapToObjects="1">
      <p:cViewPr varScale="1">
        <p:scale>
          <a:sx n="95" d="100"/>
          <a:sy n="95" d="100"/>
        </p:scale>
        <p:origin x="101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722AC-6C50-3149-862C-74D373F125B0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49618-644D-D842-B93B-1A7DCC34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6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169C-2FD2-4C4A-AD65-E0E19BA11359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1B8D-570C-BA49-8087-DA5A0051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3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169C-2FD2-4C4A-AD65-E0E19BA11359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1B8D-570C-BA49-8087-DA5A0051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6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169C-2FD2-4C4A-AD65-E0E19BA11359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1B8D-570C-BA49-8087-DA5A0051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5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169C-2FD2-4C4A-AD65-E0E19BA11359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1B8D-570C-BA49-8087-DA5A0051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9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169C-2FD2-4C4A-AD65-E0E19BA11359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1B8D-570C-BA49-8087-DA5A0051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6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169C-2FD2-4C4A-AD65-E0E19BA11359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1B8D-570C-BA49-8087-DA5A0051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3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169C-2FD2-4C4A-AD65-E0E19BA11359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1B8D-570C-BA49-8087-DA5A0051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0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169C-2FD2-4C4A-AD65-E0E19BA11359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1B8D-570C-BA49-8087-DA5A0051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9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169C-2FD2-4C4A-AD65-E0E19BA11359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1B8D-570C-BA49-8087-DA5A0051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2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169C-2FD2-4C4A-AD65-E0E19BA11359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1B8D-570C-BA49-8087-DA5A0051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6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169C-2FD2-4C4A-AD65-E0E19BA11359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1B8D-570C-BA49-8087-DA5A0051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5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0169C-2FD2-4C4A-AD65-E0E19BA11359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1B8D-570C-BA49-8087-DA5A0051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7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NASA ASRS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4F81BD"/>
                </a:solidFill>
              </a:rPr>
              <a:t>https://</a:t>
            </a:r>
            <a:r>
              <a:rPr lang="en-US" sz="2400" dirty="0" err="1" smtClean="0">
                <a:solidFill>
                  <a:srgbClr val="4F81BD"/>
                </a:solidFill>
              </a:rPr>
              <a:t>asrs.arc.nasa.gov</a:t>
            </a:r>
            <a:r>
              <a:rPr lang="en-US" sz="2400" dirty="0" smtClean="0">
                <a:solidFill>
                  <a:srgbClr val="4F81BD"/>
                </a:solidFill>
              </a:rPr>
              <a:t>/report/</a:t>
            </a:r>
            <a:r>
              <a:rPr lang="en-US" sz="2400" dirty="0" err="1" smtClean="0">
                <a:solidFill>
                  <a:srgbClr val="4F81BD"/>
                </a:solidFill>
              </a:rPr>
              <a:t>electronic.html</a:t>
            </a:r>
            <a:endParaRPr lang="en-US" sz="2400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20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RS_ERS_CaveatPage_OMB_PRA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t="18778" r="10298" b="9416"/>
          <a:stretch/>
        </p:blipFill>
        <p:spPr>
          <a:xfrm>
            <a:off x="1882252" y="274637"/>
            <a:ext cx="5482289" cy="6399145"/>
          </a:xfrm>
        </p:spPr>
      </p:pic>
    </p:spTree>
    <p:extLst>
      <p:ext uri="{BB962C8B-B14F-4D97-AF65-F5344CB8AC3E}">
        <p14:creationId xmlns:p14="http://schemas.microsoft.com/office/powerpoint/2010/main" val="2281794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9-06-14 at 10.43.0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-270"/>
          <a:stretch/>
        </p:blipFill>
        <p:spPr>
          <a:xfrm>
            <a:off x="2037927" y="0"/>
            <a:ext cx="4403761" cy="6866200"/>
          </a:xfrm>
        </p:spPr>
      </p:pic>
    </p:spTree>
    <p:extLst>
      <p:ext uri="{BB962C8B-B14F-4D97-AF65-F5344CB8AC3E}">
        <p14:creationId xmlns:p14="http://schemas.microsoft.com/office/powerpoint/2010/main" val="349790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0.43.1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" b="-261"/>
          <a:stretch/>
        </p:blipFill>
        <p:spPr>
          <a:xfrm>
            <a:off x="2275492" y="0"/>
            <a:ext cx="4235084" cy="6858000"/>
          </a:xfrm>
        </p:spPr>
      </p:pic>
    </p:spTree>
    <p:extLst>
      <p:ext uri="{BB962C8B-B14F-4D97-AF65-F5344CB8AC3E}">
        <p14:creationId xmlns:p14="http://schemas.microsoft.com/office/powerpoint/2010/main" val="561770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2.12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b="15712"/>
          <a:stretch>
            <a:fillRect/>
          </a:stretch>
        </p:blipFill>
        <p:spPr>
          <a:xfrm>
            <a:off x="1900870" y="2417857"/>
            <a:ext cx="4915442" cy="2703304"/>
          </a:xfrm>
        </p:spPr>
      </p:pic>
    </p:spTree>
    <p:extLst>
      <p:ext uri="{BB962C8B-B14F-4D97-AF65-F5344CB8AC3E}">
        <p14:creationId xmlns:p14="http://schemas.microsoft.com/office/powerpoint/2010/main" val="173581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0.41.3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 t="24500" r="3798" b="18504"/>
          <a:stretch/>
        </p:blipFill>
        <p:spPr>
          <a:xfrm>
            <a:off x="841272" y="732810"/>
            <a:ext cx="7535639" cy="4858658"/>
          </a:xfrm>
        </p:spPr>
      </p:pic>
      <p:sp>
        <p:nvSpPr>
          <p:cNvPr id="5" name="Rectangle 4"/>
          <p:cNvSpPr/>
          <p:nvPr/>
        </p:nvSpPr>
        <p:spPr>
          <a:xfrm>
            <a:off x="1016508" y="1599759"/>
            <a:ext cx="1861694" cy="32350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09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RS_ERS_CaveatPage_OMB_PRA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5" t="18778" r="10430" b="9416"/>
          <a:stretch/>
        </p:blipFill>
        <p:spPr>
          <a:xfrm>
            <a:off x="1891388" y="274637"/>
            <a:ext cx="5464015" cy="6399145"/>
          </a:xfrm>
        </p:spPr>
      </p:pic>
    </p:spTree>
    <p:extLst>
      <p:ext uri="{BB962C8B-B14F-4D97-AF65-F5344CB8AC3E}">
        <p14:creationId xmlns:p14="http://schemas.microsoft.com/office/powerpoint/2010/main" val="2281794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9-06-14 at 10.43.40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9"/>
          <a:stretch/>
        </p:blipFill>
        <p:spPr>
          <a:xfrm>
            <a:off x="1937417" y="0"/>
            <a:ext cx="4632191" cy="6835848"/>
          </a:xfrm>
        </p:spPr>
      </p:pic>
    </p:spTree>
    <p:extLst>
      <p:ext uri="{BB962C8B-B14F-4D97-AF65-F5344CB8AC3E}">
        <p14:creationId xmlns:p14="http://schemas.microsoft.com/office/powerpoint/2010/main" val="39505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0.43.5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b="489"/>
          <a:stretch/>
        </p:blipFill>
        <p:spPr>
          <a:xfrm>
            <a:off x="1983103" y="-1"/>
            <a:ext cx="4111374" cy="6802551"/>
          </a:xfrm>
        </p:spPr>
      </p:pic>
    </p:spTree>
    <p:extLst>
      <p:ext uri="{BB962C8B-B14F-4D97-AF65-F5344CB8AC3E}">
        <p14:creationId xmlns:p14="http://schemas.microsoft.com/office/powerpoint/2010/main" val="2164932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0.41.3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 t="24500" r="3798" b="23453"/>
          <a:stretch/>
        </p:blipFill>
        <p:spPr>
          <a:xfrm>
            <a:off x="1042290" y="1162221"/>
            <a:ext cx="7535639" cy="4436750"/>
          </a:xfrm>
        </p:spPr>
      </p:pic>
      <p:sp>
        <p:nvSpPr>
          <p:cNvPr id="6" name="Rectangle 5"/>
          <p:cNvSpPr/>
          <p:nvPr/>
        </p:nvSpPr>
        <p:spPr>
          <a:xfrm>
            <a:off x="1126153" y="2324441"/>
            <a:ext cx="2036659" cy="32350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65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RS_ERS_CaveatPage_OMB_PRA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18778" r="9899" b="9416"/>
          <a:stretch/>
        </p:blipFill>
        <p:spPr>
          <a:xfrm>
            <a:off x="1854841" y="274637"/>
            <a:ext cx="5537112" cy="6399145"/>
          </a:xfrm>
        </p:spPr>
      </p:pic>
    </p:spTree>
    <p:extLst>
      <p:ext uri="{BB962C8B-B14F-4D97-AF65-F5344CB8AC3E}">
        <p14:creationId xmlns:p14="http://schemas.microsoft.com/office/powerpoint/2010/main" val="228179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2.44.1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759"/>
          <a:stretch/>
        </p:blipFill>
        <p:spPr>
          <a:xfrm>
            <a:off x="457200" y="378106"/>
            <a:ext cx="8229600" cy="6224188"/>
          </a:xfrm>
        </p:spPr>
      </p:pic>
    </p:spTree>
    <p:extLst>
      <p:ext uri="{BB962C8B-B14F-4D97-AF65-F5344CB8AC3E}">
        <p14:creationId xmlns:p14="http://schemas.microsoft.com/office/powerpoint/2010/main" val="3841867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0.44.04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803"/>
          <a:stretch/>
        </p:blipFill>
        <p:spPr>
          <a:xfrm>
            <a:off x="1846048" y="0"/>
            <a:ext cx="4727072" cy="6858000"/>
          </a:xfrm>
        </p:spPr>
      </p:pic>
    </p:spTree>
    <p:extLst>
      <p:ext uri="{BB962C8B-B14F-4D97-AF65-F5344CB8AC3E}">
        <p14:creationId xmlns:p14="http://schemas.microsoft.com/office/powerpoint/2010/main" val="291441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0.44.16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1725"/>
          <a:stretch/>
        </p:blipFill>
        <p:spPr>
          <a:xfrm>
            <a:off x="2074474" y="-1"/>
            <a:ext cx="4300311" cy="6858001"/>
          </a:xfrm>
        </p:spPr>
      </p:pic>
    </p:spTree>
    <p:extLst>
      <p:ext uri="{BB962C8B-B14F-4D97-AF65-F5344CB8AC3E}">
        <p14:creationId xmlns:p14="http://schemas.microsoft.com/office/powerpoint/2010/main" val="1899062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2.54.2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" t="5588" r="5193" b="8802"/>
          <a:stretch/>
        </p:blipFill>
        <p:spPr>
          <a:xfrm>
            <a:off x="688284" y="708260"/>
            <a:ext cx="7974967" cy="4594905"/>
          </a:xfrm>
        </p:spPr>
      </p:pic>
    </p:spTree>
    <p:extLst>
      <p:ext uri="{BB962C8B-B14F-4D97-AF65-F5344CB8AC3E}">
        <p14:creationId xmlns:p14="http://schemas.microsoft.com/office/powerpoint/2010/main" val="2271845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RS_ERS_CaveatPage_OMB_PRA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t="18778" r="10297" b="9416"/>
          <a:stretch/>
        </p:blipFill>
        <p:spPr>
          <a:xfrm>
            <a:off x="1873114" y="274637"/>
            <a:ext cx="5491427" cy="6399145"/>
          </a:xfrm>
        </p:spPr>
      </p:pic>
    </p:spTree>
    <p:extLst>
      <p:ext uri="{BB962C8B-B14F-4D97-AF65-F5344CB8AC3E}">
        <p14:creationId xmlns:p14="http://schemas.microsoft.com/office/powerpoint/2010/main" val="984991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6-14 at 10.45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385" y="0"/>
            <a:ext cx="4764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97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0.45.40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8" b="5428"/>
          <a:stretch/>
        </p:blipFill>
        <p:spPr>
          <a:xfrm>
            <a:off x="2449098" y="0"/>
            <a:ext cx="3569950" cy="6858000"/>
          </a:xfrm>
        </p:spPr>
      </p:pic>
    </p:spTree>
    <p:extLst>
      <p:ext uri="{BB962C8B-B14F-4D97-AF65-F5344CB8AC3E}">
        <p14:creationId xmlns:p14="http://schemas.microsoft.com/office/powerpoint/2010/main" val="1006458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2.54.2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" t="5588" r="5193" b="8802"/>
          <a:stretch/>
        </p:blipFill>
        <p:spPr>
          <a:xfrm>
            <a:off x="688284" y="708260"/>
            <a:ext cx="7974967" cy="4594905"/>
          </a:xfrm>
        </p:spPr>
      </p:pic>
      <p:sp>
        <p:nvSpPr>
          <p:cNvPr id="2" name="TextBox 1"/>
          <p:cNvSpPr txBox="1"/>
          <p:nvPr/>
        </p:nvSpPr>
        <p:spPr>
          <a:xfrm>
            <a:off x="834572" y="2305221"/>
            <a:ext cx="1947333" cy="1884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   Rotary-Wing Form</a:t>
            </a:r>
            <a:endParaRPr lang="en-US" sz="11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Isosceles Triangle 2"/>
          <p:cNvSpPr/>
          <p:nvPr/>
        </p:nvSpPr>
        <p:spPr>
          <a:xfrm rot="5400000">
            <a:off x="911495" y="2383604"/>
            <a:ext cx="83937" cy="73773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46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RS_ERS_CaveatPage_OMB_PRA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18778" r="10165" b="9416"/>
          <a:stretch/>
        </p:blipFill>
        <p:spPr>
          <a:xfrm>
            <a:off x="1854841" y="274637"/>
            <a:ext cx="5518838" cy="6399145"/>
          </a:xfrm>
        </p:spPr>
      </p:pic>
    </p:spTree>
    <p:extLst>
      <p:ext uri="{BB962C8B-B14F-4D97-AF65-F5344CB8AC3E}">
        <p14:creationId xmlns:p14="http://schemas.microsoft.com/office/powerpoint/2010/main" val="60014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0.41.54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" b="-822"/>
          <a:stretch/>
        </p:blipFill>
        <p:spPr>
          <a:xfrm>
            <a:off x="1526246" y="241905"/>
            <a:ext cx="5672663" cy="6628190"/>
          </a:xfrm>
        </p:spPr>
      </p:pic>
      <p:sp>
        <p:nvSpPr>
          <p:cNvPr id="2" name="TextBox 1"/>
          <p:cNvSpPr txBox="1"/>
          <p:nvPr/>
        </p:nvSpPr>
        <p:spPr>
          <a:xfrm>
            <a:off x="3011714" y="0"/>
            <a:ext cx="1470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RotaryWing</a:t>
            </a:r>
            <a:r>
              <a:rPr lang="en-US" sz="1400" dirty="0" smtClean="0"/>
              <a:t> Form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8410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0.42.1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2" b="-352"/>
          <a:stretch/>
        </p:blipFill>
        <p:spPr>
          <a:xfrm>
            <a:off x="2055858" y="22113"/>
            <a:ext cx="4385831" cy="6835887"/>
          </a:xfrm>
        </p:spPr>
      </p:pic>
    </p:spTree>
    <p:extLst>
      <p:ext uri="{BB962C8B-B14F-4D97-AF65-F5344CB8AC3E}">
        <p14:creationId xmlns:p14="http://schemas.microsoft.com/office/powerpoint/2010/main" val="67855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0.41.3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 t="24500" r="3798" b="23453"/>
          <a:stretch/>
        </p:blipFill>
        <p:spPr>
          <a:xfrm>
            <a:off x="1042290" y="1162221"/>
            <a:ext cx="7535639" cy="4436750"/>
          </a:xfrm>
        </p:spPr>
      </p:pic>
    </p:spTree>
    <p:extLst>
      <p:ext uri="{BB962C8B-B14F-4D97-AF65-F5344CB8AC3E}">
        <p14:creationId xmlns:p14="http://schemas.microsoft.com/office/powerpoint/2010/main" val="978644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Shot 2019-06-14 at 10.42.4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t="14930" r="-1554" b="-3901"/>
          <a:stretch/>
        </p:blipFill>
        <p:spPr>
          <a:xfrm>
            <a:off x="1461944" y="1270000"/>
            <a:ext cx="6084914" cy="4257513"/>
          </a:xfrm>
        </p:spPr>
      </p:pic>
    </p:spTree>
    <p:extLst>
      <p:ext uri="{BB962C8B-B14F-4D97-AF65-F5344CB8AC3E}">
        <p14:creationId xmlns:p14="http://schemas.microsoft.com/office/powerpoint/2010/main" val="592277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0.41.3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 t="24500" r="3798" b="23453"/>
          <a:stretch/>
        </p:blipFill>
        <p:spPr>
          <a:xfrm>
            <a:off x="1042290" y="1162221"/>
            <a:ext cx="7535639" cy="4436750"/>
          </a:xfrm>
        </p:spPr>
      </p:pic>
      <p:sp>
        <p:nvSpPr>
          <p:cNvPr id="5" name="Rectangle 4"/>
          <p:cNvSpPr/>
          <p:nvPr/>
        </p:nvSpPr>
        <p:spPr>
          <a:xfrm>
            <a:off x="1196966" y="1397866"/>
            <a:ext cx="1863978" cy="25560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9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RS_ERS_CaveatPage_OMB_PRA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18778" r="10165" b="9416"/>
          <a:stretch/>
        </p:blipFill>
        <p:spPr>
          <a:xfrm>
            <a:off x="1854841" y="274637"/>
            <a:ext cx="5518838" cy="6399145"/>
          </a:xfrm>
        </p:spPr>
      </p:pic>
    </p:spTree>
    <p:extLst>
      <p:ext uri="{BB962C8B-B14F-4D97-AF65-F5344CB8AC3E}">
        <p14:creationId xmlns:p14="http://schemas.microsoft.com/office/powerpoint/2010/main" val="228179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0.41.54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" b="-822"/>
          <a:stretch/>
        </p:blipFill>
        <p:spPr>
          <a:xfrm>
            <a:off x="1526246" y="81758"/>
            <a:ext cx="5672663" cy="6788337"/>
          </a:xfrm>
        </p:spPr>
      </p:pic>
    </p:spTree>
    <p:extLst>
      <p:ext uri="{BB962C8B-B14F-4D97-AF65-F5344CB8AC3E}">
        <p14:creationId xmlns:p14="http://schemas.microsoft.com/office/powerpoint/2010/main" val="104023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0.42.1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2" b="-352"/>
          <a:stretch/>
        </p:blipFill>
        <p:spPr>
          <a:xfrm>
            <a:off x="2055858" y="22113"/>
            <a:ext cx="4385831" cy="6835887"/>
          </a:xfrm>
        </p:spPr>
      </p:pic>
    </p:spTree>
    <p:extLst>
      <p:ext uri="{BB962C8B-B14F-4D97-AF65-F5344CB8AC3E}">
        <p14:creationId xmlns:p14="http://schemas.microsoft.com/office/powerpoint/2010/main" val="3646226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Shot 2019-06-14 at 10.42.4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t="10729" r="-1554" b="-3901"/>
          <a:stretch/>
        </p:blipFill>
        <p:spPr>
          <a:xfrm>
            <a:off x="1461944" y="1068958"/>
            <a:ext cx="6084914" cy="4458555"/>
          </a:xfrm>
        </p:spPr>
      </p:pic>
    </p:spTree>
    <p:extLst>
      <p:ext uri="{BB962C8B-B14F-4D97-AF65-F5344CB8AC3E}">
        <p14:creationId xmlns:p14="http://schemas.microsoft.com/office/powerpoint/2010/main" val="3897590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0.41.3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 t="24500" r="3798" b="23453"/>
          <a:stretch/>
        </p:blipFill>
        <p:spPr>
          <a:xfrm>
            <a:off x="1042290" y="1162221"/>
            <a:ext cx="7535639" cy="4436750"/>
          </a:xfrm>
        </p:spPr>
      </p:pic>
      <p:sp>
        <p:nvSpPr>
          <p:cNvPr id="5" name="Rectangle 4"/>
          <p:cNvSpPr/>
          <p:nvPr/>
        </p:nvSpPr>
        <p:spPr>
          <a:xfrm>
            <a:off x="1206102" y="1684389"/>
            <a:ext cx="1891391" cy="32350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71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10</Words>
  <Application>Microsoft Office PowerPoint</Application>
  <PresentationFormat>On-screen Show (4:3)</PresentationFormat>
  <Paragraphs>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NASA ASRS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ASRS</dc:title>
  <dc:creator>Becky Hooey</dc:creator>
  <cp:lastModifiedBy>Johnson, Gatrie (HQ-IM040)</cp:lastModifiedBy>
  <cp:revision>14</cp:revision>
  <dcterms:created xsi:type="dcterms:W3CDTF">2019-06-14T18:49:00Z</dcterms:created>
  <dcterms:modified xsi:type="dcterms:W3CDTF">2019-06-26T19:03:51Z</dcterms:modified>
</cp:coreProperties>
</file>