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8" r:id="rId2"/>
    <p:sldId id="269" r:id="rId3"/>
    <p:sldId id="272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84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D75A-88F1-4862-9603-7DF959E65DD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F384-652F-413E-8CA5-1F1944D4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0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AD9E-A96E-4393-B9CF-242A9D18A95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USCIS Appointment Scheduler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Making an Appointment outside the U.S.</a:t>
            </a:r>
          </a:p>
        </p:txBody>
      </p:sp>
    </p:spTree>
    <p:extLst>
      <p:ext uri="{BB962C8B-B14F-4D97-AF65-F5344CB8AC3E}">
        <p14:creationId xmlns:p14="http://schemas.microsoft.com/office/powerpoint/2010/main" val="42520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CB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4" y="0"/>
            <a:ext cx="353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5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04" y="0"/>
            <a:ext cx="515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33600"/>
            <a:ext cx="624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USCIS Appointment Scheduler</a:t>
            </a:r>
          </a:p>
          <a:p>
            <a:endParaRPr lang="en-US" dirty="0"/>
          </a:p>
          <a:p>
            <a:r>
              <a:rPr lang="en-US" dirty="0"/>
              <a:t>Inside the US Asylum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9ADF5-CC60-4DB5-8082-4D452C8C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457201"/>
            <a:ext cx="38862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81917-8B12-4B12-8BC7-6DA4E809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85800"/>
            <a:ext cx="464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92" y="318653"/>
            <a:ext cx="3515216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1" y="385337"/>
            <a:ext cx="345805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9" y="623496"/>
            <a:ext cx="3553321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8" y="375811"/>
            <a:ext cx="3829584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3" y="380574"/>
            <a:ext cx="3572374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5276D4-5888-4ED5-BCAA-0F03FE8A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"/>
            <a:ext cx="3962399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0" y="380574"/>
            <a:ext cx="3429479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7" y="385337"/>
            <a:ext cx="3620005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USCIS Appointment Scheduler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 an Appointment inside the U.S.</a:t>
            </a:r>
          </a:p>
        </p:txBody>
      </p:sp>
    </p:spTree>
    <p:extLst>
      <p:ext uri="{BB962C8B-B14F-4D97-AF65-F5344CB8AC3E}">
        <p14:creationId xmlns:p14="http://schemas.microsoft.com/office/powerpoint/2010/main" val="369794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1B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0"/>
            <a:ext cx="5751598" cy="6858000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5AB324-8575-42C1-B896-68A91D10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523725"/>
            <a:ext cx="5751598" cy="63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5D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0"/>
            <a:ext cx="50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9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" y="0"/>
            <a:ext cx="748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USCIS Appointment Scheduler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Managing Appointment in the US</a:t>
            </a:r>
          </a:p>
        </p:txBody>
      </p:sp>
    </p:spTree>
    <p:extLst>
      <p:ext uri="{BB962C8B-B14F-4D97-AF65-F5344CB8AC3E}">
        <p14:creationId xmlns:p14="http://schemas.microsoft.com/office/powerpoint/2010/main" val="268165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1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25" y="0"/>
            <a:ext cx="3108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4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0"/>
            <a:ext cx="575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A3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0"/>
            <a:ext cx="50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02D7C-B8F9-463C-8D4E-ACFA62DE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11025"/>
            <a:ext cx="5791200" cy="5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67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15" y="0"/>
            <a:ext cx="4158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USCIS Appointment Scheduler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Reprint your confirmation letter</a:t>
            </a:r>
          </a:p>
        </p:txBody>
      </p:sp>
    </p:spTree>
    <p:extLst>
      <p:ext uri="{BB962C8B-B14F-4D97-AF65-F5344CB8AC3E}">
        <p14:creationId xmlns:p14="http://schemas.microsoft.com/office/powerpoint/2010/main" val="424218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822FDB-C849-4793-A9E2-E4914EF1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23" y="533400"/>
            <a:ext cx="4667377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4" y="0"/>
            <a:ext cx="353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C0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82" y="0"/>
            <a:ext cx="437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CA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86" y="0"/>
            <a:ext cx="422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A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6" y="0"/>
            <a:ext cx="486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B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01" y="0"/>
            <a:ext cx="3458199" cy="6858000"/>
          </a:xfrm>
          <a:prstGeom prst="rect">
            <a:avLst/>
          </a:prstGeom>
        </p:spPr>
      </p:pic>
      <p:pic>
        <p:nvPicPr>
          <p:cNvPr id="3" name="Snagit_PPTF0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01" y="0"/>
            <a:ext cx="345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9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F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8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3" y="0"/>
            <a:ext cx="514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1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13089</TotalTime>
  <Words>47</Words>
  <Application>Microsoft Office PowerPoint</Application>
  <PresentationFormat>On-screen Show (4:3)</PresentationFormat>
  <Paragraphs>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Irene M</dc:creator>
  <cp:lastModifiedBy>Scott, Durrell A</cp:lastModifiedBy>
  <cp:revision>19</cp:revision>
  <dcterms:created xsi:type="dcterms:W3CDTF">2016-02-16T21:19:24Z</dcterms:created>
  <dcterms:modified xsi:type="dcterms:W3CDTF">2022-01-21T16:57:26Z</dcterms:modified>
</cp:coreProperties>
</file>