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sldIdLst>
    <p:sldId id="268" r:id="rId2"/>
    <p:sldId id="269" r:id="rId3"/>
    <p:sldId id="272" r:id="rId4"/>
    <p:sldId id="270" r:id="rId5"/>
    <p:sldId id="273" r:id="rId6"/>
    <p:sldId id="274" r:id="rId7"/>
    <p:sldId id="275" r:id="rId8"/>
    <p:sldId id="276" r:id="rId9"/>
    <p:sldId id="277" r:id="rId10"/>
    <p:sldId id="278" r:id="rId11"/>
    <p:sldId id="279" r:id="rId12"/>
    <p:sldId id="294" r:id="rId13"/>
    <p:sldId id="295" r:id="rId14"/>
    <p:sldId id="296" r:id="rId15"/>
    <p:sldId id="297" r:id="rId16"/>
    <p:sldId id="298" r:id="rId17"/>
    <p:sldId id="299" r:id="rId18"/>
    <p:sldId id="300" r:id="rId19"/>
    <p:sldId id="301" r:id="rId20"/>
    <p:sldId id="302" r:id="rId21"/>
    <p:sldId id="303" r:id="rId22"/>
    <p:sldId id="304" r:id="rId23"/>
    <p:sldId id="280" r:id="rId24"/>
    <p:sldId id="281" r:id="rId25"/>
    <p:sldId id="282" r:id="rId26"/>
    <p:sldId id="283" r:id="rId27"/>
    <p:sldId id="285" r:id="rId28"/>
    <p:sldId id="286" r:id="rId29"/>
    <p:sldId id="287" r:id="rId30"/>
    <p:sldId id="288" r:id="rId31"/>
    <p:sldId id="289" r:id="rId32"/>
    <p:sldId id="290" r:id="rId33"/>
    <p:sldId id="284" r:id="rId34"/>
    <p:sldId id="291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3" d="100"/>
          <a:sy n="93" d="100"/>
        </p:scale>
        <p:origin x="46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2FD75A-88F1-4862-9603-7DF959E65DDA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D7F384-652F-413E-8CA5-1F1944D4B0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2943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0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13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547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573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619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394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8104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222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107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9011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53AD9E-A96E-4393-B9CF-242A9D18A95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3092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3AD9E-A96E-4393-B9CF-242A9D18A953}" type="datetimeFigureOut">
              <a:rPr lang="en-US" smtClean="0"/>
              <a:t>3/28/2019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BA43D8-2370-4C7C-B5EE-735D133CA5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7519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1905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USCIS Appointment Scheduler 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1295400" y="2743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Making an Appointment outside the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083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1CB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24" y="0"/>
            <a:ext cx="3532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2289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858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04" y="0"/>
            <a:ext cx="515639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605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19200" y="2133600"/>
            <a:ext cx="6248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USCIS Appointment Scheduler</a:t>
            </a:r>
          </a:p>
          <a:p>
            <a:endParaRPr lang="en-US" dirty="0" smtClean="0"/>
          </a:p>
          <a:p>
            <a:r>
              <a:rPr lang="en-US" dirty="0" smtClean="0"/>
              <a:t>Inside the US Asylum Office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552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690180"/>
            <a:ext cx="2819400" cy="5477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406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785" y="290074"/>
            <a:ext cx="5582429" cy="6277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948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050" y="318653"/>
            <a:ext cx="3581900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56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392" y="318653"/>
            <a:ext cx="3515216" cy="622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9444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71" y="385337"/>
            <a:ext cx="3458058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27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339" y="623496"/>
            <a:ext cx="3553321" cy="5611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77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7208" y="375811"/>
            <a:ext cx="3829584" cy="6106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8172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ACB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81" y="0"/>
            <a:ext cx="662923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091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5813" y="380574"/>
            <a:ext cx="3572374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477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260" y="380574"/>
            <a:ext cx="3429479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100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1997" y="385337"/>
            <a:ext cx="3620005" cy="6087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696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905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USCIS Appointment Scheduler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743200"/>
            <a:ext cx="403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Manage an Appointment inside the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9488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81B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01" y="0"/>
            <a:ext cx="5751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83203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35D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74" y="0"/>
            <a:ext cx="5062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556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D9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774" y="0"/>
            <a:ext cx="74844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0880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905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USCIS Appointment Scheduler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295400" y="2743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Rescheduling an Appointment inside the U.S.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16595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517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825" y="0"/>
            <a:ext cx="31083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68929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A4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01" y="0"/>
            <a:ext cx="5751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9056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nagit_PPT6A2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668" y="0"/>
            <a:ext cx="4064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95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3A3B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674" y="0"/>
            <a:ext cx="50626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99312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967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2615" y="0"/>
            <a:ext cx="415876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599598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905000"/>
            <a:ext cx="5943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USCIS Appointment Scheduler 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2743200"/>
            <a:ext cx="457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Reprint your confirmation letter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1850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nagit_PPTA4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201" y="0"/>
            <a:ext cx="57515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099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9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624" y="0"/>
            <a:ext cx="35327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0026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CC0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482" y="0"/>
            <a:ext cx="43770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1190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8CAF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786" y="0"/>
            <a:ext cx="422842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127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EA7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286" y="0"/>
            <a:ext cx="486742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46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BB2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01" y="0"/>
            <a:ext cx="3458199" cy="6858000"/>
          </a:xfrm>
          <a:prstGeom prst="rect">
            <a:avLst/>
          </a:prstGeom>
        </p:spPr>
      </p:pic>
      <p:pic>
        <p:nvPicPr>
          <p:cNvPr id="3" name="Snagit_PPTF0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901" y="0"/>
            <a:ext cx="3458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4890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9F9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0"/>
            <a:ext cx="457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1485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nagit_PPT482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8833" y="0"/>
            <a:ext cx="51463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5613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45</Words>
  <Application>Microsoft Office PowerPoint</Application>
  <PresentationFormat>On-screen Show (4:3)</PresentationFormat>
  <Paragraphs>11</Paragraphs>
  <Slides>34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United States Citizenship and Immigration Services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Chen, Irene M</dc:creator>
  <cp:lastModifiedBy>Avendano, Manuel A</cp:lastModifiedBy>
  <cp:revision>15</cp:revision>
  <dcterms:created xsi:type="dcterms:W3CDTF">2016-02-16T21:19:24Z</dcterms:created>
  <dcterms:modified xsi:type="dcterms:W3CDTF">2019-03-28T22:39:32Z</dcterms:modified>
</cp:coreProperties>
</file>