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8" r:id="rId2"/>
    <p:sldId id="269" r:id="rId3"/>
    <p:sldId id="272" r:id="rId4"/>
    <p:sldId id="270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94" r:id="rId13"/>
    <p:sldId id="295" r:id="rId14"/>
    <p:sldId id="296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280" r:id="rId23"/>
    <p:sldId id="281" r:id="rId24"/>
    <p:sldId id="282" r:id="rId25"/>
    <p:sldId id="283" r:id="rId26"/>
    <p:sldId id="285" r:id="rId27"/>
    <p:sldId id="286" r:id="rId28"/>
    <p:sldId id="287" r:id="rId29"/>
    <p:sldId id="288" r:id="rId30"/>
    <p:sldId id="289" r:id="rId31"/>
    <p:sldId id="290" r:id="rId32"/>
    <p:sldId id="284" r:id="rId33"/>
    <p:sldId id="29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8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FD75A-88F1-4862-9603-7DF959E65DDA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7F384-652F-413E-8CA5-1F1944D4B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43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0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5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7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1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9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1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2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1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0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0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3AD9E-A96E-4393-B9CF-242A9D18A953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A43D8-2370-4C7C-B5EE-735D133CA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9050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USCIS Appointment Scheduler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2743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Making an Appointment outside the U.S.</a:t>
            </a:r>
          </a:p>
        </p:txBody>
      </p:sp>
    </p:spTree>
    <p:extLst>
      <p:ext uri="{BB962C8B-B14F-4D97-AF65-F5344CB8AC3E}">
        <p14:creationId xmlns:p14="http://schemas.microsoft.com/office/powerpoint/2010/main" val="4252083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1CB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24" y="0"/>
            <a:ext cx="3532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89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58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04" y="0"/>
            <a:ext cx="5156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60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2133600"/>
            <a:ext cx="6248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USCIS Appointment Scheduler</a:t>
            </a:r>
          </a:p>
          <a:p>
            <a:endParaRPr lang="en-US" dirty="0"/>
          </a:p>
          <a:p>
            <a:r>
              <a:rPr lang="en-US" dirty="0"/>
              <a:t>Inside the US Asylum Office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655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09ADF5-CC60-4DB5-8082-4D452C8CC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1" y="457201"/>
            <a:ext cx="388620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06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D81917-8B12-4B12-8BC7-6DA4E809D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685800"/>
            <a:ext cx="46482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48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2" y="318653"/>
            <a:ext cx="3515216" cy="62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44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971" y="385337"/>
            <a:ext cx="3458058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2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339" y="623496"/>
            <a:ext cx="3553321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7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08" y="375811"/>
            <a:ext cx="3829584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1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13" y="380574"/>
            <a:ext cx="3572374" cy="60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4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5276D4-5888-4ED5-BCAA-0F03FE8A2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457200"/>
            <a:ext cx="3962399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91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60" y="380574"/>
            <a:ext cx="3429479" cy="60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00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997" y="385337"/>
            <a:ext cx="3620005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96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050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USCIS Appointment Scheduler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0" y="2743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 an Appointment inside the U.S.</a:t>
            </a:r>
          </a:p>
        </p:txBody>
      </p:sp>
    </p:spTree>
    <p:extLst>
      <p:ext uri="{BB962C8B-B14F-4D97-AF65-F5344CB8AC3E}">
        <p14:creationId xmlns:p14="http://schemas.microsoft.com/office/powerpoint/2010/main" val="3697948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1B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01" y="0"/>
            <a:ext cx="5751598" cy="6858000"/>
          </a:xfrm>
          <a:prstGeom prst="rect">
            <a:avLst/>
          </a:prstGeom>
        </p:spPr>
      </p:pic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25AB324-8575-42C1-B896-68A91D10F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01" y="523725"/>
            <a:ext cx="5751598" cy="633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20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35D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74" y="0"/>
            <a:ext cx="5062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56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D9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74" y="0"/>
            <a:ext cx="7484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88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050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USCIS Appointment Scheduler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0" y="2743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Managing Appointment in the US</a:t>
            </a:r>
          </a:p>
        </p:txBody>
      </p:sp>
    </p:spTree>
    <p:extLst>
      <p:ext uri="{BB962C8B-B14F-4D97-AF65-F5344CB8AC3E}">
        <p14:creationId xmlns:p14="http://schemas.microsoft.com/office/powerpoint/2010/main" val="2681659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517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825" y="0"/>
            <a:ext cx="3108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89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A4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01" y="0"/>
            <a:ext cx="5751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05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3A3B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74" y="0"/>
            <a:ext cx="5062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9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E02D7C-B8F9-463C-8D4E-ACFA62DE8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511025"/>
            <a:ext cx="5791200" cy="583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549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967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615" y="0"/>
            <a:ext cx="4158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95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050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USCIS Appointment Scheduler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743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Reprint your confirmation letter</a:t>
            </a:r>
          </a:p>
        </p:txBody>
      </p:sp>
    </p:spTree>
    <p:extLst>
      <p:ext uri="{BB962C8B-B14F-4D97-AF65-F5344CB8AC3E}">
        <p14:creationId xmlns:p14="http://schemas.microsoft.com/office/powerpoint/2010/main" val="42421850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0822FDB-C849-4793-A9E2-E4914EF1F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423" y="533400"/>
            <a:ext cx="4667377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09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9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24" y="0"/>
            <a:ext cx="3532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0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CC0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82" y="0"/>
            <a:ext cx="4377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90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CA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786" y="0"/>
            <a:ext cx="4228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7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EA7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86" y="0"/>
            <a:ext cx="4867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6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BB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901" y="0"/>
            <a:ext cx="3458199" cy="6858000"/>
          </a:xfrm>
          <a:prstGeom prst="rect">
            <a:avLst/>
          </a:prstGeom>
        </p:spPr>
      </p:pic>
      <p:pic>
        <p:nvPicPr>
          <p:cNvPr id="3" name="Snagit_PPTF0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901" y="0"/>
            <a:ext cx="3458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90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9F9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85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48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833" y="0"/>
            <a:ext cx="5146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13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13089</TotalTime>
  <Words>47</Words>
  <Application>Microsoft Office PowerPoint</Application>
  <PresentationFormat>On-screen Show (4:3)</PresentationFormat>
  <Paragraphs>11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United States Citizenship and Immigration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Irene M</dc:creator>
  <cp:lastModifiedBy>Scott, Durrell A</cp:lastModifiedBy>
  <cp:revision>19</cp:revision>
  <dcterms:created xsi:type="dcterms:W3CDTF">2016-02-16T21:19:24Z</dcterms:created>
  <dcterms:modified xsi:type="dcterms:W3CDTF">2022-01-21T16:57:26Z</dcterms:modified>
</cp:coreProperties>
</file>