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2" r:id="rId6"/>
    <p:sldId id="296" r:id="rId7"/>
    <p:sldId id="304" r:id="rId8"/>
    <p:sldId id="305" r:id="rId9"/>
    <p:sldId id="306" r:id="rId10"/>
    <p:sldId id="307" r:id="rId11"/>
    <p:sldId id="313" r:id="rId12"/>
    <p:sldId id="308" r:id="rId13"/>
    <p:sldId id="317" r:id="rId14"/>
    <p:sldId id="309" r:id="rId15"/>
    <p:sldId id="314" r:id="rId16"/>
    <p:sldId id="310" r:id="rId17"/>
    <p:sldId id="315" r:id="rId18"/>
    <p:sldId id="316" r:id="rId19"/>
    <p:sldId id="311" r:id="rId20"/>
    <p:sldId id="312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Hampton" initials="LH2" lastIdx="8" clrIdx="0">
    <p:extLst>
      <p:ext uri="{19B8F6BF-5375-455C-9EA6-DF929625EA0E}">
        <p15:presenceInfo xmlns:p15="http://schemas.microsoft.com/office/powerpoint/2012/main" userId="Laura Hamp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3FF"/>
    <a:srgbClr val="F79646"/>
    <a:srgbClr val="CCE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2175" autoAdjust="0"/>
  </p:normalViewPr>
  <p:slideViewPr>
    <p:cSldViewPr snapToGrid="0">
      <p:cViewPr varScale="1">
        <p:scale>
          <a:sx n="103" d="100"/>
          <a:sy n="103" d="100"/>
        </p:scale>
        <p:origin x="18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3E6268-4609-484C-97CA-A83F68A467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F99E2-F32B-4A3F-BD8F-8063F40D0B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C361-536D-40C1-B6AE-67B0527DAC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8053A-2B6B-4A8C-A0F8-3EAADFD12A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67921-1BBF-416E-9A77-ABBAD83803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A18F-1056-4704-BE54-88EA26A5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864E44-16E3-4B35-A9A1-20A97127A67E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5F9148-845C-4030-8F96-21C2C705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5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Name = Use the project’s or program’s official name.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 Name = If project name is the same as the system name, then do not enter system name.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ID = Use same name as the project’s or program’s Confluence 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E0C3846-8D4C-4326-8BC7-9B455A03629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072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8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7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11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50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08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89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0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7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5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4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2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09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7146-6D0A-494E-ADBE-EE981FCC74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6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TA_slide3_edit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" y="0"/>
            <a:ext cx="91432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717" y="2406765"/>
            <a:ext cx="4395788" cy="1050303"/>
          </a:xfrm>
        </p:spPr>
        <p:txBody>
          <a:bodyPr anchor="t"/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717" y="3656240"/>
            <a:ext cx="4395788" cy="972949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708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31" y="6161031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0A00CB-2C12-43BD-8097-0EF59CD27AF0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96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1865"/>
            <a:ext cx="2057400" cy="5564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1865"/>
            <a:ext cx="6019800" cy="5564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31" y="6161031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0A00CB-2C12-43BD-8097-0EF59CD27AF0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11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395B74"/>
                </a:solidFill>
                <a:latin typeface="+mj-lt"/>
                <a:cs typeface="Raav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763007" y="6248407"/>
            <a:ext cx="533399" cy="7001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charset="-128"/>
              <a:cs typeface="+mn-cs"/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6566883" y="61610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06470" y="381006"/>
            <a:ext cx="824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charset="-128"/>
                <a:cs typeface="+mn-cs"/>
              </a:rPr>
              <a:t>For FTA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47995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31" y="6161031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0A00CB-2C12-43BD-8097-0EF59CD27AF0}" type="slidenum">
              <a:rPr lang="en-US" smtClean="0">
                <a:solidFill>
                  <a:prstClr val="black"/>
                </a:solidFill>
                <a:latin typeface="Gill Sans MT" pitchFamily="34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Gill Sans MT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87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914"/>
            <a:ext cx="8229600" cy="9327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31" y="6161031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0A00CB-2C12-43BD-8097-0EF59CD27AF0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57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31" y="6161031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0A00CB-2C12-43BD-8097-0EF59CD27AF0}" type="slidenum">
              <a:rPr lang="en-US" smtClean="0">
                <a:solidFill>
                  <a:prstClr val="black"/>
                </a:solidFill>
                <a:latin typeface="Gill Sans MT" pitchFamily="34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Gill Sans MT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70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31" y="6161031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0A00CB-2C12-43BD-8097-0EF59CD27AF0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2" y="6161031"/>
            <a:ext cx="8243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For Internal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60044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31" y="6161031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0A00CB-2C12-43BD-8097-0EF59CD27AF0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2" y="6161031"/>
            <a:ext cx="8243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For Internal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5966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31" y="6161031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0A00CB-2C12-43BD-8097-0EF59CD27AF0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25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31" y="6161031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0A00CB-2C12-43BD-8097-0EF59CD27AF0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756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3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4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header4-01-0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85"/>
            <a:ext cx="9144000" cy="473273"/>
          </a:xfrm>
          <a:prstGeom prst="rect">
            <a:avLst/>
          </a:prstGeom>
        </p:spPr>
      </p:pic>
      <p:pic>
        <p:nvPicPr>
          <p:cNvPr id="6" name="Picture 5" descr="FTA_footer-0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47680"/>
            <a:ext cx="9144000" cy="8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7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 kern="1200" baseline="0">
          <a:solidFill>
            <a:srgbClr val="395B74"/>
          </a:solidFill>
          <a:latin typeface="Arial Unicode MS" pitchFamily="34" charset="-128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tawebtest.fta.dot.gov/BusTesting/Account/Logi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91273" y="2863965"/>
            <a:ext cx="4936000" cy="1502762"/>
          </a:xfrm>
        </p:spPr>
        <p:txBody>
          <a:bodyPr/>
          <a:lstStyle/>
          <a:p>
            <a:r>
              <a:rPr lang="en-US" sz="3600" dirty="0"/>
              <a:t>TRI Bus Testing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7EB24-E772-4935-89F5-E77CBE898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371" y="5938223"/>
            <a:ext cx="1189701" cy="536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08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TVM Regulatory Compliance (Contd..)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04" y="949217"/>
            <a:ext cx="7534656" cy="55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6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Vehicle Details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1" y="1051560"/>
            <a:ext cx="4570106" cy="4618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017" y="1051560"/>
            <a:ext cx="4334255" cy="46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Vehicle Details (Contd..)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6" y="1417320"/>
            <a:ext cx="4445171" cy="3822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317" y="1417320"/>
            <a:ext cx="4481191" cy="403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2" y="960120"/>
            <a:ext cx="8294790" cy="5065776"/>
          </a:xfrm>
          <a:prstGeom prst="rect">
            <a:avLst/>
          </a:prstGeom>
        </p:spPr>
      </p:pic>
      <p:sp>
        <p:nvSpPr>
          <p:cNvPr id="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Determination of Required Testing – No Testing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2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Determination of Required Testing – Full Testing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" y="836682"/>
            <a:ext cx="7123176" cy="52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Determination of Required Testing – Full Testing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39" y="836682"/>
            <a:ext cx="7134941" cy="53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 Form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44" y="836682"/>
            <a:ext cx="6403184" cy="55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18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Dashboard – With Data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8" y="1051560"/>
            <a:ext cx="8721478" cy="39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3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3067-DA36-4C79-8707-539F66BD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890"/>
            <a:ext cx="8229600" cy="932729"/>
          </a:xfrm>
        </p:spPr>
        <p:txBody>
          <a:bodyPr/>
          <a:lstStyle/>
          <a:p>
            <a:r>
              <a:rPr lang="en-US" sz="2800" dirty="0"/>
              <a:t>Application Details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84" y="1417320"/>
            <a:ext cx="8942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Link : </a:t>
            </a:r>
            <a:r>
              <a:rPr lang="en-US" dirty="0">
                <a:hlinkClick r:id="rId2"/>
              </a:rPr>
              <a:t>http://ftawebtest.fta.dot.gov/BusTesting/Account/Login</a:t>
            </a:r>
            <a:endParaRPr lang="en-US" dirty="0"/>
          </a:p>
          <a:p>
            <a:endParaRPr lang="en-US" dirty="0"/>
          </a:p>
          <a:p>
            <a:r>
              <a:rPr lang="en-US" dirty="0"/>
              <a:t>Login details are pre-populated (since this is a test environment)</a:t>
            </a:r>
          </a:p>
          <a:p>
            <a:endParaRPr lang="en-US" dirty="0"/>
          </a:p>
          <a:p>
            <a:r>
              <a:rPr lang="en-US" b="1" dirty="0"/>
              <a:t>NOTE: </a:t>
            </a:r>
            <a:r>
              <a:rPr lang="en-US" dirty="0"/>
              <a:t>Please note that this is a test environment so some of the functionalities are still in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40259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Login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" y="836682"/>
            <a:ext cx="8147304" cy="51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User Registration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84" y="971712"/>
            <a:ext cx="7296912" cy="54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0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" y="836682"/>
            <a:ext cx="8065008" cy="50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3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296" y="414010"/>
            <a:ext cx="7467600" cy="422672"/>
          </a:xfrm>
        </p:spPr>
        <p:txBody>
          <a:bodyPr/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Create New Bus Testing Form – Introduction with PRA Statement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722019"/>
            <a:ext cx="8467343" cy="5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5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715" y="836682"/>
            <a:ext cx="7578821" cy="56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Contact Information (Contd..)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34" y="1078992"/>
            <a:ext cx="8497341" cy="49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3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BA55-24D1-4BF5-A910-520C6AB3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010"/>
            <a:ext cx="7467600" cy="42267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TVM Regulatory Compliance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48" y="836682"/>
            <a:ext cx="757248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63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heme/theme1.xml><?xml version="1.0" encoding="utf-8"?>
<a:theme xmlns:a="http://schemas.openxmlformats.org/drawingml/2006/main" name="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A PPT Template" id="{8DC5E2F7-97AA-4724-8E15-152C5C8B42FA}" vid="{C0EB444C-5514-488A-B15E-8FFBE1216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77B6D77AEE25E94A8F14D75DD81532710200791CBDCC510CAB4E9B4C865776B73222" ma:contentTypeVersion="4" ma:contentTypeDescription="" ma:contentTypeScope="" ma:versionID="861a281de7682e05edabb1e378debb25">
  <xsd:schema xmlns:xsd="http://www.w3.org/2001/XMLSchema" xmlns:xs="http://www.w3.org/2001/XMLSchema" xmlns:p="http://schemas.microsoft.com/office/2006/metadata/properties" xmlns:ns2="da35f69b-e2ac-493f-ac9e-9f747401d1b3" xmlns:ns3="6bca15ac-0580-4328-a749-a7ce8fbd5dcb" targetNamespace="http://schemas.microsoft.com/office/2006/metadata/properties" ma:root="true" ma:fieldsID="bff38d31a82b7f8ba45836a0d657283c" ns2:_="" ns3:_="">
    <xsd:import namespace="da35f69b-e2ac-493f-ac9e-9f747401d1b3"/>
    <xsd:import namespace="6bca15ac-0580-4328-a749-a7ce8fbd5dcb"/>
    <xsd:element name="properties">
      <xsd:complexType>
        <xsd:sequence>
          <xsd:element name="documentManagement">
            <xsd:complexType>
              <xsd:all>
                <xsd:element ref="ns2:pmoProjectArtifactDescription" minOccurs="0"/>
                <xsd:element ref="ns2:pmoProjectArtifactRequiredHPMO" minOccurs="0"/>
                <xsd:element ref="ns2:pmoProjectArtifactRequiredProject" minOccurs="0"/>
                <xsd:element ref="ns2:Non-Deliverable_x0020_Status"/>
                <xsd:element ref="ns2:pmoDocumentOwner" minOccurs="0"/>
                <xsd:element ref="ns2:pmoDocumentPlanStart" minOccurs="0"/>
                <xsd:element ref="ns2:pmoDocumentPlanFinish" minOccurs="0"/>
                <xsd:element ref="ns2:Doc_x0020_Actual_x0020_Start" minOccurs="0"/>
                <xsd:element ref="ns2:Doc_x0020_Actual_x0020_Finish" minOccurs="0"/>
                <xsd:element ref="ns2:pmoDocumentPercentComplete" minOccurs="0"/>
                <xsd:element ref="ns2:de0702c4830e402e9bbfc45306523160" minOccurs="0"/>
                <xsd:element ref="ns2:bcf11c88c2ea44abac3da430d1880c16" minOccurs="0"/>
                <xsd:element ref="ns2:TaxCatchAll" minOccurs="0"/>
                <xsd:element ref="ns2:TaxCatchAllLabel" minOccurs="0"/>
                <xsd:element ref="ns2:bed2cea6a7df421e8a3fa2a19c474902" minOccurs="0"/>
                <xsd:element ref="ns2:f1345acc1a604195a59f20298fa3669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5f69b-e2ac-493f-ac9e-9f747401d1b3" elementFormDefault="qualified">
    <xsd:import namespace="http://schemas.microsoft.com/office/2006/documentManagement/types"/>
    <xsd:import namespace="http://schemas.microsoft.com/office/infopath/2007/PartnerControls"/>
    <xsd:element name="pmoProjectArtifactDescription" ma:index="1" nillable="true" ma:displayName="Artifact Description" ma:internalName="pmoProjectArtifactDescription">
      <xsd:simpleType>
        <xsd:restriction base="dms:Note">
          <xsd:maxLength value="255"/>
        </xsd:restriction>
      </xsd:simpleType>
    </xsd:element>
    <xsd:element name="pmoProjectArtifactRequiredHPMO" ma:index="2" nillable="true" ma:displayName="Required by HIL PMO?" ma:format="Dropdown" ma:internalName="pmoProjectArtifactRequiredHPMO">
      <xsd:simpleType>
        <xsd:restriction base="dms:Choice">
          <xsd:enumeration value="DECISION PENDING"/>
          <xsd:enumeration value="YES"/>
          <xsd:enumeration value="NO"/>
        </xsd:restriction>
      </xsd:simpleType>
    </xsd:element>
    <xsd:element name="pmoProjectArtifactRequiredProject" ma:index="3" nillable="true" ma:displayName="Required by Project?" ma:format="Dropdown" ma:internalName="pmoProjectArtifactRequiredProject">
      <xsd:simpleType>
        <xsd:restriction base="dms:Choice">
          <xsd:enumeration value="DECISION PENDING"/>
          <xsd:enumeration value="YES"/>
          <xsd:enumeration value="NO"/>
        </xsd:restriction>
      </xsd:simpleType>
    </xsd:element>
    <xsd:element name="Non-Deliverable_x0020_Status" ma:index="4" ma:displayName="Proj Doc Status" ma:default="Draft" ma:description="Status for a non-deliverable project document" ma:format="Dropdown" ma:internalName="Non_x002d_Deliverable_x0020_Status" ma:readOnly="false">
      <xsd:simpleType>
        <xsd:restriction base="dms:Choice">
          <xsd:enumeration value="Draft"/>
          <xsd:enumeration value="Reviewed"/>
          <xsd:enumeration value="Final"/>
        </xsd:restriction>
      </xsd:simpleType>
    </xsd:element>
    <xsd:element name="pmoDocumentOwner" ma:index="5" nillable="true" ma:displayName="Doc Owner" ma:list="UserInfo" ma:SharePointGroup="0" ma:internalName="pmo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moDocumentPlanStart" ma:index="10" nillable="true" ma:displayName="Doc Planned Start" ma:description="Planned start date for a document" ma:format="DateOnly" ma:internalName="pmoDocumentPlanStart">
      <xsd:simpleType>
        <xsd:restriction base="dms:DateTime"/>
      </xsd:simpleType>
    </xsd:element>
    <xsd:element name="pmoDocumentPlanFinish" ma:index="11" nillable="true" ma:displayName="Doc Planned Finish" ma:description="Planned finish date for a document" ma:format="DateOnly" ma:internalName="pmoDocumentPlanFinish">
      <xsd:simpleType>
        <xsd:restriction base="dms:DateTime"/>
      </xsd:simpleType>
    </xsd:element>
    <xsd:element name="Doc_x0020_Actual_x0020_Start" ma:index="12" nillable="true" ma:displayName="Doc Actual Start" ma:description="Actual start date on a document" ma:format="DateOnly" ma:internalName="Doc_x0020_Actual_x0020_Start">
      <xsd:simpleType>
        <xsd:restriction base="dms:DateTime"/>
      </xsd:simpleType>
    </xsd:element>
    <xsd:element name="Doc_x0020_Actual_x0020_Finish" ma:index="13" nillable="true" ma:displayName="Doc Actual Finish" ma:description="Actual finish date for a document" ma:format="DateOnly" ma:internalName="Doc_x0020_Actual_x0020_Finish">
      <xsd:simpleType>
        <xsd:restriction base="dms:DateTime"/>
      </xsd:simpleType>
    </xsd:element>
    <xsd:element name="pmoDocumentPercentComplete" ma:index="14" nillable="true" ma:displayName="Doc % Complete" ma:decimals="0" ma:internalName="pmoDocumentPercentComplete" ma:percentage="TRUE">
      <xsd:simpleType>
        <xsd:restriction base="dms:Number">
          <xsd:maxInclusive value="1"/>
          <xsd:minInclusive value="0"/>
        </xsd:restriction>
      </xsd:simpleType>
    </xsd:element>
    <xsd:element name="de0702c4830e402e9bbfc45306523160" ma:index="16" nillable="true" ma:taxonomy="true" ma:internalName="de0702c4830e402e9bbfc45306523160" ma:taxonomyFieldName="pmoDocumentSDLCPhase" ma:displayName="SDLC" ma:readOnly="false" ma:default="" ma:fieldId="{de0702c4-830e-402e-9bbf-c45306523160}" ma:sspId="c04e93fe-d7e7-4811-9056-e38e2f5f4b8c" ma:termSetId="ab859007-1ec2-492d-a2a6-f829e10521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f11c88c2ea44abac3da430d1880c16" ma:index="18" nillable="true" ma:taxonomy="true" ma:internalName="bcf11c88c2ea44abac3da430d1880c16" ma:taxonomyFieldName="pmoDocumentType" ma:displayName="Doc Type" ma:readOnly="false" ma:default="" ma:fieldId="{bcf11c88-c2ea-44ab-ac3d-a430d1880c16}" ma:sspId="c04e93fe-d7e7-4811-9056-e38e2f5f4b8c" ma:termSetId="088969c9-beee-4159-92a5-94ef932131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b3387007-d9ee-42b0-b038-72a6321f82ed}" ma:internalName="TaxCatchAll" ma:showField="CatchAllData" ma:web="da35f69b-e2ac-493f-ac9e-9f747401d1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b3387007-d9ee-42b0-b038-72a6321f82ed}" ma:internalName="TaxCatchAllLabel" ma:readOnly="true" ma:showField="CatchAllDataLabel" ma:web="da35f69b-e2ac-493f-ac9e-9f747401d1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ed2cea6a7df421e8a3fa2a19c474902" ma:index="23" nillable="true" ma:taxonomy="true" ma:internalName="bed2cea6a7df421e8a3fa2a19c474902" ma:taxonomyFieldName="pmoDocumentProcessArea" ma:displayName="PA Category" ma:readOnly="false" ma:default="" ma:fieldId="{bed2cea6-a7df-421e-8a3f-a2a19c474902}" ma:sspId="c04e93fe-d7e7-4811-9056-e38e2f5f4b8c" ma:termSetId="5deb90bb-6122-41ab-b88e-fa28e42d48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345acc1a604195a59f20298fa3669e" ma:index="25" nillable="true" ma:taxonomy="true" ma:internalName="f1345acc1a604195a59f20298fa3669e" ma:taxonomyFieldName="pmoDocumentPMLCPhase" ma:displayName="PMLC" ma:readOnly="false" ma:default="" ma:fieldId="{f1345acc-1a60-4195-a59f-20298fa3669e}" ma:sspId="c04e93fe-d7e7-4811-9056-e38e2f5f4b8c" ma:termSetId="9c11b6e2-ad0d-42dc-8e1d-bf3906d646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a15ac-0580-4328-a749-a7ce8fbd5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MediaServiceAutoTags" ma:internalName="MediaServiceAutoTags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0702c4830e402e9bbfc45306523160 xmlns="da35f69b-e2ac-493f-ac9e-9f747401d1b3">
      <Terms xmlns="http://schemas.microsoft.com/office/infopath/2007/PartnerControls"/>
    </de0702c4830e402e9bbfc45306523160>
    <pmoDocumentOwner xmlns="da35f69b-e2ac-493f-ac9e-9f747401d1b3">
      <UserInfo>
        <DisplayName/>
        <AccountId xsi:nil="true"/>
        <AccountType/>
      </UserInfo>
    </pmoDocumentOwner>
    <f1345acc1a604195a59f20298fa3669e xmlns="da35f69b-e2ac-493f-ac9e-9f747401d1b3">
      <Terms xmlns="http://schemas.microsoft.com/office/infopath/2007/PartnerControls"/>
    </f1345acc1a604195a59f20298fa3669e>
    <Non-Deliverable_x0020_Status xmlns="da35f69b-e2ac-493f-ac9e-9f747401d1b3">Draft</Non-Deliverable_x0020_Status>
    <pmoDocumentPlanFinish xmlns="da35f69b-e2ac-493f-ac9e-9f747401d1b3" xsi:nil="true"/>
    <pmoProjectArtifactRequiredProject xmlns="da35f69b-e2ac-493f-ac9e-9f747401d1b3">YES</pmoProjectArtifactRequiredProject>
    <pmoProjectArtifactDescription xmlns="da35f69b-e2ac-493f-ac9e-9f747401d1b3" xsi:nil="true"/>
    <pmoProjectArtifactRequiredHPMO xmlns="da35f69b-e2ac-493f-ac9e-9f747401d1b3">NO</pmoProjectArtifactRequiredHPMO>
    <bed2cea6a7df421e8a3fa2a19c474902 xmlns="da35f69b-e2ac-493f-ac9e-9f747401d1b3">
      <Terms xmlns="http://schemas.microsoft.com/office/infopath/2007/PartnerControls"/>
    </bed2cea6a7df421e8a3fa2a19c474902>
    <TaxCatchAll xmlns="da35f69b-e2ac-493f-ac9e-9f747401d1b3"/>
    <pmoDocumentPercentComplete xmlns="da35f69b-e2ac-493f-ac9e-9f747401d1b3" xsi:nil="true"/>
    <Doc_x0020_Actual_x0020_Start xmlns="da35f69b-e2ac-493f-ac9e-9f747401d1b3" xsi:nil="true"/>
    <bcf11c88c2ea44abac3da430d1880c16 xmlns="da35f69b-e2ac-493f-ac9e-9f747401d1b3">
      <Terms xmlns="http://schemas.microsoft.com/office/infopath/2007/PartnerControls"/>
    </bcf11c88c2ea44abac3da430d1880c16>
    <pmoDocumentPlanStart xmlns="da35f69b-e2ac-493f-ac9e-9f747401d1b3" xsi:nil="true"/>
    <Doc_x0020_Actual_x0020_Finish xmlns="da35f69b-e2ac-493f-ac9e-9f747401d1b3" xsi:nil="true"/>
  </documentManagement>
</p:properties>
</file>

<file path=customXml/itemProps1.xml><?xml version="1.0" encoding="utf-8"?>
<ds:datastoreItem xmlns:ds="http://schemas.openxmlformats.org/officeDocument/2006/customXml" ds:itemID="{F102A366-B381-4DA5-BACE-0A4608A1C5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D18C21-DCE8-40DF-B876-053468D232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5f69b-e2ac-493f-ac9e-9f747401d1b3"/>
    <ds:schemaRef ds:uri="6bca15ac-0580-4328-a749-a7ce8fbd5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243183-7A9A-4390-ADED-F936DCE1BC2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a35f69b-e2ac-493f-ac9e-9f747401d1b3"/>
    <ds:schemaRef ds:uri="6bca15ac-0580-4328-a749-a7ce8fbd5dc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135</Words>
  <Application>Microsoft Office PowerPoint</Application>
  <PresentationFormat>On-screen Show (4:3)</PresentationFormat>
  <Paragraphs>42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Unicode MS</vt:lpstr>
      <vt:lpstr>ＭＳ Ｐゴシック</vt:lpstr>
      <vt:lpstr>Arial</vt:lpstr>
      <vt:lpstr>Arial Black</vt:lpstr>
      <vt:lpstr>Calibri</vt:lpstr>
      <vt:lpstr>Gill Sans MT</vt:lpstr>
      <vt:lpstr>Raavi</vt:lpstr>
      <vt:lpstr>FTA3 (2)</vt:lpstr>
      <vt:lpstr>TRI Bus Testing</vt:lpstr>
      <vt:lpstr>Application Details</vt:lpstr>
      <vt:lpstr>Login </vt:lpstr>
      <vt:lpstr>New User Registration</vt:lpstr>
      <vt:lpstr>Dashboard</vt:lpstr>
      <vt:lpstr>Create New Bus Testing Form – Introduction with PRA Statement</vt:lpstr>
      <vt:lpstr>Contact Information</vt:lpstr>
      <vt:lpstr>Contact Information (Contd..)</vt:lpstr>
      <vt:lpstr>TVM Regulatory Compliance</vt:lpstr>
      <vt:lpstr>TVM Regulatory Compliance (Contd..)</vt:lpstr>
      <vt:lpstr>Vehicle Details</vt:lpstr>
      <vt:lpstr>Vehicle Details (Contd..)</vt:lpstr>
      <vt:lpstr>Determination of Required Testing – No Testing</vt:lpstr>
      <vt:lpstr>Determination of Required Testing – Full Testing</vt:lpstr>
      <vt:lpstr>Determination of Required Testing – Full Testing</vt:lpstr>
      <vt:lpstr>Submit Form</vt:lpstr>
      <vt:lpstr>Dashboard – With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Review:  MM YY to MM YY</dc:title>
  <dc:creator>Laura Hampton</dc:creator>
  <cp:lastModifiedBy>Chandrasekara Sukumar, Leela CTR (FTA)</cp:lastModifiedBy>
  <cp:revision>100</cp:revision>
  <dcterms:modified xsi:type="dcterms:W3CDTF">2019-09-30T16:56:30Z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0x01010077B6D77AEE25E94A8F14D75DD81532710200791CBDCC510CAB4E9B4C865776B73222</vt:lpwstr>
  </property>
  <property fmtid="{D5CDD505-2E9C-101B-9397-08002B2CF9AE}" pid="3" name="pmoDocumentProcessArea">
    <vt:lpwstr/>
  </property>
  <property fmtid="{D5CDD505-2E9C-101B-9397-08002B2CF9AE}" pid="4" name="pmoDocumentPMLCPhase">
    <vt:lpwstr/>
  </property>
  <property fmtid="{D5CDD505-2E9C-101B-9397-08002B2CF9AE}" pid="5" name="pmoDocumentType">
    <vt:lpwstr/>
  </property>
  <property fmtid="{D5CDD505-2E9C-101B-9397-08002B2CF9AE}" pid="6" name="pmoDocumentSDLCPhase">
    <vt:lpwstr/>
  </property>
</Properties>
</file>