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71" r:id="rId5"/>
    <p:sldId id="272" r:id="rId6"/>
    <p:sldId id="265" r:id="rId7"/>
    <p:sldId id="269" r:id="rId8"/>
    <p:sldId id="270" r:id="rId9"/>
    <p:sldId id="266"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3F8"/>
    <a:srgbClr val="EDF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E861A-AD9C-4003-84AE-622A3A66BCD7}" v="9" dt="2022-06-30T14:11:34.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60" y="2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tej Mudahar" userId="f2f5a9a5-af0d-48b5-b5fc-971d2fdaaee0" providerId="ADAL" clId="{D679F616-C286-46EB-9E0C-D59A680CDFCE}"/>
    <pc:docChg chg="custSel modSld">
      <pc:chgData name="Jastej Mudahar" userId="f2f5a9a5-af0d-48b5-b5fc-971d2fdaaee0" providerId="ADAL" clId="{D679F616-C286-46EB-9E0C-D59A680CDFCE}" dt="2022-06-30T15:01:46.566" v="78" actId="20577"/>
      <pc:docMkLst>
        <pc:docMk/>
      </pc:docMkLst>
      <pc:sldChg chg="modSp mod">
        <pc:chgData name="Jastej Mudahar" userId="f2f5a9a5-af0d-48b5-b5fc-971d2fdaaee0" providerId="ADAL" clId="{D679F616-C286-46EB-9E0C-D59A680CDFCE}" dt="2022-06-30T15:01:46.566" v="78" actId="20577"/>
        <pc:sldMkLst>
          <pc:docMk/>
          <pc:sldMk cId="842223097" sldId="265"/>
        </pc:sldMkLst>
        <pc:spChg chg="mod">
          <ac:chgData name="Jastej Mudahar" userId="f2f5a9a5-af0d-48b5-b5fc-971d2fdaaee0" providerId="ADAL" clId="{D679F616-C286-46EB-9E0C-D59A680CDFCE}" dt="2022-06-30T15:01:46.566" v="78" actId="20577"/>
          <ac:spMkLst>
            <pc:docMk/>
            <pc:sldMk cId="842223097" sldId="265"/>
            <ac:spMk id="9" creationId="{8FA1CC38-19A0-4E2D-918D-C236327A3A29}"/>
          </ac:spMkLst>
        </pc:spChg>
      </pc:sldChg>
    </pc:docChg>
  </pc:docChgLst>
  <pc:docChgLst>
    <pc:chgData name="Evelyn Parks" userId="f60a7f18-13f6-411a-ad90-3a787e93fb5f" providerId="ADAL" clId="{C75E861A-AD9C-4003-84AE-622A3A66BCD7}"/>
    <pc:docChg chg="undo custSel addSld delSld modSld sldOrd">
      <pc:chgData name="Evelyn Parks" userId="f60a7f18-13f6-411a-ad90-3a787e93fb5f" providerId="ADAL" clId="{C75E861A-AD9C-4003-84AE-622A3A66BCD7}" dt="2022-06-30T14:53:17.519" v="90" actId="20577"/>
      <pc:docMkLst>
        <pc:docMk/>
      </pc:docMkLst>
      <pc:sldChg chg="addSp modSp mod">
        <pc:chgData name="Evelyn Parks" userId="f60a7f18-13f6-411a-ad90-3a787e93fb5f" providerId="ADAL" clId="{C75E861A-AD9C-4003-84AE-622A3A66BCD7}" dt="2022-06-30T14:06:36.088" v="9" actId="208"/>
        <pc:sldMkLst>
          <pc:docMk/>
          <pc:sldMk cId="2171159761" sldId="256"/>
        </pc:sldMkLst>
        <pc:spChg chg="add mod">
          <ac:chgData name="Evelyn Parks" userId="f60a7f18-13f6-411a-ad90-3a787e93fb5f" providerId="ADAL" clId="{C75E861A-AD9C-4003-84AE-622A3A66BCD7}" dt="2022-06-30T14:06:36.088" v="9" actId="208"/>
          <ac:spMkLst>
            <pc:docMk/>
            <pc:sldMk cId="2171159761" sldId="256"/>
            <ac:spMk id="2" creationId="{AB7263EF-F137-1C96-D574-D145FE5EB567}"/>
          </ac:spMkLst>
        </pc:spChg>
        <pc:spChg chg="mod">
          <ac:chgData name="Evelyn Parks" userId="f60a7f18-13f6-411a-ad90-3a787e93fb5f" providerId="ADAL" clId="{C75E861A-AD9C-4003-84AE-622A3A66BCD7}" dt="2022-06-30T14:05:31.535" v="0" actId="1076"/>
          <ac:spMkLst>
            <pc:docMk/>
            <pc:sldMk cId="2171159761" sldId="256"/>
            <ac:spMk id="5" creationId="{666F4034-62CB-4343-8C12-15831F4E6885}"/>
          </ac:spMkLst>
        </pc:spChg>
        <pc:picChg chg="mod">
          <ac:chgData name="Evelyn Parks" userId="f60a7f18-13f6-411a-ad90-3a787e93fb5f" providerId="ADAL" clId="{C75E861A-AD9C-4003-84AE-622A3A66BCD7}" dt="2022-06-30T14:06:16.888" v="4" actId="1076"/>
          <ac:picMkLst>
            <pc:docMk/>
            <pc:sldMk cId="2171159761" sldId="256"/>
            <ac:picMk id="4" creationId="{5B2E59EA-7F6C-4B73-A66F-3009EB0F984B}"/>
          </ac:picMkLst>
        </pc:picChg>
        <pc:picChg chg="mod">
          <ac:chgData name="Evelyn Parks" userId="f60a7f18-13f6-411a-ad90-3a787e93fb5f" providerId="ADAL" clId="{C75E861A-AD9C-4003-84AE-622A3A66BCD7}" dt="2022-06-30T14:06:19.391" v="5" actId="1076"/>
          <ac:picMkLst>
            <pc:docMk/>
            <pc:sldMk cId="2171159761" sldId="256"/>
            <ac:picMk id="8" creationId="{E405C467-5E11-448D-8483-11EAF1628039}"/>
          </ac:picMkLst>
        </pc:picChg>
      </pc:sldChg>
      <pc:sldChg chg="addSp modSp">
        <pc:chgData name="Evelyn Parks" userId="f60a7f18-13f6-411a-ad90-3a787e93fb5f" providerId="ADAL" clId="{C75E861A-AD9C-4003-84AE-622A3A66BCD7}" dt="2022-06-30T14:06:40.162" v="10"/>
        <pc:sldMkLst>
          <pc:docMk/>
          <pc:sldMk cId="911727858" sldId="258"/>
        </pc:sldMkLst>
        <pc:spChg chg="add mod">
          <ac:chgData name="Evelyn Parks" userId="f60a7f18-13f6-411a-ad90-3a787e93fb5f" providerId="ADAL" clId="{C75E861A-AD9C-4003-84AE-622A3A66BCD7}" dt="2022-06-30T14:06:40.162" v="10"/>
          <ac:spMkLst>
            <pc:docMk/>
            <pc:sldMk cId="911727858" sldId="258"/>
            <ac:spMk id="4" creationId="{342AC1E0-5CBD-06D8-8497-ED892D7D0516}"/>
          </ac:spMkLst>
        </pc:spChg>
      </pc:sldChg>
      <pc:sldChg chg="addSp modSp mod ord">
        <pc:chgData name="Evelyn Parks" userId="f60a7f18-13f6-411a-ad90-3a787e93fb5f" providerId="ADAL" clId="{C75E861A-AD9C-4003-84AE-622A3A66BCD7}" dt="2022-06-30T14:53:17.519" v="90" actId="20577"/>
        <pc:sldMkLst>
          <pc:docMk/>
          <pc:sldMk cId="842223097" sldId="265"/>
        </pc:sldMkLst>
        <pc:spChg chg="mod">
          <ac:chgData name="Evelyn Parks" userId="f60a7f18-13f6-411a-ad90-3a787e93fb5f" providerId="ADAL" clId="{C75E861A-AD9C-4003-84AE-622A3A66BCD7}" dt="2022-06-30T14:05:52.627" v="1" actId="1076"/>
          <ac:spMkLst>
            <pc:docMk/>
            <pc:sldMk cId="842223097" sldId="265"/>
            <ac:spMk id="2" creationId="{00000000-0000-0000-0000-000000000000}"/>
          </ac:spMkLst>
        </pc:spChg>
        <pc:spChg chg="add mod">
          <ac:chgData name="Evelyn Parks" userId="f60a7f18-13f6-411a-ad90-3a787e93fb5f" providerId="ADAL" clId="{C75E861A-AD9C-4003-84AE-622A3A66BCD7}" dt="2022-06-30T14:06:46.654" v="15"/>
          <ac:spMkLst>
            <pc:docMk/>
            <pc:sldMk cId="842223097" sldId="265"/>
            <ac:spMk id="6" creationId="{5092270D-FEDF-9000-F35E-1D5440A4D85A}"/>
          </ac:spMkLst>
        </pc:spChg>
        <pc:spChg chg="mod">
          <ac:chgData name="Evelyn Parks" userId="f60a7f18-13f6-411a-ad90-3a787e93fb5f" providerId="ADAL" clId="{C75E861A-AD9C-4003-84AE-622A3A66BCD7}" dt="2022-06-30T14:53:17.519" v="90" actId="20577"/>
          <ac:spMkLst>
            <pc:docMk/>
            <pc:sldMk cId="842223097" sldId="265"/>
            <ac:spMk id="9" creationId="{8FA1CC38-19A0-4E2D-918D-C236327A3A29}"/>
          </ac:spMkLst>
        </pc:spChg>
        <pc:spChg chg="mod">
          <ac:chgData name="Evelyn Parks" userId="f60a7f18-13f6-411a-ad90-3a787e93fb5f" providerId="ADAL" clId="{C75E861A-AD9C-4003-84AE-622A3A66BCD7}" dt="2022-06-30T14:09:51.244" v="18" actId="2085"/>
          <ac:spMkLst>
            <pc:docMk/>
            <pc:sldMk cId="842223097" sldId="265"/>
            <ac:spMk id="10" creationId="{00000000-0000-0000-0000-000000000000}"/>
          </ac:spMkLst>
        </pc:spChg>
        <pc:picChg chg="mod">
          <ac:chgData name="Evelyn Parks" userId="f60a7f18-13f6-411a-ad90-3a787e93fb5f" providerId="ADAL" clId="{C75E861A-AD9C-4003-84AE-622A3A66BCD7}" dt="2022-06-30T14:05:54.464" v="2" actId="1076"/>
          <ac:picMkLst>
            <pc:docMk/>
            <pc:sldMk cId="842223097" sldId="265"/>
            <ac:picMk id="5" creationId="{00000000-0000-0000-0000-000000000000}"/>
          </ac:picMkLst>
        </pc:picChg>
      </pc:sldChg>
      <pc:sldChg chg="addSp modSp">
        <pc:chgData name="Evelyn Parks" userId="f60a7f18-13f6-411a-ad90-3a787e93fb5f" providerId="ADAL" clId="{C75E861A-AD9C-4003-84AE-622A3A66BCD7}" dt="2022-06-30T14:06:47.787" v="16"/>
        <pc:sldMkLst>
          <pc:docMk/>
          <pc:sldMk cId="719375897" sldId="266"/>
        </pc:sldMkLst>
        <pc:spChg chg="add mod">
          <ac:chgData name="Evelyn Parks" userId="f60a7f18-13f6-411a-ad90-3a787e93fb5f" providerId="ADAL" clId="{C75E861A-AD9C-4003-84AE-622A3A66BCD7}" dt="2022-06-30T14:06:47.787" v="16"/>
          <ac:spMkLst>
            <pc:docMk/>
            <pc:sldMk cId="719375897" sldId="266"/>
            <ac:spMk id="4" creationId="{7AEC1CF7-6E74-C740-EE5B-6EC432DBEF8D}"/>
          </ac:spMkLst>
        </pc:spChg>
      </pc:sldChg>
      <pc:sldChg chg="addSp modSp">
        <pc:chgData name="Evelyn Parks" userId="f60a7f18-13f6-411a-ad90-3a787e93fb5f" providerId="ADAL" clId="{C75E861A-AD9C-4003-84AE-622A3A66BCD7}" dt="2022-06-30T14:06:41.820" v="11"/>
        <pc:sldMkLst>
          <pc:docMk/>
          <pc:sldMk cId="751965812" sldId="267"/>
        </pc:sldMkLst>
        <pc:spChg chg="add mod">
          <ac:chgData name="Evelyn Parks" userId="f60a7f18-13f6-411a-ad90-3a787e93fb5f" providerId="ADAL" clId="{C75E861A-AD9C-4003-84AE-622A3A66BCD7}" dt="2022-06-30T14:06:41.820" v="11"/>
          <ac:spMkLst>
            <pc:docMk/>
            <pc:sldMk cId="751965812" sldId="267"/>
            <ac:spMk id="6" creationId="{32183FDD-3332-6391-B20B-997E11AC854B}"/>
          </ac:spMkLst>
        </pc:spChg>
      </pc:sldChg>
      <pc:sldChg chg="addSp modSp mod">
        <pc:chgData name="Evelyn Parks" userId="f60a7f18-13f6-411a-ad90-3a787e93fb5f" providerId="ADAL" clId="{C75E861A-AD9C-4003-84AE-622A3A66BCD7}" dt="2022-06-30T14:09:58.501" v="19" actId="2085"/>
        <pc:sldMkLst>
          <pc:docMk/>
          <pc:sldMk cId="3183605245" sldId="268"/>
        </pc:sldMkLst>
        <pc:spChg chg="mod">
          <ac:chgData name="Evelyn Parks" userId="f60a7f18-13f6-411a-ad90-3a787e93fb5f" providerId="ADAL" clId="{C75E861A-AD9C-4003-84AE-622A3A66BCD7}" dt="2022-06-30T14:09:58.501" v="19" actId="2085"/>
          <ac:spMkLst>
            <pc:docMk/>
            <pc:sldMk cId="3183605245" sldId="268"/>
            <ac:spMk id="7" creationId="{00000000-0000-0000-0000-000000000000}"/>
          </ac:spMkLst>
        </pc:spChg>
        <pc:spChg chg="add mod">
          <ac:chgData name="Evelyn Parks" userId="f60a7f18-13f6-411a-ad90-3a787e93fb5f" providerId="ADAL" clId="{C75E861A-AD9C-4003-84AE-622A3A66BCD7}" dt="2022-06-30T14:06:48.721" v="17"/>
          <ac:spMkLst>
            <pc:docMk/>
            <pc:sldMk cId="3183605245" sldId="268"/>
            <ac:spMk id="9" creationId="{DEB5842B-03C9-56C8-0D00-2B7EE24DDEE6}"/>
          </ac:spMkLst>
        </pc:spChg>
      </pc:sldChg>
      <pc:sldChg chg="addSp modSp">
        <pc:chgData name="Evelyn Parks" userId="f60a7f18-13f6-411a-ad90-3a787e93fb5f" providerId="ADAL" clId="{C75E861A-AD9C-4003-84AE-622A3A66BCD7}" dt="2022-06-30T14:06:44.194" v="13"/>
        <pc:sldMkLst>
          <pc:docMk/>
          <pc:sldMk cId="91966795" sldId="269"/>
        </pc:sldMkLst>
        <pc:spChg chg="add mod">
          <ac:chgData name="Evelyn Parks" userId="f60a7f18-13f6-411a-ad90-3a787e93fb5f" providerId="ADAL" clId="{C75E861A-AD9C-4003-84AE-622A3A66BCD7}" dt="2022-06-30T14:06:44.194" v="13"/>
          <ac:spMkLst>
            <pc:docMk/>
            <pc:sldMk cId="91966795" sldId="269"/>
            <ac:spMk id="8" creationId="{2E0606B9-CC8B-3671-9187-5EC85574227A}"/>
          </ac:spMkLst>
        </pc:spChg>
      </pc:sldChg>
      <pc:sldChg chg="addSp modSp">
        <pc:chgData name="Evelyn Parks" userId="f60a7f18-13f6-411a-ad90-3a787e93fb5f" providerId="ADAL" clId="{C75E861A-AD9C-4003-84AE-622A3A66BCD7}" dt="2022-06-30T14:06:45.602" v="14"/>
        <pc:sldMkLst>
          <pc:docMk/>
          <pc:sldMk cId="1328353534" sldId="270"/>
        </pc:sldMkLst>
        <pc:spChg chg="add mod">
          <ac:chgData name="Evelyn Parks" userId="f60a7f18-13f6-411a-ad90-3a787e93fb5f" providerId="ADAL" clId="{C75E861A-AD9C-4003-84AE-622A3A66BCD7}" dt="2022-06-30T14:06:45.602" v="14"/>
          <ac:spMkLst>
            <pc:docMk/>
            <pc:sldMk cId="1328353534" sldId="270"/>
            <ac:spMk id="4" creationId="{10ECAC7D-5079-AEAA-78C8-268EFA2AEE34}"/>
          </ac:spMkLst>
        </pc:spChg>
      </pc:sldChg>
      <pc:sldChg chg="addSp modSp">
        <pc:chgData name="Evelyn Parks" userId="f60a7f18-13f6-411a-ad90-3a787e93fb5f" providerId="ADAL" clId="{C75E861A-AD9C-4003-84AE-622A3A66BCD7}" dt="2022-06-30T14:06:43.113" v="12"/>
        <pc:sldMkLst>
          <pc:docMk/>
          <pc:sldMk cId="1152234666" sldId="271"/>
        </pc:sldMkLst>
        <pc:spChg chg="add mod">
          <ac:chgData name="Evelyn Parks" userId="f60a7f18-13f6-411a-ad90-3a787e93fb5f" providerId="ADAL" clId="{C75E861A-AD9C-4003-84AE-622A3A66BCD7}" dt="2022-06-30T14:06:43.113" v="12"/>
          <ac:spMkLst>
            <pc:docMk/>
            <pc:sldMk cId="1152234666" sldId="271"/>
            <ac:spMk id="6" creationId="{33228F42-8FA6-258E-A094-8A5C169BC6F9}"/>
          </ac:spMkLst>
        </pc:spChg>
      </pc:sldChg>
      <pc:sldChg chg="new del">
        <pc:chgData name="Evelyn Parks" userId="f60a7f18-13f6-411a-ad90-3a787e93fb5f" providerId="ADAL" clId="{C75E861A-AD9C-4003-84AE-622A3A66BCD7}" dt="2022-06-30T14:10:30.590" v="21" actId="680"/>
        <pc:sldMkLst>
          <pc:docMk/>
          <pc:sldMk cId="695267967" sldId="272"/>
        </pc:sldMkLst>
      </pc:sldChg>
      <pc:sldChg chg="addSp delSp modSp add mod ord">
        <pc:chgData name="Evelyn Parks" userId="f60a7f18-13f6-411a-ad90-3a787e93fb5f" providerId="ADAL" clId="{C75E861A-AD9C-4003-84AE-622A3A66BCD7}" dt="2022-06-30T14:51:16.326" v="89" actId="692"/>
        <pc:sldMkLst>
          <pc:docMk/>
          <pc:sldMk cId="2791553805" sldId="272"/>
        </pc:sldMkLst>
        <pc:spChg chg="mod">
          <ac:chgData name="Evelyn Parks" userId="f60a7f18-13f6-411a-ad90-3a787e93fb5f" providerId="ADAL" clId="{C75E861A-AD9C-4003-84AE-622A3A66BCD7}" dt="2022-06-30T14:50:27.591" v="84" actId="1076"/>
          <ac:spMkLst>
            <pc:docMk/>
            <pc:sldMk cId="2791553805" sldId="272"/>
            <ac:spMk id="2" creationId="{00000000-0000-0000-0000-000000000000}"/>
          </ac:spMkLst>
        </pc:spChg>
        <pc:spChg chg="add del mod">
          <ac:chgData name="Evelyn Parks" userId="f60a7f18-13f6-411a-ad90-3a787e93fb5f" providerId="ADAL" clId="{C75E861A-AD9C-4003-84AE-622A3A66BCD7}" dt="2022-06-30T14:50:34.895" v="86" actId="478"/>
          <ac:spMkLst>
            <pc:docMk/>
            <pc:sldMk cId="2791553805" sldId="272"/>
            <ac:spMk id="5" creationId="{742EC0A4-17ED-2A57-7A5F-F24AD9D7C02D}"/>
          </ac:spMkLst>
        </pc:spChg>
        <pc:spChg chg="add mod">
          <ac:chgData name="Evelyn Parks" userId="f60a7f18-13f6-411a-ad90-3a787e93fb5f" providerId="ADAL" clId="{C75E861A-AD9C-4003-84AE-622A3A66BCD7}" dt="2022-06-30T14:12:49.140" v="74" actId="208"/>
          <ac:spMkLst>
            <pc:docMk/>
            <pc:sldMk cId="2791553805" sldId="272"/>
            <ac:spMk id="6" creationId="{937B8C2F-EC32-3E90-4393-A49F9076A9CE}"/>
          </ac:spMkLst>
        </pc:spChg>
        <pc:picChg chg="add del mod">
          <ac:chgData name="Evelyn Parks" userId="f60a7f18-13f6-411a-ad90-3a787e93fb5f" providerId="ADAL" clId="{C75E861A-AD9C-4003-84AE-622A3A66BCD7}" dt="2022-06-30T14:50:14.324" v="80" actId="478"/>
          <ac:picMkLst>
            <pc:docMk/>
            <pc:sldMk cId="2791553805" sldId="272"/>
            <ac:picMk id="4" creationId="{27A82C25-3E2E-E095-6057-238B381DDDE6}"/>
          </ac:picMkLst>
        </pc:picChg>
        <pc:picChg chg="add mod ord">
          <ac:chgData name="Evelyn Parks" userId="f60a7f18-13f6-411a-ad90-3a787e93fb5f" providerId="ADAL" clId="{C75E861A-AD9C-4003-84AE-622A3A66BCD7}" dt="2022-06-30T14:51:16.326" v="89" actId="692"/>
          <ac:picMkLst>
            <pc:docMk/>
            <pc:sldMk cId="2791553805" sldId="272"/>
            <ac:picMk id="7" creationId="{2BAFF40B-63C3-F0A5-8F76-B1F41558833C}"/>
          </ac:picMkLst>
        </pc:picChg>
        <pc:picChg chg="del mod">
          <ac:chgData name="Evelyn Parks" userId="f60a7f18-13f6-411a-ad90-3a787e93fb5f" providerId="ADAL" clId="{C75E861A-AD9C-4003-84AE-622A3A66BCD7}" dt="2022-06-30T14:11:04.532" v="60" actId="478"/>
          <ac:picMkLst>
            <pc:docMk/>
            <pc:sldMk cId="2791553805" sldId="272"/>
            <ac:picMk id="7" creationId="{C10ED66C-AE1B-A391-63FF-DD9AE52F7ED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9B0A-DF02-45B1-A9BC-60547D54F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83649F-3919-4D2B-977C-E52D6DEED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08E01-31DF-48D3-8F32-904507B9C8E8}"/>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5" name="Footer Placeholder 4">
            <a:extLst>
              <a:ext uri="{FF2B5EF4-FFF2-40B4-BE49-F238E27FC236}">
                <a16:creationId xmlns:a16="http://schemas.microsoft.com/office/drawing/2014/main" id="{566FA648-AD5E-41A3-8201-9C6280A8A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E513D-3D27-459E-A5A4-CAB713F2755D}"/>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3620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ECB6-8DC0-4D40-B855-D147085C01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47F6A7-B644-4A1B-B0DF-3DB329CE3C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07DAF-E602-4F4C-BA52-3BB124655095}"/>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5" name="Footer Placeholder 4">
            <a:extLst>
              <a:ext uri="{FF2B5EF4-FFF2-40B4-BE49-F238E27FC236}">
                <a16:creationId xmlns:a16="http://schemas.microsoft.com/office/drawing/2014/main" id="{12DDDA71-AD1B-4249-A237-2BB46084B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3D90E-B63F-4417-B491-4DE2D210E492}"/>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8409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29746-F28A-4D09-91EE-592B3A121D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B32C9E-7FCE-4005-ACE6-94D0CA51DE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EEEE2-31C9-4F53-9D92-0B6E87040C82}"/>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5" name="Footer Placeholder 4">
            <a:extLst>
              <a:ext uri="{FF2B5EF4-FFF2-40B4-BE49-F238E27FC236}">
                <a16:creationId xmlns:a16="http://schemas.microsoft.com/office/drawing/2014/main" id="{C7B5FFF0-D474-4BED-AE1B-C354F5CBD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9D75A-C7FB-44D4-8D8A-70D439C9AD25}"/>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63530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94C7-44AE-466A-8DFD-A480B723E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50D7D-562D-4818-BEC7-894C1DADD1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FFAAA-339C-4704-9CBD-2A27EDB644FE}"/>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5" name="Footer Placeholder 4">
            <a:extLst>
              <a:ext uri="{FF2B5EF4-FFF2-40B4-BE49-F238E27FC236}">
                <a16:creationId xmlns:a16="http://schemas.microsoft.com/office/drawing/2014/main" id="{2D642117-2B70-4AD0-86FA-2E3BB2BA5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E5833-0F41-44CD-8148-7869CC5EFA33}"/>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15499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7082-973B-47BB-9EC4-F19C7D199C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CD71DC-673D-4A3B-AB78-8B552AB771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1AA10-2D48-476C-9768-30EDA947787A}"/>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5" name="Footer Placeholder 4">
            <a:extLst>
              <a:ext uri="{FF2B5EF4-FFF2-40B4-BE49-F238E27FC236}">
                <a16:creationId xmlns:a16="http://schemas.microsoft.com/office/drawing/2014/main" id="{FE27F460-575C-444E-ABB8-CCBDBBD0F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4A7AA-4ABD-4165-B279-117F26576E9D}"/>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6272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6C76-E915-441B-942A-8D32E2BD0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EEAD0-0A46-480C-805C-2A89D3D5C0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61DA9-AD6E-45AC-A44D-D00A884246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4A3B68-55FD-46E1-B269-6483396EBDE5}"/>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6" name="Footer Placeholder 5">
            <a:extLst>
              <a:ext uri="{FF2B5EF4-FFF2-40B4-BE49-F238E27FC236}">
                <a16:creationId xmlns:a16="http://schemas.microsoft.com/office/drawing/2014/main" id="{EB101AF7-E023-401E-9492-9FE45A469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0939A-866B-4E37-B1B9-F7516DC1611F}"/>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99540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3261-C2BE-4105-8E68-37F4CBE668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5A511D-2DD2-4D52-B3EC-D41A1D515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43F134-CBF6-48D2-AE9A-52619B8203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14E463-9DD9-4714-870F-2444F4FD6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A2D18-3409-4D4A-AB21-0B177F339B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79AE0E-4EDE-40C3-878E-A8ECA83F9030}"/>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8" name="Footer Placeholder 7">
            <a:extLst>
              <a:ext uri="{FF2B5EF4-FFF2-40B4-BE49-F238E27FC236}">
                <a16:creationId xmlns:a16="http://schemas.microsoft.com/office/drawing/2014/main" id="{5063C085-6C1D-4CE0-A12A-7D0C46F1AE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8EDF85-C57A-4B91-B1F3-529A64C86626}"/>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60315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FC9E-C9FC-4826-9A03-D1AD9E524F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85E122-C692-4AAF-8061-DED9FB43C260}"/>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4" name="Footer Placeholder 3">
            <a:extLst>
              <a:ext uri="{FF2B5EF4-FFF2-40B4-BE49-F238E27FC236}">
                <a16:creationId xmlns:a16="http://schemas.microsoft.com/office/drawing/2014/main" id="{9A75751F-EA10-4625-A69A-1F3FE266EF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8AD2DD-8962-4428-A298-2E771601BD68}"/>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178995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EA244-7AC9-45E5-9913-3F7455A9AF6F}"/>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3" name="Footer Placeholder 2">
            <a:extLst>
              <a:ext uri="{FF2B5EF4-FFF2-40B4-BE49-F238E27FC236}">
                <a16:creationId xmlns:a16="http://schemas.microsoft.com/office/drawing/2014/main" id="{E4DBF1EE-594B-4277-AD44-592090A48D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65919E-D269-4BB8-8263-CCBAC13DA26C}"/>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360570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3286-E319-4C93-BCDF-BC7F7F18B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C7CDFA-85CC-4B47-A4CD-737D52920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5A33BE-F272-4287-B77E-63B912EBD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02C449-2B0C-4B14-9986-310FFA0E3E25}"/>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6" name="Footer Placeholder 5">
            <a:extLst>
              <a:ext uri="{FF2B5EF4-FFF2-40B4-BE49-F238E27FC236}">
                <a16:creationId xmlns:a16="http://schemas.microsoft.com/office/drawing/2014/main" id="{5FCB0F17-DF4A-4344-9D90-382E01CA77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7F89C-5505-4BDF-933B-E584832B654E}"/>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95277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615D-E816-4772-9291-D786A19AE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73111C-A5AF-4334-9E20-015D5A3AA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DAF23-56BC-4E9B-B5E4-E7773C1E5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C3C6A-5715-4375-9323-84962D6CE629}"/>
              </a:ext>
            </a:extLst>
          </p:cNvPr>
          <p:cNvSpPr>
            <a:spLocks noGrp="1"/>
          </p:cNvSpPr>
          <p:nvPr>
            <p:ph type="dt" sz="half" idx="10"/>
          </p:nvPr>
        </p:nvSpPr>
        <p:spPr/>
        <p:txBody>
          <a:bodyPr/>
          <a:lstStyle/>
          <a:p>
            <a:fld id="{0D512166-CB3E-4C26-AD5E-2B0756DC9E10}" type="datetimeFigureOut">
              <a:rPr lang="en-US" smtClean="0"/>
              <a:t>7/5/2022</a:t>
            </a:fld>
            <a:endParaRPr lang="en-US"/>
          </a:p>
        </p:txBody>
      </p:sp>
      <p:sp>
        <p:nvSpPr>
          <p:cNvPr id="6" name="Footer Placeholder 5">
            <a:extLst>
              <a:ext uri="{FF2B5EF4-FFF2-40B4-BE49-F238E27FC236}">
                <a16:creationId xmlns:a16="http://schemas.microsoft.com/office/drawing/2014/main" id="{E364B5A7-0DE7-48AE-869A-AE3FC1FC3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263D4-CBE7-4867-AF8C-6CBEAEDCA535}"/>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129435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40515-A238-4D03-9199-AF3D972B4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AA47B9-4ED9-411A-A75F-4D759C1400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D2F43-D5B4-4843-88AD-5C95C5D0A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12166-CB3E-4C26-AD5E-2B0756DC9E10}" type="datetimeFigureOut">
              <a:rPr lang="en-US" smtClean="0"/>
              <a:t>7/5/2022</a:t>
            </a:fld>
            <a:endParaRPr lang="en-US"/>
          </a:p>
        </p:txBody>
      </p:sp>
      <p:sp>
        <p:nvSpPr>
          <p:cNvPr id="5" name="Footer Placeholder 4">
            <a:extLst>
              <a:ext uri="{FF2B5EF4-FFF2-40B4-BE49-F238E27FC236}">
                <a16:creationId xmlns:a16="http://schemas.microsoft.com/office/drawing/2014/main" id="{0A9B8B39-B7A9-42A6-A91A-E772CCECE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AA2A77-64C9-4639-AA93-1DEDD7A33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4708F-64BB-4D80-B8C1-21D5CBC9D4E4}" type="slidenum">
              <a:rPr lang="en-US" smtClean="0"/>
              <a:t>‹#›</a:t>
            </a:fld>
            <a:endParaRPr lang="en-US"/>
          </a:p>
        </p:txBody>
      </p:sp>
      <p:sp>
        <p:nvSpPr>
          <p:cNvPr id="8" name="TextBox 7">
            <a:extLst>
              <a:ext uri="{FF2B5EF4-FFF2-40B4-BE49-F238E27FC236}">
                <a16:creationId xmlns:a16="http://schemas.microsoft.com/office/drawing/2014/main" id="{901CF4E3-95B1-7BB4-428A-9126435C0984}"/>
              </a:ext>
            </a:extLst>
          </p:cNvPr>
          <p:cNvSpPr txBox="1"/>
          <p:nvPr userDrawn="1">
            <p:extLst>
              <p:ext uri="{1162E1C5-73C7-4A58-AE30-91384D911F3F}">
                <p184:classification xmlns="" xmlns:p184="http://schemas.microsoft.com/office/powerpoint/2018/4/main" val="ftr"/>
              </p:ext>
            </p:extLst>
          </p:nvPr>
        </p:nvSpPr>
        <p:spPr>
          <a:xfrm>
            <a:off x="0" y="6736080"/>
            <a:ext cx="62865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Public Content</a:t>
            </a:r>
          </a:p>
        </p:txBody>
      </p:sp>
    </p:spTree>
    <p:extLst>
      <p:ext uri="{BB962C8B-B14F-4D97-AF65-F5344CB8AC3E}">
        <p14:creationId xmlns:p14="http://schemas.microsoft.com/office/powerpoint/2010/main" val="2216114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E59EA-7F6C-4B73-A66F-3009EB0F984B}"/>
              </a:ext>
            </a:extLst>
          </p:cNvPr>
          <p:cNvPicPr>
            <a:picLocks noChangeAspect="1"/>
          </p:cNvPicPr>
          <p:nvPr/>
        </p:nvPicPr>
        <p:blipFill>
          <a:blip r:embed="rId2"/>
          <a:stretch>
            <a:fillRect/>
          </a:stretch>
        </p:blipFill>
        <p:spPr>
          <a:xfrm>
            <a:off x="338703" y="1188720"/>
            <a:ext cx="6146849" cy="5376437"/>
          </a:xfrm>
          <a:prstGeom prst="rect">
            <a:avLst/>
          </a:prstGeom>
          <a:ln>
            <a:solidFill>
              <a:schemeClr val="tx1"/>
            </a:solidFill>
          </a:ln>
        </p:spPr>
      </p:pic>
      <p:sp>
        <p:nvSpPr>
          <p:cNvPr id="5" name="Title 4">
            <a:extLst>
              <a:ext uri="{FF2B5EF4-FFF2-40B4-BE49-F238E27FC236}">
                <a16:creationId xmlns:a16="http://schemas.microsoft.com/office/drawing/2014/main" id="{666F4034-62CB-4343-8C12-15831F4E6885}"/>
              </a:ext>
            </a:extLst>
          </p:cNvPr>
          <p:cNvSpPr>
            <a:spLocks noGrp="1"/>
          </p:cNvSpPr>
          <p:nvPr>
            <p:ph type="title"/>
          </p:nvPr>
        </p:nvSpPr>
        <p:spPr>
          <a:xfrm>
            <a:off x="838200" y="109963"/>
            <a:ext cx="10515600" cy="1325563"/>
          </a:xfrm>
        </p:spPr>
        <p:txBody>
          <a:bodyPr/>
          <a:lstStyle/>
          <a:p>
            <a:pPr algn="ctr"/>
            <a:r>
              <a:rPr lang="en-US" dirty="0"/>
              <a:t>Log In to HOMES.mil</a:t>
            </a:r>
          </a:p>
        </p:txBody>
      </p:sp>
      <p:sp>
        <p:nvSpPr>
          <p:cNvPr id="7" name="Rectangle 6">
            <a:extLst>
              <a:ext uri="{FF2B5EF4-FFF2-40B4-BE49-F238E27FC236}">
                <a16:creationId xmlns:a16="http://schemas.microsoft.com/office/drawing/2014/main" id="{0FE2E1E5-DA50-45C7-B679-774C09CD482F}"/>
              </a:ext>
            </a:extLst>
          </p:cNvPr>
          <p:cNvSpPr/>
          <p:nvPr/>
        </p:nvSpPr>
        <p:spPr>
          <a:xfrm>
            <a:off x="6601264" y="1516983"/>
            <a:ext cx="1722949" cy="1576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LOG IN to be directed to LOGIN.GOV landing page</a:t>
            </a:r>
          </a:p>
        </p:txBody>
      </p:sp>
      <p:pic>
        <p:nvPicPr>
          <p:cNvPr id="8" name="Picture 7">
            <a:extLst>
              <a:ext uri="{FF2B5EF4-FFF2-40B4-BE49-F238E27FC236}">
                <a16:creationId xmlns:a16="http://schemas.microsoft.com/office/drawing/2014/main" id="{E405C467-5E11-448D-8483-11EAF1628039}"/>
              </a:ext>
            </a:extLst>
          </p:cNvPr>
          <p:cNvPicPr>
            <a:picLocks noChangeAspect="1"/>
          </p:cNvPicPr>
          <p:nvPr/>
        </p:nvPicPr>
        <p:blipFill>
          <a:blip r:embed="rId3"/>
          <a:stretch>
            <a:fillRect/>
          </a:stretch>
        </p:blipFill>
        <p:spPr>
          <a:xfrm>
            <a:off x="8439925" y="1104935"/>
            <a:ext cx="3413372" cy="5224428"/>
          </a:xfrm>
          <a:prstGeom prst="rect">
            <a:avLst/>
          </a:prstGeom>
          <a:ln>
            <a:solidFill>
              <a:schemeClr val="tx1"/>
            </a:solidFill>
          </a:ln>
        </p:spPr>
      </p:pic>
      <p:sp>
        <p:nvSpPr>
          <p:cNvPr id="2" name="Rectangle 1">
            <a:extLst>
              <a:ext uri="{FF2B5EF4-FFF2-40B4-BE49-F238E27FC236}">
                <a16:creationId xmlns:a16="http://schemas.microsoft.com/office/drawing/2014/main" id="{AB7263EF-F137-1C96-D574-D145FE5EB567}"/>
              </a:ext>
            </a:extLst>
          </p:cNvPr>
          <p:cNvSpPr/>
          <p:nvPr/>
        </p:nvSpPr>
        <p:spPr>
          <a:xfrm>
            <a:off x="-1" y="6748037"/>
            <a:ext cx="689317" cy="109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E2E1E5-DA50-45C7-B679-774C09CD482F}"/>
              </a:ext>
            </a:extLst>
          </p:cNvPr>
          <p:cNvSpPr/>
          <p:nvPr/>
        </p:nvSpPr>
        <p:spPr>
          <a:xfrm>
            <a:off x="6620214" y="4048251"/>
            <a:ext cx="1722949" cy="1576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Log-in is optional for Service members, required for property managers.</a:t>
            </a:r>
            <a:endParaRPr lang="en-US" sz="1400" dirty="0"/>
          </a:p>
        </p:txBody>
      </p:sp>
    </p:spTree>
    <p:extLst>
      <p:ext uri="{BB962C8B-B14F-4D97-AF65-F5344CB8AC3E}">
        <p14:creationId xmlns:p14="http://schemas.microsoft.com/office/powerpoint/2010/main" val="217115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58" y="97304"/>
            <a:ext cx="10515600" cy="978462"/>
          </a:xfrm>
        </p:spPr>
        <p:txBody>
          <a:bodyPr/>
          <a:lstStyle/>
          <a:p>
            <a:r>
              <a:rPr lang="en-US" dirty="0"/>
              <a:t>Full Privacy Statement</a:t>
            </a:r>
          </a:p>
        </p:txBody>
      </p:sp>
      <p:pic>
        <p:nvPicPr>
          <p:cNvPr id="6" name="Picture 5"/>
          <p:cNvPicPr>
            <a:picLocks noChangeAspect="1"/>
          </p:cNvPicPr>
          <p:nvPr/>
        </p:nvPicPr>
        <p:blipFill>
          <a:blip r:embed="rId2"/>
          <a:stretch>
            <a:fillRect/>
          </a:stretch>
        </p:blipFill>
        <p:spPr>
          <a:xfrm>
            <a:off x="378758" y="844643"/>
            <a:ext cx="7794812" cy="3007212"/>
          </a:xfrm>
          <a:prstGeom prst="rect">
            <a:avLst/>
          </a:prstGeom>
          <a:ln>
            <a:solidFill>
              <a:schemeClr val="tx1"/>
            </a:solidFill>
          </a:ln>
        </p:spPr>
      </p:pic>
      <p:sp>
        <p:nvSpPr>
          <p:cNvPr id="7" name="Rectangle 6"/>
          <p:cNvSpPr/>
          <p:nvPr/>
        </p:nvSpPr>
        <p:spPr>
          <a:xfrm>
            <a:off x="378758" y="4430078"/>
            <a:ext cx="11219330" cy="2192908"/>
          </a:xfrm>
          <a:prstGeom prst="rect">
            <a:avLst/>
          </a:prstGeom>
          <a:ln>
            <a:noFill/>
          </a:ln>
        </p:spPr>
        <p:txBody>
          <a:bodyPr wrap="square">
            <a:spAutoFit/>
          </a:bodyPr>
          <a:lstStyle/>
          <a:p>
            <a:r>
              <a:rPr lang="en-US" sz="1050" b="1" dirty="0">
                <a:solidFill>
                  <a:srgbClr val="000000"/>
                </a:solidFill>
                <a:latin typeface="Arial" panose="020B0604020202020204" pitchFamily="34" charset="0"/>
              </a:rPr>
              <a:t>PRIVACY STATEMENT</a:t>
            </a:r>
            <a:endParaRPr lang="en-US" sz="1050" dirty="0">
              <a:solidFill>
                <a:srgbClr val="000000"/>
              </a:solidFill>
              <a:latin typeface="Arial" panose="020B0604020202020204" pitchFamily="34" charset="0"/>
            </a:endParaRPr>
          </a:p>
          <a:p>
            <a:r>
              <a:rPr lang="en-US" sz="1050" dirty="0">
                <a:solidFill>
                  <a:srgbClr val="000000"/>
                </a:solidFill>
                <a:latin typeface="Arial" panose="020B0604020202020204" pitchFamily="34" charset="0"/>
              </a:rPr>
              <a:t>AUTHORITY: 10 U.S.C. 5013, Secretary of the Navy; 10 U.S.C. 5041, Headquarters, Marine Corps; 10 U.S.C. 2831, Military Family Housing Management Account; DoD 4165.63-M, DoD Housing Management. SORN NM11101-1, DON Family and Unaccompanied Housing Program: https://dpcld.defense.gov/Portals/49/Documents/Privacy/SORNs/Navy/NM11101-1.pdf?ver=2018-10-26-094746-480</a:t>
            </a:r>
          </a:p>
          <a:p>
            <a:endParaRPr lang="en-US" sz="1050" dirty="0">
              <a:solidFill>
                <a:srgbClr val="000000"/>
              </a:solidFill>
              <a:latin typeface="Arial" panose="020B0604020202020204" pitchFamily="34" charset="0"/>
            </a:endParaRPr>
          </a:p>
          <a:p>
            <a:r>
              <a:rPr lang="en-US" sz="1050" dirty="0">
                <a:solidFill>
                  <a:srgbClr val="000000"/>
                </a:solidFill>
                <a:latin typeface="Arial" panose="020B0604020202020204" pitchFamily="34" charset="0"/>
              </a:rPr>
              <a:t>PRINCIPLE PURPOSE(S): To establish an account for individuals intending to list or search for available properties. To submit web based requests for Housing information from Military Housing Offices and Military Housing Privatization Partners.</a:t>
            </a:r>
          </a:p>
          <a:p>
            <a:endParaRPr lang="en-US" sz="1050" dirty="0">
              <a:solidFill>
                <a:srgbClr val="000000"/>
              </a:solidFill>
              <a:latin typeface="Arial" panose="020B0604020202020204" pitchFamily="34" charset="0"/>
            </a:endParaRPr>
          </a:p>
          <a:p>
            <a:r>
              <a:rPr lang="en-US" sz="1050" dirty="0">
                <a:solidFill>
                  <a:srgbClr val="000000"/>
                </a:solidFill>
                <a:latin typeface="Arial" panose="020B0604020202020204" pitchFamily="34" charset="0"/>
              </a:rPr>
              <a:t>ROUTINE USES: Used by HOMES and HEAT users to locate community rental housing and communicate with military housing offices to receive housing information and services. Used by housing office personnel to exchange communications, provide housing information and services, and if requested, share contact information and requests with Privatization Partners.</a:t>
            </a:r>
          </a:p>
          <a:p>
            <a:endParaRPr lang="en-US" sz="1050" dirty="0">
              <a:solidFill>
                <a:srgbClr val="000000"/>
              </a:solidFill>
              <a:latin typeface="Arial" panose="020B0604020202020204" pitchFamily="34" charset="0"/>
            </a:endParaRPr>
          </a:p>
          <a:p>
            <a:r>
              <a:rPr lang="en-US" sz="1050" dirty="0">
                <a:solidFill>
                  <a:srgbClr val="000000"/>
                </a:solidFill>
                <a:latin typeface="Arial" panose="020B0604020202020204" pitchFamily="34" charset="0"/>
              </a:rPr>
              <a:t>DISCLOSURE: Failure to provide information to create an account will result in the inability to save preferences and search information, to list rental properties on the web site and to receive support and services from housing offices.</a:t>
            </a:r>
            <a:endParaRPr lang="en-US" sz="1050" b="0" i="0" dirty="0">
              <a:solidFill>
                <a:srgbClr val="000000"/>
              </a:solidFill>
              <a:effectLst/>
              <a:latin typeface="Arial" panose="020B0604020202020204" pitchFamily="34" charset="0"/>
            </a:endParaRPr>
          </a:p>
        </p:txBody>
      </p:sp>
      <p:sp>
        <p:nvSpPr>
          <p:cNvPr id="8" name="TextBox 7"/>
          <p:cNvSpPr txBox="1"/>
          <p:nvPr/>
        </p:nvSpPr>
        <p:spPr>
          <a:xfrm>
            <a:off x="378758" y="4060746"/>
            <a:ext cx="2365263" cy="369332"/>
          </a:xfrm>
          <a:prstGeom prst="rect">
            <a:avLst/>
          </a:prstGeom>
          <a:noFill/>
        </p:spPr>
        <p:txBody>
          <a:bodyPr wrap="none" rtlCol="0">
            <a:spAutoFit/>
          </a:bodyPr>
          <a:lstStyle/>
          <a:p>
            <a:r>
              <a:rPr lang="en-US" b="1" dirty="0"/>
              <a:t>Copy and Paste of PAS:</a:t>
            </a:r>
          </a:p>
        </p:txBody>
      </p:sp>
      <p:sp>
        <p:nvSpPr>
          <p:cNvPr id="9" name="Rectangle 8">
            <a:extLst>
              <a:ext uri="{FF2B5EF4-FFF2-40B4-BE49-F238E27FC236}">
                <a16:creationId xmlns:a16="http://schemas.microsoft.com/office/drawing/2014/main" id="{DEB5842B-03C9-56C8-0D00-2B7EE24DDEE6}"/>
              </a:ext>
            </a:extLst>
          </p:cNvPr>
          <p:cNvSpPr/>
          <p:nvPr/>
        </p:nvSpPr>
        <p:spPr>
          <a:xfrm>
            <a:off x="-1" y="6748037"/>
            <a:ext cx="689317" cy="109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60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6F4034-62CB-4343-8C12-15831F4E6885}"/>
              </a:ext>
            </a:extLst>
          </p:cNvPr>
          <p:cNvSpPr>
            <a:spLocks noGrp="1"/>
          </p:cNvSpPr>
          <p:nvPr>
            <p:ph type="title"/>
          </p:nvPr>
        </p:nvSpPr>
        <p:spPr/>
        <p:txBody>
          <a:bodyPr/>
          <a:lstStyle/>
          <a:p>
            <a:pPr algn="ctr"/>
            <a:r>
              <a:rPr lang="en-US" dirty="0"/>
              <a:t>Service Member Landing Page</a:t>
            </a:r>
          </a:p>
        </p:txBody>
      </p:sp>
      <p:pic>
        <p:nvPicPr>
          <p:cNvPr id="6" name="Picture 5" descr="Graphical user interface, text, application, email&#10;&#10;Description automatically generated">
            <a:extLst>
              <a:ext uri="{FF2B5EF4-FFF2-40B4-BE49-F238E27FC236}">
                <a16:creationId xmlns:a16="http://schemas.microsoft.com/office/drawing/2014/main" id="{56359F89-CC0C-7F14-8CBE-2E3B20F61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759" y="1526920"/>
            <a:ext cx="7404481" cy="4965955"/>
          </a:xfrm>
          <a:prstGeom prst="rect">
            <a:avLst/>
          </a:prstGeom>
          <a:ln>
            <a:solidFill>
              <a:schemeClr val="tx1"/>
            </a:solidFill>
          </a:ln>
        </p:spPr>
      </p:pic>
      <p:sp>
        <p:nvSpPr>
          <p:cNvPr id="4" name="Rectangle 3">
            <a:extLst>
              <a:ext uri="{FF2B5EF4-FFF2-40B4-BE49-F238E27FC236}">
                <a16:creationId xmlns:a16="http://schemas.microsoft.com/office/drawing/2014/main" id="{342AC1E0-5CBD-06D8-8497-ED892D7D0516}"/>
              </a:ext>
            </a:extLst>
          </p:cNvPr>
          <p:cNvSpPr/>
          <p:nvPr/>
        </p:nvSpPr>
        <p:spPr>
          <a:xfrm>
            <a:off x="-1" y="6748037"/>
            <a:ext cx="689317" cy="109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72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6F4034-62CB-4343-8C12-15831F4E6885}"/>
              </a:ext>
            </a:extLst>
          </p:cNvPr>
          <p:cNvSpPr>
            <a:spLocks noGrp="1"/>
          </p:cNvSpPr>
          <p:nvPr>
            <p:ph type="title"/>
          </p:nvPr>
        </p:nvSpPr>
        <p:spPr>
          <a:xfrm>
            <a:off x="838200" y="365125"/>
            <a:ext cx="10901082" cy="1325563"/>
          </a:xfrm>
        </p:spPr>
        <p:txBody>
          <a:bodyPr/>
          <a:lstStyle/>
          <a:p>
            <a:pPr algn="ctr"/>
            <a:r>
              <a:rPr lang="en-US" dirty="0"/>
              <a:t>Property Manager Landing Page</a:t>
            </a:r>
          </a:p>
        </p:txBody>
      </p:sp>
      <p:pic>
        <p:nvPicPr>
          <p:cNvPr id="4" name="Picture 3" descr="Graphical user interface, text&#10;&#10;Description automatically generated">
            <a:extLst>
              <a:ext uri="{FF2B5EF4-FFF2-40B4-BE49-F238E27FC236}">
                <a16:creationId xmlns:a16="http://schemas.microsoft.com/office/drawing/2014/main" id="{2E1DD189-8809-0320-1799-48CDDF52F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635" y="1545971"/>
            <a:ext cx="7372729" cy="4946904"/>
          </a:xfrm>
          <a:prstGeom prst="rect">
            <a:avLst/>
          </a:prstGeom>
          <a:ln>
            <a:solidFill>
              <a:schemeClr val="tx1"/>
            </a:solidFill>
          </a:ln>
        </p:spPr>
      </p:pic>
      <p:sp>
        <p:nvSpPr>
          <p:cNvPr id="6" name="Rectangle 5">
            <a:extLst>
              <a:ext uri="{FF2B5EF4-FFF2-40B4-BE49-F238E27FC236}">
                <a16:creationId xmlns:a16="http://schemas.microsoft.com/office/drawing/2014/main" id="{32183FDD-3332-6391-B20B-997E11AC854B}"/>
              </a:ext>
            </a:extLst>
          </p:cNvPr>
          <p:cNvSpPr/>
          <p:nvPr/>
        </p:nvSpPr>
        <p:spPr>
          <a:xfrm>
            <a:off x="-1" y="6748037"/>
            <a:ext cx="689317" cy="109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96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5532-ECC0-9B05-DCB8-A6188942EA84}"/>
              </a:ext>
            </a:extLst>
          </p:cNvPr>
          <p:cNvSpPr>
            <a:spLocks noGrp="1"/>
          </p:cNvSpPr>
          <p:nvPr>
            <p:ph type="title"/>
          </p:nvPr>
        </p:nvSpPr>
        <p:spPr>
          <a:xfrm>
            <a:off x="7115177" y="1127918"/>
            <a:ext cx="3947160" cy="1325563"/>
          </a:xfrm>
        </p:spPr>
        <p:txBody>
          <a:bodyPr/>
          <a:lstStyle/>
          <a:p>
            <a:pPr algn="ctr"/>
            <a:r>
              <a:rPr lang="en-US" dirty="0"/>
              <a:t>Create Account</a:t>
            </a:r>
          </a:p>
        </p:txBody>
      </p:sp>
      <p:pic>
        <p:nvPicPr>
          <p:cNvPr id="5" name="Picture 4" descr="Graphical user interface, application&#10;&#10;Description automatically generated">
            <a:extLst>
              <a:ext uri="{FF2B5EF4-FFF2-40B4-BE49-F238E27FC236}">
                <a16:creationId xmlns:a16="http://schemas.microsoft.com/office/drawing/2014/main" id="{7EC6CDEE-F999-5560-207D-34818F0EF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304" y="190500"/>
            <a:ext cx="4031696" cy="6086475"/>
          </a:xfrm>
          <a:prstGeom prst="rect">
            <a:avLst/>
          </a:prstGeom>
          <a:ln>
            <a:solidFill>
              <a:schemeClr val="tx1"/>
            </a:solidFill>
          </a:ln>
        </p:spPr>
      </p:pic>
      <p:sp>
        <p:nvSpPr>
          <p:cNvPr id="7" name="Rectangle 6">
            <a:extLst>
              <a:ext uri="{FF2B5EF4-FFF2-40B4-BE49-F238E27FC236}">
                <a16:creationId xmlns:a16="http://schemas.microsoft.com/office/drawing/2014/main" id="{D44C3C1A-E645-0777-6F3D-8A00EBC12243}"/>
              </a:ext>
            </a:extLst>
          </p:cNvPr>
          <p:cNvSpPr/>
          <p:nvPr/>
        </p:nvSpPr>
        <p:spPr>
          <a:xfrm>
            <a:off x="7648478" y="2227353"/>
            <a:ext cx="2766256" cy="2012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 Member and Property Manager will select “Create an account” to be directed to LOGIN.gov</a:t>
            </a:r>
          </a:p>
        </p:txBody>
      </p:sp>
      <p:sp>
        <p:nvSpPr>
          <p:cNvPr id="6" name="Rectangle 5">
            <a:extLst>
              <a:ext uri="{FF2B5EF4-FFF2-40B4-BE49-F238E27FC236}">
                <a16:creationId xmlns:a16="http://schemas.microsoft.com/office/drawing/2014/main" id="{33228F42-8FA6-258E-A094-8A5C169BC6F9}"/>
              </a:ext>
            </a:extLst>
          </p:cNvPr>
          <p:cNvSpPr/>
          <p:nvPr/>
        </p:nvSpPr>
        <p:spPr>
          <a:xfrm>
            <a:off x="-1" y="6748037"/>
            <a:ext cx="689317" cy="109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E2E1E5-DA50-45C7-B679-774C09CD482F}"/>
              </a:ext>
            </a:extLst>
          </p:cNvPr>
          <p:cNvSpPr/>
          <p:nvPr/>
        </p:nvSpPr>
        <p:spPr>
          <a:xfrm>
            <a:off x="6620214" y="4601494"/>
            <a:ext cx="5095536" cy="738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Creating an account is optional for Service members, required for property managers.  An account allows Service members to save favorite </a:t>
            </a:r>
            <a:r>
              <a:rPr lang="en-US" sz="1400" dirty="0" smtClean="0"/>
              <a:t>installation, searches, and rental listing.</a:t>
            </a:r>
            <a:endParaRPr lang="en-US" sz="1400" dirty="0"/>
          </a:p>
        </p:txBody>
      </p:sp>
    </p:spTree>
    <p:extLst>
      <p:ext uri="{BB962C8B-B14F-4D97-AF65-F5344CB8AC3E}">
        <p14:creationId xmlns:p14="http://schemas.microsoft.com/office/powerpoint/2010/main" val="115223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AFF40B-63C3-F0A5-8F76-B1F41558833C}"/>
              </a:ext>
            </a:extLst>
          </p:cNvPr>
          <p:cNvPicPr>
            <a:picLocks noChangeAspect="1"/>
          </p:cNvPicPr>
          <p:nvPr/>
        </p:nvPicPr>
        <p:blipFill>
          <a:blip r:embed="rId2"/>
          <a:stretch>
            <a:fillRect/>
          </a:stretch>
        </p:blipFill>
        <p:spPr>
          <a:xfrm>
            <a:off x="1916858" y="1165536"/>
            <a:ext cx="8591708" cy="5582501"/>
          </a:xfrm>
          <a:prstGeom prst="rect">
            <a:avLst/>
          </a:prstGeom>
          <a:ln>
            <a:solidFill>
              <a:schemeClr val="tx1"/>
            </a:solidFill>
          </a:ln>
        </p:spPr>
      </p:pic>
      <p:sp>
        <p:nvSpPr>
          <p:cNvPr id="2" name="Title 1"/>
          <p:cNvSpPr>
            <a:spLocks noGrp="1"/>
          </p:cNvSpPr>
          <p:nvPr>
            <p:ph type="title"/>
          </p:nvPr>
        </p:nvSpPr>
        <p:spPr>
          <a:xfrm>
            <a:off x="954912" y="0"/>
            <a:ext cx="10515600" cy="1325563"/>
          </a:xfrm>
        </p:spPr>
        <p:txBody>
          <a:bodyPr/>
          <a:lstStyle/>
          <a:p>
            <a:r>
              <a:rPr lang="en-US" dirty="0"/>
              <a:t>Property Manager My Page</a:t>
            </a:r>
          </a:p>
        </p:txBody>
      </p:sp>
      <p:sp>
        <p:nvSpPr>
          <p:cNvPr id="8" name="Rectangle 7">
            <a:extLst>
              <a:ext uri="{FF2B5EF4-FFF2-40B4-BE49-F238E27FC236}">
                <a16:creationId xmlns:a16="http://schemas.microsoft.com/office/drawing/2014/main" id="{2E0606B9-CC8B-3671-9187-5EC85574227A}"/>
              </a:ext>
            </a:extLst>
          </p:cNvPr>
          <p:cNvSpPr/>
          <p:nvPr/>
        </p:nvSpPr>
        <p:spPr>
          <a:xfrm>
            <a:off x="-1" y="6748037"/>
            <a:ext cx="689317" cy="109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37B8C2F-EC32-3E90-4393-A49F9076A9CE}"/>
              </a:ext>
            </a:extLst>
          </p:cNvPr>
          <p:cNvSpPr/>
          <p:nvPr/>
        </p:nvSpPr>
        <p:spPr>
          <a:xfrm>
            <a:off x="5753686" y="3643532"/>
            <a:ext cx="1941342" cy="1547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55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830"/>
            <a:ext cx="10515600" cy="1325563"/>
          </a:xfrm>
        </p:spPr>
        <p:txBody>
          <a:bodyPr/>
          <a:lstStyle/>
          <a:p>
            <a:r>
              <a:rPr lang="en-US" dirty="0"/>
              <a:t>Agency Disclosure Statement</a:t>
            </a:r>
          </a:p>
        </p:txBody>
      </p:sp>
      <p:sp>
        <p:nvSpPr>
          <p:cNvPr id="9" name="Rectangle 8">
            <a:extLst>
              <a:ext uri="{FF2B5EF4-FFF2-40B4-BE49-F238E27FC236}">
                <a16:creationId xmlns:a16="http://schemas.microsoft.com/office/drawing/2014/main" id="{8FA1CC38-19A0-4E2D-918D-C236327A3A29}"/>
              </a:ext>
            </a:extLst>
          </p:cNvPr>
          <p:cNvSpPr/>
          <p:nvPr/>
        </p:nvSpPr>
        <p:spPr>
          <a:xfrm>
            <a:off x="9425354" y="2022231"/>
            <a:ext cx="1928446" cy="3975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OMB Control Number and OMB Expiration Date are located on top of page as noted on slide 5. OMB Number is also included in the Agency Disclosure Statement. </a:t>
            </a:r>
          </a:p>
        </p:txBody>
      </p:sp>
      <p:sp>
        <p:nvSpPr>
          <p:cNvPr id="10" name="Rectangle 9"/>
          <p:cNvSpPr/>
          <p:nvPr/>
        </p:nvSpPr>
        <p:spPr>
          <a:xfrm>
            <a:off x="601195" y="3305405"/>
            <a:ext cx="7772399" cy="3354765"/>
          </a:xfrm>
          <a:prstGeom prst="rect">
            <a:avLst/>
          </a:prstGeom>
          <a:ln>
            <a:noFill/>
          </a:ln>
        </p:spPr>
        <p:txBody>
          <a:bodyPr wrap="square">
            <a:spAutoFit/>
          </a:bodyPr>
          <a:lstStyle/>
          <a:p>
            <a:r>
              <a:rPr lang="en-US" b="1" dirty="0">
                <a:solidFill>
                  <a:srgbClr val="000000"/>
                </a:solidFill>
                <a:latin typeface="Arial" panose="020B0604020202020204" pitchFamily="34" charset="0"/>
              </a:rPr>
              <a:t>Copy and Paste of Statement:</a:t>
            </a:r>
          </a:p>
          <a:p>
            <a:r>
              <a:rPr lang="en-US" b="1" dirty="0">
                <a:solidFill>
                  <a:srgbClr val="000000"/>
                </a:solidFill>
                <a:latin typeface="Arial" panose="020B0604020202020204" pitchFamily="34" charset="0"/>
              </a:rPr>
              <a:t>AGENCY DISCLOSURE STATEMENT</a:t>
            </a:r>
            <a:endParaRPr lang="en-US"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The public reporting burden for this collection of information, OMB 0703-0066, is estimated to average 20 minutes per response, including the time for reviewing instructions, searching existing data sources, gathering and maintaining the data needed, and completing and reviewing the collection of information. Send comments regarding the burden estimate or burden reduction suggestions to the Department of Defense, Washington Headquarters Services, at whs.mc-alex.esd.mbx.dd-dod-information-collections@mail.mil. Respondents should be aware that notwithstanding any other provision of law, no person shall be subject to any penalty for failing to comply with a collection of information if it does not display a currently valid OMB control number.</a:t>
            </a:r>
          </a:p>
          <a:p>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endParaRPr lang="en-US" dirty="0"/>
          </a:p>
        </p:txBody>
      </p:sp>
      <p:pic>
        <p:nvPicPr>
          <p:cNvPr id="5" name="Picture 4"/>
          <p:cNvPicPr>
            <a:picLocks noChangeAspect="1"/>
          </p:cNvPicPr>
          <p:nvPr/>
        </p:nvPicPr>
        <p:blipFill>
          <a:blip r:embed="rId2"/>
          <a:stretch>
            <a:fillRect/>
          </a:stretch>
        </p:blipFill>
        <p:spPr>
          <a:xfrm>
            <a:off x="601195" y="1342220"/>
            <a:ext cx="8052209" cy="1784117"/>
          </a:xfrm>
          <a:prstGeom prst="rect">
            <a:avLst/>
          </a:prstGeom>
          <a:ln>
            <a:solidFill>
              <a:schemeClr val="tx1"/>
            </a:solidFill>
          </a:ln>
        </p:spPr>
      </p:pic>
      <p:sp>
        <p:nvSpPr>
          <p:cNvPr id="6" name="Rectangle 5">
            <a:extLst>
              <a:ext uri="{FF2B5EF4-FFF2-40B4-BE49-F238E27FC236}">
                <a16:creationId xmlns:a16="http://schemas.microsoft.com/office/drawing/2014/main" id="{5092270D-FEDF-9000-F35E-1D5440A4D85A}"/>
              </a:ext>
            </a:extLst>
          </p:cNvPr>
          <p:cNvSpPr/>
          <p:nvPr/>
        </p:nvSpPr>
        <p:spPr>
          <a:xfrm>
            <a:off x="-1" y="6748037"/>
            <a:ext cx="689317" cy="109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22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Property Listing Page</a:t>
            </a:r>
          </a:p>
        </p:txBody>
      </p:sp>
      <p:pic>
        <p:nvPicPr>
          <p:cNvPr id="7" name="Picture 6">
            <a:extLst>
              <a:ext uri="{FF2B5EF4-FFF2-40B4-BE49-F238E27FC236}">
                <a16:creationId xmlns:a16="http://schemas.microsoft.com/office/drawing/2014/main" id="{C10ED66C-AE1B-A391-63FF-DD9AE52F7EDF}"/>
              </a:ext>
            </a:extLst>
          </p:cNvPr>
          <p:cNvPicPr>
            <a:picLocks noChangeAspect="1"/>
          </p:cNvPicPr>
          <p:nvPr/>
        </p:nvPicPr>
        <p:blipFill>
          <a:blip r:embed="rId2"/>
          <a:stretch>
            <a:fillRect/>
          </a:stretch>
        </p:blipFill>
        <p:spPr>
          <a:xfrm>
            <a:off x="699795" y="1480113"/>
            <a:ext cx="10385547" cy="4764726"/>
          </a:xfrm>
          <a:prstGeom prst="rect">
            <a:avLst/>
          </a:prstGeom>
          <a:ln>
            <a:solidFill>
              <a:schemeClr val="tx1"/>
            </a:solidFill>
          </a:ln>
        </p:spPr>
      </p:pic>
      <p:sp>
        <p:nvSpPr>
          <p:cNvPr id="8" name="Rectangle 7">
            <a:extLst>
              <a:ext uri="{FF2B5EF4-FFF2-40B4-BE49-F238E27FC236}">
                <a16:creationId xmlns:a16="http://schemas.microsoft.com/office/drawing/2014/main" id="{2E0606B9-CC8B-3671-9187-5EC85574227A}"/>
              </a:ext>
            </a:extLst>
          </p:cNvPr>
          <p:cNvSpPr/>
          <p:nvPr/>
        </p:nvSpPr>
        <p:spPr>
          <a:xfrm>
            <a:off x="-1" y="6748037"/>
            <a:ext cx="689317" cy="109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6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Property Listing Page Cont. </a:t>
            </a:r>
          </a:p>
        </p:txBody>
      </p:sp>
      <p:pic>
        <p:nvPicPr>
          <p:cNvPr id="1026" name="Picture 2">
            <a:extLst>
              <a:ext uri="{FF2B5EF4-FFF2-40B4-BE49-F238E27FC236}">
                <a16:creationId xmlns:a16="http://schemas.microsoft.com/office/drawing/2014/main" id="{36C0993D-4F6D-A797-4DDC-AF3D9DB58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00" y="1417229"/>
            <a:ext cx="8442960" cy="50756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0ECAC7D-5079-AEAA-78C8-268EFA2AEE34}"/>
              </a:ext>
            </a:extLst>
          </p:cNvPr>
          <p:cNvSpPr/>
          <p:nvPr/>
        </p:nvSpPr>
        <p:spPr>
          <a:xfrm>
            <a:off x="-1" y="6748037"/>
            <a:ext cx="689317" cy="109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35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Statement</a:t>
            </a:r>
          </a:p>
        </p:txBody>
      </p:sp>
      <p:pic>
        <p:nvPicPr>
          <p:cNvPr id="5" name="Picture 4" descr="Graphical user interface, text, application, email&#10;&#10;Description automatically generated">
            <a:extLst>
              <a:ext uri="{FF2B5EF4-FFF2-40B4-BE49-F238E27FC236}">
                <a16:creationId xmlns:a16="http://schemas.microsoft.com/office/drawing/2014/main" id="{F653E0B3-38B8-6C73-7C01-9A29DA126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42085"/>
            <a:ext cx="6696075" cy="3505799"/>
          </a:xfrm>
          <a:prstGeom prst="rect">
            <a:avLst/>
          </a:prstGeom>
          <a:ln>
            <a:solidFill>
              <a:schemeClr val="tx1"/>
            </a:solidFill>
          </a:ln>
        </p:spPr>
      </p:pic>
      <p:sp>
        <p:nvSpPr>
          <p:cNvPr id="4" name="Rectangle 3">
            <a:extLst>
              <a:ext uri="{FF2B5EF4-FFF2-40B4-BE49-F238E27FC236}">
                <a16:creationId xmlns:a16="http://schemas.microsoft.com/office/drawing/2014/main" id="{7AEC1CF7-6E74-C740-EE5B-6EC432DBEF8D}"/>
              </a:ext>
            </a:extLst>
          </p:cNvPr>
          <p:cNvSpPr/>
          <p:nvPr/>
        </p:nvSpPr>
        <p:spPr>
          <a:xfrm>
            <a:off x="-1" y="6748037"/>
            <a:ext cx="689317" cy="109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375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452</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Log In to HOMES.mil</vt:lpstr>
      <vt:lpstr>Service Member Landing Page</vt:lpstr>
      <vt:lpstr>Property Manager Landing Page</vt:lpstr>
      <vt:lpstr>Create Account</vt:lpstr>
      <vt:lpstr>Property Manager My Page</vt:lpstr>
      <vt:lpstr>Agency Disclosure Statement</vt:lpstr>
      <vt:lpstr>Add Property Listing Page</vt:lpstr>
      <vt:lpstr>Add Property Listing Page Cont. </vt:lpstr>
      <vt:lpstr>Privacy Statement</vt:lpstr>
      <vt:lpstr>Full Privacy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 In to HOMES.mil</dc:title>
  <dc:creator>Jastej Mudahar</dc:creator>
  <cp:lastModifiedBy>Wonderly, Daniel M CIV USN CNIC (US)</cp:lastModifiedBy>
  <cp:revision>14</cp:revision>
  <dcterms:created xsi:type="dcterms:W3CDTF">2020-01-14T17:29:56Z</dcterms:created>
  <dcterms:modified xsi:type="dcterms:W3CDTF">2022-07-05T18:14:28Z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9998c76-6f6c-471c-b65e-f254c8e9fba2_Enabled">
    <vt:lpwstr>true</vt:lpwstr>
  </property>
  <property fmtid="{D5CDD505-2E9C-101B-9397-08002B2CF9AE}" pid="3" name="MSIP_Label_e9998c76-6f6c-471c-b65e-f254c8e9fba2_SetDate">
    <vt:lpwstr>2022-06-30T13:12:29Z</vt:lpwstr>
  </property>
  <property fmtid="{D5CDD505-2E9C-101B-9397-08002B2CF9AE}" pid="4" name="MSIP_Label_e9998c76-6f6c-471c-b65e-f254c8e9fba2_Method">
    <vt:lpwstr>Privileged</vt:lpwstr>
  </property>
  <property fmtid="{D5CDD505-2E9C-101B-9397-08002B2CF9AE}" pid="5" name="MSIP_Label_e9998c76-6f6c-471c-b65e-f254c8e9fba2_Name">
    <vt:lpwstr>Public</vt:lpwstr>
  </property>
  <property fmtid="{D5CDD505-2E9C-101B-9397-08002B2CF9AE}" pid="6" name="MSIP_Label_e9998c76-6f6c-471c-b65e-f254c8e9fba2_SiteId">
    <vt:lpwstr>82c71409-cfdc-47e6-a93b-221561fcd828</vt:lpwstr>
  </property>
  <property fmtid="{D5CDD505-2E9C-101B-9397-08002B2CF9AE}" pid="7" name="MSIP_Label_e9998c76-6f6c-471c-b65e-f254c8e9fba2_ActionId">
    <vt:lpwstr>e2ce179f-5625-4bb0-91b5-95feed8ffe66</vt:lpwstr>
  </property>
  <property fmtid="{D5CDD505-2E9C-101B-9397-08002B2CF9AE}" pid="8" name="MSIP_Label_e9998c76-6f6c-471c-b65e-f254c8e9fba2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Public Content</vt:lpwstr>
  </property>
</Properties>
</file>