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7" r:id="rId3"/>
    <p:sldId id="275" r:id="rId4"/>
    <p:sldId id="268" r:id="rId5"/>
    <p:sldId id="276" r:id="rId6"/>
    <p:sldId id="270" r:id="rId7"/>
    <p:sldId id="277" r:id="rId8"/>
    <p:sldId id="269" r:id="rId9"/>
    <p:sldId id="278" r:id="rId10"/>
    <p:sldId id="271" r:id="rId11"/>
    <p:sldId id="279" r:id="rId12"/>
    <p:sldId id="257" r:id="rId13"/>
    <p:sldId id="272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73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8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8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1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0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5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1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9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2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6EFA-6B03-4351-B688-3AAD95AA892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676671-F43B-43E1-A3CA-C01FB6B4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37" y="96715"/>
            <a:ext cx="7783607" cy="66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11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41" y="356759"/>
            <a:ext cx="8002117" cy="614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0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71CE7C-A172-4EC7-B3F3-08C0AC4EE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68" y="428206"/>
            <a:ext cx="7440063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08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92" y="168676"/>
            <a:ext cx="10614230" cy="6689324"/>
          </a:xfrm>
        </p:spPr>
      </p:pic>
      <p:sp>
        <p:nvSpPr>
          <p:cNvPr id="5" name="Rectangle 4"/>
          <p:cNvSpPr/>
          <p:nvPr/>
        </p:nvSpPr>
        <p:spPr>
          <a:xfrm>
            <a:off x="2719527" y="3953940"/>
            <a:ext cx="6096000" cy="33085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 Information</a:t>
            </a:r>
            <a:endParaRPr lang="en-US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Survey respondent (your name):		2. Program state: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       Sponsoring organization:			4. Program zip code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        Name of sponsor Point of Contact: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6.        Type of sponsoring organization: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Fire Department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Law Enforcement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EMS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State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Tribal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Territorial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County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City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Other</a:t>
            </a:r>
          </a:p>
          <a:p>
            <a:pPr lvl="0"/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7160" y="4102965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77160" y="444928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77161" y="4805225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59876" y="6636059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81996" y="4102965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81995" y="444928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4739BE-5EDE-48DF-A1B7-2242D766F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14286" cy="67523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844D01-3722-45B5-B64A-8415BC121984}"/>
              </a:ext>
            </a:extLst>
          </p:cNvPr>
          <p:cNvSpPr txBox="1"/>
          <p:nvPr/>
        </p:nvSpPr>
        <p:spPr>
          <a:xfrm>
            <a:off x="2852928" y="3099816"/>
            <a:ext cx="607161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Name of sponsoring organization POC: ________________________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Name of sponsoring organization: _________________________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Does your program support more than one team? (a CERT program may cover a jurisdiction or geographic area that can support separate teams in different communities, for example a county level program could have teams for different cities or neighborhoods as well as Teen CERT teams in schools)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Yes___ No___   If yes, How many?______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1046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59" y="52809"/>
            <a:ext cx="10798082" cy="6805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32589" y="2982110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10.        Program emphasis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General/Community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Teen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Campus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Workplace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Other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11.        </a:t>
            </a: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Community served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State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City 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County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Tribal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Territorial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Neighborhood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High school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University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Faith-based organization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Workplace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Military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Other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9758" y="3827758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9758" y="622472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0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98082" cy="6805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43813" y="3208216"/>
            <a:ext cx="63268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       Approximate Number of Active Volunteers (Participation, outreach, response, etc. in the last year)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  Estimated service population (population living within program service area)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    How many CERT instructors do you have available?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    Describe the p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rofessional experience of CERT instructors (Fire/EMS, Law Enforcement, Volunteer, etc.)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2395" y="3455404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72395" y="3985237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72394" y="4498459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72393" y="5057978"/>
            <a:ext cx="3962403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2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98082" cy="68051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32590" y="295189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last calendar year, how many times did your program conduct the CERT Basic Training course?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last calendar year, approximately how many volunteers graduated from the CERT Basic Training course?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your program offer training to the community? Select all that apply.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public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Neighborhood groups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groups (e.g., local or state)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Faith-based organizations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Teens/youth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Colleges and universities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with disabilities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Military groups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­­­­­­­­</a:t>
            </a:r>
          </a:p>
        </p:txBody>
      </p:sp>
      <p:sp>
        <p:nvSpPr>
          <p:cNvPr id="8" name="Rectangle 7"/>
          <p:cNvSpPr/>
          <p:nvPr/>
        </p:nvSpPr>
        <p:spPr>
          <a:xfrm>
            <a:off x="5243743" y="334443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43743" y="3847941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43743" y="5799109"/>
            <a:ext cx="213360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86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98082" cy="6805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21367" y="3093336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         Does your program offer CERT members training in addition to the CERT Basic course?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Select all that apply.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 Animal Response 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 Animal Response II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Amateur Radio Operation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animals in emergencies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coalition building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management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Cardio-pulmonary resuscitation (CPR)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Automatic external defibrillator (AED)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damage assessment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Decontamination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incident command system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national incident management system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 operations/management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search and rescue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08358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3" y="0"/>
            <a:ext cx="10058400" cy="6339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2692" y="3102283"/>
            <a:ext cx="6096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During the past year, in how many exercises did your program participate?</a:t>
            </a:r>
          </a:p>
          <a:p>
            <a:endParaRPr lang="en-US" sz="11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11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2.       During the past year, how many volunteers participated in program exercises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90656" y="3536130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90655" y="4041002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33" y="-43907"/>
            <a:ext cx="10798082" cy="6805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4488" y="2916083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 in Action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times has your program deployed in the last year?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nature of the event to which your program responded? (Select all that apply)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Hurricane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Earthquake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Avalanche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Flood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Landslide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Wildfire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Tornado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Volcano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Tsunami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 storm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your program deploy outside of its jurisdictional boundaries? (Yes     No    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did you go?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long was the deployment?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010400" y="310029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82790" y="548921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82790" y="644166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86223" y="6008561"/>
            <a:ext cx="88776" cy="1109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88061" y="6008561"/>
            <a:ext cx="97655" cy="1109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82790" y="614193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9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645F0-27B2-4E9D-8138-27BE5D924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000" y="109952"/>
            <a:ext cx="7600000" cy="6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12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90" y="79442"/>
            <a:ext cx="10755822" cy="67785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32591" y="2920522"/>
            <a:ext cx="6096000" cy="3985706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      Approximately how many volunteers deployed in the last year?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Approximately how many hours were volunteered in 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deployment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last year?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What activities has your program conducted in emergencies?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Sheltering operations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 and rescue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Sandbagging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 post support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Disaster medical operations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 rescue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Communications support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     Approximately how many hours were volunteered in 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preparedness activities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last year?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       What activities has your program conducted in non-emergencies? (Select all that apply)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drills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outreach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64497" y="2920522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64496" y="3250249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92984" y="491832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6116" y="5528338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92985" y="660968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1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90" y="79442"/>
            <a:ext cx="10755822" cy="67785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FDCF92-6953-4CAB-8FB5-5C969D674882}"/>
              </a:ext>
            </a:extLst>
          </p:cNvPr>
          <p:cNvSpPr txBox="1"/>
          <p:nvPr/>
        </p:nvSpPr>
        <p:spPr>
          <a:xfrm>
            <a:off x="2963006" y="3081702"/>
            <a:ext cx="6119447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What activities has your program conducted in non-emergencies? (Select all that apply)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 with emergency services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mitigation assessments or activities (fire prevention, erosion control,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flood insurance awareness and outreach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preparedness outreach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the Help Until Help Arrives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AED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CPR 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the Bleed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__________________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What sort of community outreach activities has your program conducted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distributing preparedness information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speaking with others about preparation (canvassing)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speaking with others about preparation (booth/table events)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hosting preparedness meetings or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 developing household emergency plans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stocking supplies individually or at a community level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encouraging non-members to take part in a drill or exercise to practice response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preparedness activities or outreach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01448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67" y="0"/>
            <a:ext cx="10798082" cy="6805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27" y="6153216"/>
            <a:ext cx="4982270" cy="714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2819485"/>
            <a:ext cx="6096000" cy="39857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estimate the percent of funding your CERT receives from the following sources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Tribal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Territorial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                                                                         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                                                                                  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sz="1100" dirty="0"/>
              <a:t> Please check the box corresponding to your CERT Program approximate annual budget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$2,499 and below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$2,000-$4,999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$5,000-$9,999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$10,000-$19,999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$20,000-$29,999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$30,000-$49,999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$50,000-$99,999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$100,000+</a:t>
            </a:r>
          </a:p>
          <a:p>
            <a:pPr lvl="0"/>
            <a:r>
              <a:rPr lang="en-US" sz="1100" dirty="0"/>
              <a:t>3. Is your program registered as a 501(c)3 non-profit organization? Yes ____ No ____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4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0317E-6834-4ED1-8283-E7372A3C5C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095" y="348047"/>
            <a:ext cx="7123809" cy="6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5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50" y="1391288"/>
            <a:ext cx="8689488" cy="4556930"/>
          </a:xfrm>
        </p:spPr>
      </p:pic>
    </p:spTree>
    <p:extLst>
      <p:ext uri="{BB962C8B-B14F-4D97-AF65-F5344CB8AC3E}">
        <p14:creationId xmlns:p14="http://schemas.microsoft.com/office/powerpoint/2010/main" val="334682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8F876E-B500-4D44-A42A-74DCC4836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547" y="1037891"/>
            <a:ext cx="7744906" cy="47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51" y="0"/>
            <a:ext cx="74660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5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E8FAAFF-7CE6-4A7D-9B95-024F7973F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00" y="213864"/>
            <a:ext cx="7163800" cy="643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6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494" y="271022"/>
            <a:ext cx="7783011" cy="631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5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CE42E1-6CD4-46FE-8725-16A358FA4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00" y="432969"/>
            <a:ext cx="7344800" cy="599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08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831</Words>
  <Application>Microsoft Office PowerPoint</Application>
  <PresentationFormat>Widescreen</PresentationFormat>
  <Paragraphs>183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DHS/FEMA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Burrows, Andrew</dc:creator>
  <cp:lastModifiedBy>Crosby, Kevin</cp:lastModifiedBy>
  <cp:revision>23</cp:revision>
  <dcterms:created xsi:type="dcterms:W3CDTF">2019-04-08T14:42:47Z</dcterms:created>
  <dcterms:modified xsi:type="dcterms:W3CDTF">2022-04-25T16:41:13Z</dcterms:modified>
</cp:coreProperties>
</file>