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5C5-2714-4ADE-BC60-B1ED714BB8E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BB0-6E01-4619-8AB2-179FBEB15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1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5C5-2714-4ADE-BC60-B1ED714BB8E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BB0-6E01-4619-8AB2-179FBEB15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2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5C5-2714-4ADE-BC60-B1ED714BB8E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BB0-6E01-4619-8AB2-179FBEB15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2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5C5-2714-4ADE-BC60-B1ED714BB8E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BB0-6E01-4619-8AB2-179FBEB15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3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5C5-2714-4ADE-BC60-B1ED714BB8E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BB0-6E01-4619-8AB2-179FBEB15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8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5C5-2714-4ADE-BC60-B1ED714BB8E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BB0-6E01-4619-8AB2-179FBEB15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1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5C5-2714-4ADE-BC60-B1ED714BB8E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BB0-6E01-4619-8AB2-179FBEB15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7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5C5-2714-4ADE-BC60-B1ED714BB8E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BB0-6E01-4619-8AB2-179FBEB15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8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5C5-2714-4ADE-BC60-B1ED714BB8E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BB0-6E01-4619-8AB2-179FBEB15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5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5C5-2714-4ADE-BC60-B1ED714BB8E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BB0-6E01-4619-8AB2-179FBEB15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8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5C5-2714-4ADE-BC60-B1ED714BB8E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BB0-6E01-4619-8AB2-179FBEB15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3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075C5-2714-4ADE-BC60-B1ED714BB8E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F4BB0-6E01-4619-8AB2-179FBEB15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8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44" y="0"/>
            <a:ext cx="115677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181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U.S. Department of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Meredith</dc:creator>
  <cp:lastModifiedBy>Williams, Meredith</cp:lastModifiedBy>
  <cp:revision>3</cp:revision>
  <dcterms:created xsi:type="dcterms:W3CDTF">2019-06-19T11:16:25Z</dcterms:created>
  <dcterms:modified xsi:type="dcterms:W3CDTF">2019-06-19T12:04:00Z</dcterms:modified>
</cp:coreProperties>
</file>