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95" d="100"/>
          <a:sy n="95" d="100"/>
        </p:scale>
        <p:origin x="67" y="2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075C5-2714-4ADE-BC60-B1ED714BB8E1}" type="datetimeFigureOut">
              <a:rPr lang="en-US" smtClean="0"/>
              <a:t>6/19/2019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F4BB0-6E01-4619-8AB2-179FBEB15B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111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075C5-2714-4ADE-BC60-B1ED714BB8E1}" type="datetimeFigureOut">
              <a:rPr lang="en-US" smtClean="0"/>
              <a:t>6/19/2019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F4BB0-6E01-4619-8AB2-179FBEB15B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123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075C5-2714-4ADE-BC60-B1ED714BB8E1}" type="datetimeFigureOut">
              <a:rPr lang="en-US" smtClean="0"/>
              <a:t>6/19/2019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F4BB0-6E01-4619-8AB2-179FBEB15B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123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075C5-2714-4ADE-BC60-B1ED714BB8E1}" type="datetimeFigureOut">
              <a:rPr lang="en-US" smtClean="0"/>
              <a:t>6/19/2019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F4BB0-6E01-4619-8AB2-179FBEB15B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038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075C5-2714-4ADE-BC60-B1ED714BB8E1}" type="datetimeFigureOut">
              <a:rPr lang="en-US" smtClean="0"/>
              <a:t>6/19/2019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F4BB0-6E01-4619-8AB2-179FBEB15B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988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075C5-2714-4ADE-BC60-B1ED714BB8E1}" type="datetimeFigureOut">
              <a:rPr lang="en-US" smtClean="0"/>
              <a:t>6/19/2019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F4BB0-6E01-4619-8AB2-179FBEB15B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915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075C5-2714-4ADE-BC60-B1ED714BB8E1}" type="datetimeFigureOut">
              <a:rPr lang="en-US" smtClean="0"/>
              <a:t>6/19/2019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F4BB0-6E01-4619-8AB2-179FBEB15B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179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075C5-2714-4ADE-BC60-B1ED714BB8E1}" type="datetimeFigureOut">
              <a:rPr lang="en-US" smtClean="0"/>
              <a:t>6/19/2019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F4BB0-6E01-4619-8AB2-179FBEB15B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280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075C5-2714-4ADE-BC60-B1ED714BB8E1}" type="datetimeFigureOut">
              <a:rPr lang="en-US" smtClean="0"/>
              <a:t>6/19/2019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F4BB0-6E01-4619-8AB2-179FBEB15B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752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075C5-2714-4ADE-BC60-B1ED714BB8E1}" type="datetimeFigureOut">
              <a:rPr lang="en-US" smtClean="0"/>
              <a:t>6/19/2019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F4BB0-6E01-4619-8AB2-179FBEB15B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982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075C5-2714-4ADE-BC60-B1ED714BB8E1}" type="datetimeFigureOut">
              <a:rPr lang="en-US" smtClean="0"/>
              <a:t>6/19/2019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F4BB0-6E01-4619-8AB2-179FBEB15B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939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3075C5-2714-4ADE-BC60-B1ED714BB8E1}" type="datetimeFigureOut">
              <a:rPr lang="en-US" smtClean="0"/>
              <a:t>6/19/2019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FF4BB0-6E01-4619-8AB2-179FBEB15B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583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144" y="0"/>
            <a:ext cx="1156771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181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U.S. Department of Energy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Williams, Meredith</dc:creator>
  <cp:lastModifiedBy>Williams, Meredith</cp:lastModifiedBy>
  <cp:revision>3</cp:revision>
  <dcterms:created xsi:type="dcterms:W3CDTF">2019-06-19T11:16:25Z</dcterms:created>
  <dcterms:modified xsi:type="dcterms:W3CDTF">2019-06-19T12:04:00Z</dcterms:modified>
</cp:coreProperties>
</file>