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3" r:id="rId4"/>
    <p:sldId id="259" r:id="rId5"/>
    <p:sldId id="266" r:id="rId6"/>
    <p:sldId id="262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8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9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64562" cy="658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47687"/>
            <a:ext cx="11077575" cy="5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1689" y="240549"/>
            <a:ext cx="7097078" cy="661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173" y="705395"/>
            <a:ext cx="8104667" cy="576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712" y="766762"/>
            <a:ext cx="6886575" cy="532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119312"/>
            <a:ext cx="55245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62" y="595312"/>
            <a:ext cx="547687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7" y="581025"/>
            <a:ext cx="8010525" cy="56959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737" y="5986462"/>
            <a:ext cx="8214241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5" y="1671637"/>
            <a:ext cx="55435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A7296EEFF0B44B6E9065A57269559" ma:contentTypeVersion="5" ma:contentTypeDescription="Create a new document." ma:contentTypeScope="" ma:versionID="ca2da2275ae02e9f7c722f54d45328b7">
  <xsd:schema xmlns:xsd="http://www.w3.org/2001/XMLSchema" xmlns:xs="http://www.w3.org/2001/XMLSchema" xmlns:p="http://schemas.microsoft.com/office/2006/metadata/properties" xmlns:ns2="4f06cbb4-5319-44a1-b73c-03442379dfaa" xmlns:ns3="456AF0B4-47B6-441D-9D5F-F64341D14F81" targetNamespace="http://schemas.microsoft.com/office/2006/metadata/properties" ma:root="true" ma:fieldsID="afbeacf2056132aeb119d98122ac895d" ns2:_="" ns3:_="">
    <xsd:import namespace="4f06cbb4-5319-44a1-b73c-03442379dfaa"/>
    <xsd:import namespace="456AF0B4-47B6-441D-9D5F-F64341D14F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Typ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6cbb4-5319-44a1-b73c-03442379df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AF0B4-47B6-441D-9D5F-F64341D14F81" elementFormDefault="qualified">
    <xsd:import namespace="http://schemas.microsoft.com/office/2006/documentManagement/types"/>
    <xsd:import namespace="http://schemas.microsoft.com/office/infopath/2007/PartnerControls"/>
    <xsd:element name="DocumentTypes" ma:index="11" nillable="true" ma:displayName="Document Types" ma:description="Document Types" ma:format="Dropdown" ma:internalName="DocumentTypes">
      <xsd:simpleType>
        <xsd:restriction base="dms:Choice">
          <xsd:enumeration value="Final Document"/>
          <xsd:enumeration value="60 Day Template"/>
          <xsd:enumeration value="60 Day Notice"/>
          <xsd:enumeration value="Supporting Statements Part A"/>
          <xsd:enumeration value="Supporting Statements Part B"/>
          <xsd:enumeration value="OMB 83-I Form"/>
          <xsd:enumeration value="30 Day Notice"/>
          <xsd:enumeration value="Collection Instrument"/>
          <xsd:enumeration value="Coordinations/Supplemental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s xmlns="456AF0B4-47B6-441D-9D5F-F64341D14F81">Collection Instrument</DocumentTypes>
    <_dlc_DocId xmlns="4f06cbb4-5319-44a1-b73c-03442379dfaa">TH3QXZ4CCXAT-18-3695</_dlc_DocId>
    <_dlc_DocIdUrl xmlns="4f06cbb4-5319-44a1-b73c-03442379dfaa">
      <Url>https://apps.sp.pentagon.mil/sites/dodiic/_layouts/DocIdRedir.aspx?ID=TH3QXZ4CCXAT-18-3695</Url>
      <Description>TH3QXZ4CCXAT-18-3695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5F5AB5E-550F-4700-BDC4-155BF50F9663}"/>
</file>

<file path=customXml/itemProps2.xml><?xml version="1.0" encoding="utf-8"?>
<ds:datastoreItem xmlns:ds="http://schemas.openxmlformats.org/officeDocument/2006/customXml" ds:itemID="{1125BB22-2C2E-4673-8F87-D5D1FB1E4901}"/>
</file>

<file path=customXml/itemProps3.xml><?xml version="1.0" encoding="utf-8"?>
<ds:datastoreItem xmlns:ds="http://schemas.openxmlformats.org/officeDocument/2006/customXml" ds:itemID="{161DC74A-AB95-4AA4-8263-4A1304CA6AD3}"/>
</file>

<file path=customXml/itemProps4.xml><?xml version="1.0" encoding="utf-8"?>
<ds:datastoreItem xmlns:ds="http://schemas.openxmlformats.org/officeDocument/2006/customXml" ds:itemID="{08E03116-B7AF-47E3-8306-2701F191531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 CIV Angela</dc:creator>
  <cp:lastModifiedBy>Anderson CIV Angela</cp:lastModifiedBy>
  <cp:revision>16</cp:revision>
  <dcterms:created xsi:type="dcterms:W3CDTF">2018-12-17T17:02:25Z</dcterms:created>
  <dcterms:modified xsi:type="dcterms:W3CDTF">2018-12-28T15:38:31Z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0x01010059DA7296EEFF0B44B6E9065A57269559</vt:lpwstr>
  </property>
  <property fmtid="{D5CDD505-2E9C-101B-9397-08002B2CF9AE}" pid="3" name="_dlc_DocIdItemGuid">
    <vt:lpwstr>6760d0ef-a621-4655-8749-9f16d3837fc5</vt:lpwstr>
  </property>
</Properties>
</file>