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60" r:id="rId4"/>
    <p:sldId id="259" r:id="rId5"/>
    <p:sldId id="266" r:id="rId6"/>
    <p:sldId id="269" r:id="rId7"/>
    <p:sldId id="262" r:id="rId8"/>
    <p:sldId id="261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45E1-9B4D-46F9-BAC4-DE298D7A1541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C75D-20DE-45E6-9110-3756265D6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83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45E1-9B4D-46F9-BAC4-DE298D7A1541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C75D-20DE-45E6-9110-3756265D6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6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45E1-9B4D-46F9-BAC4-DE298D7A1541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C75D-20DE-45E6-9110-3756265D6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17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45E1-9B4D-46F9-BAC4-DE298D7A1541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C75D-20DE-45E6-9110-3756265D6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45E1-9B4D-46F9-BAC4-DE298D7A1541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C75D-20DE-45E6-9110-3756265D6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5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45E1-9B4D-46F9-BAC4-DE298D7A1541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C75D-20DE-45E6-9110-3756265D6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9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45E1-9B4D-46F9-BAC4-DE298D7A1541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C75D-20DE-45E6-9110-3756265D6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24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45E1-9B4D-46F9-BAC4-DE298D7A1541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C75D-20DE-45E6-9110-3756265D6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45E1-9B4D-46F9-BAC4-DE298D7A1541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C75D-20DE-45E6-9110-3756265D6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1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45E1-9B4D-46F9-BAC4-DE298D7A1541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C75D-20DE-45E6-9110-3756265D6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11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45E1-9B4D-46F9-BAC4-DE298D7A1541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C75D-20DE-45E6-9110-3756265D6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0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A45E1-9B4D-46F9-BAC4-DE298D7A1541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4C75D-20DE-45E6-9110-3756265D6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48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89" y="104775"/>
            <a:ext cx="11564981" cy="4210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270" y="4314825"/>
            <a:ext cx="6444342" cy="240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0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225" y="1671637"/>
            <a:ext cx="554355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5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" y="1023937"/>
            <a:ext cx="1134427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88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554" y="415694"/>
            <a:ext cx="8543109" cy="572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9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052" y="311718"/>
            <a:ext cx="4998720" cy="652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2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115" y="755059"/>
            <a:ext cx="6353175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112" y="395287"/>
            <a:ext cx="6581775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40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0" y="2119312"/>
            <a:ext cx="55245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0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62" y="595312"/>
            <a:ext cx="547687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6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37" y="581025"/>
            <a:ext cx="8010525" cy="5695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737" y="5976212"/>
            <a:ext cx="8504057" cy="60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8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DA7296EEFF0B44B6E9065A57269559" ma:contentTypeVersion="5" ma:contentTypeDescription="Create a new document." ma:contentTypeScope="" ma:versionID="ca2da2275ae02e9f7c722f54d45328b7">
  <xsd:schema xmlns:xsd="http://www.w3.org/2001/XMLSchema" xmlns:xs="http://www.w3.org/2001/XMLSchema" xmlns:p="http://schemas.microsoft.com/office/2006/metadata/properties" xmlns:ns2="4f06cbb4-5319-44a1-b73c-03442379dfaa" xmlns:ns3="456AF0B4-47B6-441D-9D5F-F64341D14F81" targetNamespace="http://schemas.microsoft.com/office/2006/metadata/properties" ma:root="true" ma:fieldsID="afbeacf2056132aeb119d98122ac895d" ns2:_="" ns3:_="">
    <xsd:import namespace="4f06cbb4-5319-44a1-b73c-03442379dfaa"/>
    <xsd:import namespace="456AF0B4-47B6-441D-9D5F-F64341D14F8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Typ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6cbb4-5319-44a1-b73c-03442379dfa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6AF0B4-47B6-441D-9D5F-F64341D14F81" elementFormDefault="qualified">
    <xsd:import namespace="http://schemas.microsoft.com/office/2006/documentManagement/types"/>
    <xsd:import namespace="http://schemas.microsoft.com/office/infopath/2007/PartnerControls"/>
    <xsd:element name="DocumentTypes" ma:index="11" nillable="true" ma:displayName="Document Types" ma:description="Document Types" ma:format="Dropdown" ma:internalName="DocumentTypes">
      <xsd:simpleType>
        <xsd:restriction base="dms:Choice">
          <xsd:enumeration value="Final Document"/>
          <xsd:enumeration value="60 Day Template"/>
          <xsd:enumeration value="60 Day Notice"/>
          <xsd:enumeration value="Supporting Statements Part A"/>
          <xsd:enumeration value="Supporting Statements Part B"/>
          <xsd:enumeration value="OMB 83-I Form"/>
          <xsd:enumeration value="30 Day Notice"/>
          <xsd:enumeration value="Collection Instrument"/>
          <xsd:enumeration value="Coordinations/Supplemental Document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ypes xmlns="456AF0B4-47B6-441D-9D5F-F64341D14F81">Collection Instrument</DocumentTypes>
    <_dlc_DocId xmlns="4f06cbb4-5319-44a1-b73c-03442379dfaa">TH3QXZ4CCXAT-18-3702</_dlc_DocId>
    <_dlc_DocIdUrl xmlns="4f06cbb4-5319-44a1-b73c-03442379dfaa">
      <Url>https://apps.sp.pentagon.mil/sites/dodiic/_layouts/DocIdRedir.aspx?ID=TH3QXZ4CCXAT-18-3702</Url>
      <Description>TH3QXZ4CCXAT-18-3702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1B11D3E-1702-47DC-8418-60C8210B3267}"/>
</file>

<file path=customXml/itemProps2.xml><?xml version="1.0" encoding="utf-8"?>
<ds:datastoreItem xmlns:ds="http://schemas.openxmlformats.org/officeDocument/2006/customXml" ds:itemID="{8D223920-7AB7-4C03-A1BA-994888E4A5C4}"/>
</file>

<file path=customXml/itemProps3.xml><?xml version="1.0" encoding="utf-8"?>
<ds:datastoreItem xmlns:ds="http://schemas.openxmlformats.org/officeDocument/2006/customXml" ds:itemID="{28247F53-8043-4410-BFC3-30CF1F315C55}"/>
</file>

<file path=customXml/itemProps4.xml><?xml version="1.0" encoding="utf-8"?>
<ds:datastoreItem xmlns:ds="http://schemas.openxmlformats.org/officeDocument/2006/customXml" ds:itemID="{56473B54-421A-41B5-BDA2-2F64BA6A8B1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1377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Anderson CIV Angela</dc:creator>
  <cp:lastModifiedBy>Anderson CIV Angela</cp:lastModifiedBy>
  <cp:revision>21</cp:revision>
  <dcterms:created xsi:type="dcterms:W3CDTF">2018-12-17T17:02:25Z</dcterms:created>
  <dcterms:modified xsi:type="dcterms:W3CDTF">2018-12-28T15:21:20Z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0x01010059DA7296EEFF0B44B6E9065A57269559</vt:lpwstr>
  </property>
  <property fmtid="{D5CDD505-2E9C-101B-9397-08002B2CF9AE}" pid="3" name="_dlc_DocIdItemGuid">
    <vt:lpwstr>46c89a8d-af5c-403e-81b3-d2fe438a89fc</vt:lpwstr>
  </property>
</Properties>
</file>