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  <p:sldId id="263" r:id="rId4"/>
    <p:sldId id="260" r:id="rId5"/>
    <p:sldId id="259" r:id="rId6"/>
    <p:sldId id="266" r:id="rId7"/>
    <p:sldId id="262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83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62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1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1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9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2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1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0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4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238" y="117374"/>
            <a:ext cx="10449061" cy="674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80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4225" y="1671637"/>
            <a:ext cx="5543550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15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562" y="1185862"/>
            <a:ext cx="10810875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36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234" y="82731"/>
            <a:ext cx="10010504" cy="6743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42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213" y="330150"/>
            <a:ext cx="5055461" cy="656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79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9412" y="1109662"/>
            <a:ext cx="6353175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12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775" y="271462"/>
            <a:ext cx="6648450" cy="631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1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0" y="2119312"/>
            <a:ext cx="55245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30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62" y="595312"/>
            <a:ext cx="5476875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66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737" y="581025"/>
            <a:ext cx="8010525" cy="56959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737" y="6052456"/>
            <a:ext cx="9418488" cy="666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38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DA7296EEFF0B44B6E9065A57269559" ma:contentTypeVersion="5" ma:contentTypeDescription="Create a new document." ma:contentTypeScope="" ma:versionID="ca2da2275ae02e9f7c722f54d45328b7">
  <xsd:schema xmlns:xsd="http://www.w3.org/2001/XMLSchema" xmlns:xs="http://www.w3.org/2001/XMLSchema" xmlns:p="http://schemas.microsoft.com/office/2006/metadata/properties" xmlns:ns2="4f06cbb4-5319-44a1-b73c-03442379dfaa" xmlns:ns3="456AF0B4-47B6-441D-9D5F-F64341D14F81" targetNamespace="http://schemas.microsoft.com/office/2006/metadata/properties" ma:root="true" ma:fieldsID="afbeacf2056132aeb119d98122ac895d" ns2:_="" ns3:_="">
    <xsd:import namespace="4f06cbb4-5319-44a1-b73c-03442379dfaa"/>
    <xsd:import namespace="456AF0B4-47B6-441D-9D5F-F64341D14F8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DocumentTyp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6cbb4-5319-44a1-b73c-03442379dfa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6AF0B4-47B6-441D-9D5F-F64341D14F81" elementFormDefault="qualified">
    <xsd:import namespace="http://schemas.microsoft.com/office/2006/documentManagement/types"/>
    <xsd:import namespace="http://schemas.microsoft.com/office/infopath/2007/PartnerControls"/>
    <xsd:element name="DocumentTypes" ma:index="11" nillable="true" ma:displayName="Document Types" ma:description="Document Types" ma:format="Dropdown" ma:internalName="DocumentTypes">
      <xsd:simpleType>
        <xsd:restriction base="dms:Choice">
          <xsd:enumeration value="Final Document"/>
          <xsd:enumeration value="60 Day Template"/>
          <xsd:enumeration value="60 Day Notice"/>
          <xsd:enumeration value="Supporting Statements Part A"/>
          <xsd:enumeration value="Supporting Statements Part B"/>
          <xsd:enumeration value="OMB 83-I Form"/>
          <xsd:enumeration value="30 Day Notice"/>
          <xsd:enumeration value="Collection Instrument"/>
          <xsd:enumeration value="Coordinations/Supplemental Document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Types xmlns="456AF0B4-47B6-441D-9D5F-F64341D14F81">Collection Instrument</DocumentTypes>
    <_dlc_DocId xmlns="4f06cbb4-5319-44a1-b73c-03442379dfaa">TH3QXZ4CCXAT-18-3697</_dlc_DocId>
    <_dlc_DocIdUrl xmlns="4f06cbb4-5319-44a1-b73c-03442379dfaa">
      <Url>https://apps.sp.pentagon.mil/sites/dodiic/_layouts/DocIdRedir.aspx?ID=TH3QXZ4CCXAT-18-3697</Url>
      <Description>TH3QXZ4CCXAT-18-3697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3EBCEFE-6E15-40E4-8951-9CA4E5163D21}"/>
</file>

<file path=customXml/itemProps2.xml><?xml version="1.0" encoding="utf-8"?>
<ds:datastoreItem xmlns:ds="http://schemas.openxmlformats.org/officeDocument/2006/customXml" ds:itemID="{6035C5A8-F8C0-4C26-9709-B9CA4D2FD343}"/>
</file>

<file path=customXml/itemProps3.xml><?xml version="1.0" encoding="utf-8"?>
<ds:datastoreItem xmlns:ds="http://schemas.openxmlformats.org/officeDocument/2006/customXml" ds:itemID="{469CA09D-2BFB-4A20-974F-66AAA09059BD}"/>
</file>

<file path=customXml/itemProps4.xml><?xml version="1.0" encoding="utf-8"?>
<ds:datastoreItem xmlns:ds="http://schemas.openxmlformats.org/officeDocument/2006/customXml" ds:itemID="{88098692-4D78-4AC0-85E0-8E823BFA66E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Anderson CIV Angela</dc:creator>
  <cp:lastModifiedBy>Anderson CIV Angela</cp:lastModifiedBy>
  <cp:revision>10</cp:revision>
  <dcterms:created xsi:type="dcterms:W3CDTF">2018-12-17T17:02:25Z</dcterms:created>
  <dcterms:modified xsi:type="dcterms:W3CDTF">2018-12-28T15:18:26Z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0x01010059DA7296EEFF0B44B6E9065A57269559</vt:lpwstr>
  </property>
  <property fmtid="{D5CDD505-2E9C-101B-9397-08002B2CF9AE}" pid="3" name="_dlc_DocIdItemGuid">
    <vt:lpwstr>9682a298-18fe-4108-8f3a-85af4bc012c2</vt:lpwstr>
  </property>
</Properties>
</file>