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831B0B-839E-1B19-B335-E60BD6DB7C97}" name="Hardy, Constance J (CFSAN)" initials="HCJ(" userId="S::CHARDY2@fda.gov::c49370d2-c69f-4ff5-a71b-cf9f579bf7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 Lin" initials="JL" lastIdx="13" clrIdx="0">
    <p:extLst>
      <p:ext uri="{19B8F6BF-5375-455C-9EA6-DF929625EA0E}">
        <p15:presenceInfo xmlns:p15="http://schemas.microsoft.com/office/powerpoint/2012/main" userId="Jordan 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401" autoAdjust="0"/>
  </p:normalViewPr>
  <p:slideViewPr>
    <p:cSldViewPr>
      <p:cViewPr varScale="1">
        <p:scale>
          <a:sx n="55" d="100"/>
          <a:sy n="55" d="100"/>
        </p:scale>
        <p:origin x="10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70769-84F2-41E4-9C5A-BA20DE0AAA1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8F52-BABC-48F1-8866-F6A854446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6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8F52-BABC-48F1-8866-F6A854446A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8F52-BABC-48F1-8866-F6A854446A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6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8F52-BABC-48F1-8866-F6A854446A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8F52-BABC-48F1-8866-F6A854446A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8F52-BABC-48F1-8866-F6A854446A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8F52-BABC-48F1-8866-F6A854446A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8F52-BABC-48F1-8866-F6A854446A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3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8F52-BABC-48F1-8866-F6A854446A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9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C4A9-8390-F884-672A-6A5A80789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88FBE-7B2C-003F-658A-86A99DA1D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ECBA-B4B8-37F2-1591-CE3D67C4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6E274-724B-49C8-284D-2059BC8D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FF20-58E7-9B26-8DF7-F14B17AF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943F-134F-F81F-E708-99766DBC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6A077-00BC-901A-99B7-E8112EF06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972A3-14C3-0A0C-1CA2-C6DFE8B54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D91C7-5A60-D81F-9ED4-5889C840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6FBC6-690D-93FF-87D3-D236B722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CC7D4-3875-A7BD-A1C8-73FA492B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68A2-4781-FE57-5BA7-9F65F3BB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465CC-3745-55F6-B7AF-73B4AC82F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74B3B-F14F-D3FB-4D57-9AFB934D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DF172-442F-5D0A-D6D3-EA5EAD07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D38B9-50E5-64C7-C5BC-722F051D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366641-909F-E317-446C-8ECBEAB8D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5DA33-2DD5-0990-374C-1C74A5AD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A32A3-0469-7735-AA9D-2262334B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83D6-BB46-FA90-DF58-8788B08F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152FD-8ACD-F06A-5F4D-BA504375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EC0B-5CF3-B347-C372-D97750A70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80" y="1870075"/>
            <a:ext cx="6949440" cy="3108960"/>
          </a:xfrm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791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47D2-E1EA-CC51-7762-32EFF95BA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1280" y="262888"/>
            <a:ext cx="6949440" cy="3108960"/>
          </a:xfrm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98CCD-B716-CBB7-D39D-585D3BAF9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21280" y="3486152"/>
            <a:ext cx="6949440" cy="3108959"/>
          </a:xfrm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83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9D73-A5AF-440F-1C57-398CA8D2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81598-F35B-2984-EB58-80E3B9CF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24059-9A90-F2DB-2388-2D54722D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19C9C-526E-C98B-4ADA-AC0D836D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24146-F579-53FA-4FDD-587AAE54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6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7746-71BB-3266-24C0-45AD1A9A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47D2-E1EA-CC51-7762-32EFF95BA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98CCD-B716-CBB7-D39D-585D3BAF9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D7387-52C4-B295-551D-93F6C2F4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0EA0D-9CDC-4161-3FAA-70F1F1C5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C40D9-B78D-0EDC-FE50-970C6E36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0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4504F-DD06-7198-BD2E-EE0695FC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4525B-7084-0A3B-AED2-BC75AF9F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53BF3-967C-E183-995F-ADB55106F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F8B2D-8CDC-D015-6988-E9F89915A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CAFE3-7EDF-D683-A032-19403CE45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7E125C-E6D4-EF9F-12BF-DDCF96AE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872EA-3634-4389-A217-A3E1B8D9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9F189-5190-92B5-7700-B6FA2345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1A5C-009E-FCFC-025A-EC9C2000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FBF4D-6369-DFF0-84AB-08E108AE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84699-E789-4A1A-F3EB-ACDACE4B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32A39-2B52-E7F8-C163-85A649E3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568903-A993-1C13-3776-4C282491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2AA2C-71CA-AF2E-8777-1B2A3834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43FC1-3AB0-33EB-5054-044F42B4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0675-963A-7681-655C-5294A209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DE10-6DA6-4956-015C-4EFB982A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6253-497F-E07B-3C66-96163763C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DB624-C298-DA97-7C8F-AA06C662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AFA4-424E-EA70-2D76-69A14157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0BA5B-494B-6B45-1F8B-1E67A841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82E2E7-127B-B3A7-7823-992E0DED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7873E-7077-0D5B-1D27-8463B302B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64A5B-02A2-F53D-1832-F3524F4EE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0F10-1CED-2342-9D4A-22A529F6C0B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000C0-45D9-4A56-7B49-32EE28D7E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1FCBC-637D-76F8-4D85-AC03222FE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056F-BC88-F642-A844-923E549E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6E3114-D284-F1A3-B113-C37D2380D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621990" y="1870075"/>
            <a:ext cx="6948020" cy="31083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48B5DD-AFF0-ED63-A739-23FF45AA42E3}"/>
              </a:ext>
            </a:extLst>
          </p:cNvPr>
          <p:cNvSpPr txBox="1"/>
          <p:nvPr/>
        </p:nvSpPr>
        <p:spPr>
          <a:xfrm>
            <a:off x="838200" y="762000"/>
            <a:ext cx="628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Dietary Supplement Claims One-on-one In-depth Interview Study</a:t>
            </a:r>
          </a:p>
          <a:p>
            <a:r>
              <a:rPr lang="en-US" dirty="0"/>
              <a:t>Attachment 7. Examples of mock-up labels and claims </a:t>
            </a:r>
          </a:p>
        </p:txBody>
      </p:sp>
    </p:spTree>
    <p:extLst>
      <p:ext uri="{BB962C8B-B14F-4D97-AF65-F5344CB8AC3E}">
        <p14:creationId xmlns:p14="http://schemas.microsoft.com/office/powerpoint/2010/main" val="48192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7BAA0-9ED0-6B56-93D4-4D569E42EA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621991" y="263525"/>
            <a:ext cx="6948018" cy="3108324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6CE9C0-D225-3243-5249-617D043BA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2621991" y="3486150"/>
            <a:ext cx="6948018" cy="3108324"/>
          </a:xfrm>
        </p:spPr>
      </p:pic>
    </p:spTree>
    <p:extLst>
      <p:ext uri="{BB962C8B-B14F-4D97-AF65-F5344CB8AC3E}">
        <p14:creationId xmlns:p14="http://schemas.microsoft.com/office/powerpoint/2010/main" val="224571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3F9578-6AF6-4BAF-ABE2-D588A6F52750}"/>
              </a:ext>
            </a:extLst>
          </p:cNvPr>
          <p:cNvSpPr txBox="1"/>
          <p:nvPr/>
        </p:nvSpPr>
        <p:spPr>
          <a:xfrm>
            <a:off x="990600" y="1447800"/>
            <a:ext cx="3873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Maintains blood pressure levels</a:t>
            </a:r>
          </a:p>
          <a:p>
            <a:endParaRPr lang="en-US" dirty="0"/>
          </a:p>
          <a:p>
            <a:r>
              <a:rPr lang="en-US" dirty="0"/>
              <a:t>Maintains normal blood pressure levels</a:t>
            </a:r>
          </a:p>
        </p:txBody>
      </p:sp>
    </p:spTree>
    <p:extLst>
      <p:ext uri="{BB962C8B-B14F-4D97-AF65-F5344CB8AC3E}">
        <p14:creationId xmlns:p14="http://schemas.microsoft.com/office/powerpoint/2010/main" val="168445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6E3114-D284-F1A3-B113-C37D2380D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621991" y="1870075"/>
            <a:ext cx="6948018" cy="3108324"/>
          </a:xfrm>
        </p:spPr>
      </p:pic>
    </p:spTree>
    <p:extLst>
      <p:ext uri="{BB962C8B-B14F-4D97-AF65-F5344CB8AC3E}">
        <p14:creationId xmlns:p14="http://schemas.microsoft.com/office/powerpoint/2010/main" val="63402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7BAA0-9ED0-6B56-93D4-4D569E42EA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621280" y="262888"/>
            <a:ext cx="6949440" cy="3108960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6CE9C0-D225-3243-5249-617D043BA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2621281" y="3486152"/>
            <a:ext cx="6949437" cy="3108959"/>
          </a:xfrm>
        </p:spPr>
      </p:pic>
    </p:spTree>
    <p:extLst>
      <p:ext uri="{BB962C8B-B14F-4D97-AF65-F5344CB8AC3E}">
        <p14:creationId xmlns:p14="http://schemas.microsoft.com/office/powerpoint/2010/main" val="243303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7BAA0-9ED0-6B56-93D4-4D569E42EA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621990" y="263525"/>
            <a:ext cx="6948020" cy="3108324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6CE9C0-D225-3243-5249-617D043BA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2621990" y="3486150"/>
            <a:ext cx="6948020" cy="3108324"/>
          </a:xfrm>
        </p:spPr>
      </p:pic>
    </p:spTree>
    <p:extLst>
      <p:ext uri="{BB962C8B-B14F-4D97-AF65-F5344CB8AC3E}">
        <p14:creationId xmlns:p14="http://schemas.microsoft.com/office/powerpoint/2010/main" val="37384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FE8FA-BDB2-4373-B508-286E8C5F5AB2}"/>
              </a:ext>
            </a:extLst>
          </p:cNvPr>
          <p:cNvSpPr txBox="1"/>
          <p:nvPr/>
        </p:nvSpPr>
        <p:spPr>
          <a:xfrm>
            <a:off x="1143000" y="1143000"/>
            <a:ext cx="65968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Card sorting claims – sugar/glucose</a:t>
            </a:r>
          </a:p>
          <a:p>
            <a:endParaRPr lang="en-US" dirty="0"/>
          </a:p>
          <a:p>
            <a:r>
              <a:rPr lang="en-US" dirty="0"/>
              <a:t>Helps regulate blood sugar levels</a:t>
            </a:r>
          </a:p>
          <a:p>
            <a:r>
              <a:rPr lang="en-US" dirty="0"/>
              <a:t>Promotes insulin production by supporting pancreatic cells</a:t>
            </a:r>
          </a:p>
          <a:p>
            <a:r>
              <a:rPr lang="en-US" dirty="0"/>
              <a:t>Supports glucose metabolism</a:t>
            </a:r>
          </a:p>
          <a:p>
            <a:r>
              <a:rPr lang="en-US" dirty="0"/>
              <a:t>Improves glucose intolerance</a:t>
            </a:r>
          </a:p>
          <a:p>
            <a:r>
              <a:rPr lang="en-US" dirty="0"/>
              <a:t>Promotes healthy blood glucose levels already within normal range</a:t>
            </a:r>
          </a:p>
          <a:p>
            <a:r>
              <a:rPr lang="en-US" dirty="0"/>
              <a:t>Support for healthy glucose metabolism</a:t>
            </a:r>
          </a:p>
          <a:p>
            <a:r>
              <a:rPr lang="en-US" dirty="0"/>
              <a:t>Helps maintain healthy glucose levels</a:t>
            </a:r>
          </a:p>
          <a:p>
            <a:r>
              <a:rPr lang="en-US" dirty="0"/>
              <a:t>Regulates healthy blood sugar levels</a:t>
            </a:r>
          </a:p>
          <a:p>
            <a:r>
              <a:rPr lang="en-US" dirty="0"/>
              <a:t>Controls blood sugar</a:t>
            </a:r>
          </a:p>
          <a:p>
            <a:r>
              <a:rPr lang="en-US" dirty="0"/>
              <a:t>Supports sugar metabolism</a:t>
            </a:r>
          </a:p>
          <a:p>
            <a:r>
              <a:rPr lang="en-US" dirty="0"/>
              <a:t>Decreasing the amount of glucose that enters your bloodstream</a:t>
            </a:r>
          </a:p>
          <a:p>
            <a:r>
              <a:rPr lang="en-US" dirty="0"/>
              <a:t>Healthy insulin usage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5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3F9578-6AF6-4BAF-ABE2-D588A6F52750}"/>
              </a:ext>
            </a:extLst>
          </p:cNvPr>
          <p:cNvSpPr txBox="1"/>
          <p:nvPr/>
        </p:nvSpPr>
        <p:spPr>
          <a:xfrm>
            <a:off x="990600" y="1447800"/>
            <a:ext cx="104494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Card sorting claims – hypertension</a:t>
            </a:r>
          </a:p>
          <a:p>
            <a:endParaRPr lang="en-US" dirty="0"/>
          </a:p>
          <a:p>
            <a:r>
              <a:rPr lang="en-US" dirty="0"/>
              <a:t>Maintains healthy blood pressure and healthy blood flow</a:t>
            </a:r>
          </a:p>
          <a:p>
            <a:r>
              <a:rPr lang="en-US" dirty="0"/>
              <a:t>Supports blood vessel dilation which in turn supports healthy blood pressure levels and healthy blood flow</a:t>
            </a:r>
          </a:p>
          <a:p>
            <a:r>
              <a:rPr lang="en-US" dirty="0"/>
              <a:t>Plays a role in controlling blood pressure</a:t>
            </a:r>
          </a:p>
          <a:p>
            <a:r>
              <a:rPr lang="en-US" dirty="0"/>
              <a:t>Supports blood pressure</a:t>
            </a:r>
          </a:p>
          <a:p>
            <a:r>
              <a:rPr lang="en-US" dirty="0"/>
              <a:t>Promotes healthy blood pressure already within normal range</a:t>
            </a:r>
          </a:p>
          <a:p>
            <a:r>
              <a:rPr lang="en-US" dirty="0"/>
              <a:t>Preventing high blood pressure</a:t>
            </a:r>
          </a:p>
          <a:p>
            <a:r>
              <a:rPr lang="en-US" dirty="0"/>
              <a:t>Improves blood pressure</a:t>
            </a:r>
          </a:p>
          <a:p>
            <a:r>
              <a:rPr lang="en-US" dirty="0"/>
              <a:t>Maintains normal blood pressure levels</a:t>
            </a:r>
          </a:p>
          <a:p>
            <a:r>
              <a:rPr lang="en-US" dirty="0"/>
              <a:t>Supports blood pressure regulation</a:t>
            </a:r>
          </a:p>
          <a:p>
            <a:r>
              <a:rPr lang="en-US"/>
              <a:t>Regulates </a:t>
            </a:r>
            <a:r>
              <a:rPr lang="en-US" dirty="0"/>
              <a:t>and maintains healthy blood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6E3114-D284-F1A3-B113-C37D2380D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621991" y="1870075"/>
            <a:ext cx="6948018" cy="3108323"/>
          </a:xfrm>
        </p:spPr>
      </p:pic>
    </p:spTree>
    <p:extLst>
      <p:ext uri="{BB962C8B-B14F-4D97-AF65-F5344CB8AC3E}">
        <p14:creationId xmlns:p14="http://schemas.microsoft.com/office/powerpoint/2010/main" val="10085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6E3114-D284-F1A3-B113-C37D2380D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621992" y="1870075"/>
            <a:ext cx="6948016" cy="3108323"/>
          </a:xfrm>
        </p:spPr>
      </p:pic>
    </p:spTree>
    <p:extLst>
      <p:ext uri="{BB962C8B-B14F-4D97-AF65-F5344CB8AC3E}">
        <p14:creationId xmlns:p14="http://schemas.microsoft.com/office/powerpoint/2010/main" val="382551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7BAA0-9ED0-6B56-93D4-4D569E42EA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621991" y="263525"/>
            <a:ext cx="6948018" cy="3108324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6CE9C0-D225-3243-5249-617D043BA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2621991" y="3486150"/>
            <a:ext cx="6948018" cy="3108324"/>
          </a:xfrm>
        </p:spPr>
      </p:pic>
    </p:spTree>
    <p:extLst>
      <p:ext uri="{BB962C8B-B14F-4D97-AF65-F5344CB8AC3E}">
        <p14:creationId xmlns:p14="http://schemas.microsoft.com/office/powerpoint/2010/main" val="115818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20C169-CB19-4CB8-A4F2-CBDAE372A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5A5980-C618-40D0-AFBA-AAF18C5D7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3026AA-5A4C-4A63-A443-9710AFBBEC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14464</TotalTime>
  <Words>169</Words>
  <Application>Microsoft Office PowerPoint</Application>
  <PresentationFormat>Widescreen</PresentationFormat>
  <Paragraphs>39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Weingaertner, David</dc:creator>
  <cp:lastModifiedBy>Lin, Chung-Tung</cp:lastModifiedBy>
  <cp:revision>28</cp:revision>
  <dcterms:created xsi:type="dcterms:W3CDTF">2022-12-12T20:13:55Z</dcterms:created>
  <dcterms:modified xsi:type="dcterms:W3CDTF">2023-09-13T19:16:47Z</dcterms:modified>
</cp:coreProperties>
</file>