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autoCompressPictures="0">
  <p:sldMasterIdLst>
    <p:sldMasterId id="2147483660" r:id="rId5"/>
  </p:sldMasterIdLst>
  <p:notesMasterIdLst>
    <p:notesMasterId r:id="rId20"/>
  </p:notesMasterIdLst>
  <p:handoutMasterIdLst>
    <p:handoutMasterId r:id="rId21"/>
  </p:handoutMasterIdLst>
  <p:sldIdLst>
    <p:sldId id="616" r:id="rId6"/>
    <p:sldId id="628" r:id="rId7"/>
    <p:sldId id="629" r:id="rId8"/>
    <p:sldId id="631" r:id="rId9"/>
    <p:sldId id="623" r:id="rId10"/>
    <p:sldId id="624" r:id="rId11"/>
    <p:sldId id="606" r:id="rId12"/>
    <p:sldId id="608" r:id="rId13"/>
    <p:sldId id="630" r:id="rId14"/>
    <p:sldId id="614" r:id="rId15"/>
    <p:sldId id="633" r:id="rId16"/>
    <p:sldId id="627" r:id="rId17"/>
    <p:sldId id="634" r:id="rId18"/>
    <p:sldId id="635" r:id="rId19"/>
  </p:sldIdLst>
  <p:sldSz cx="12192000" cy="6858000"/>
  <p:notesSz cx="9144000" cy="6858000"/>
  <p:embeddedFontLst>
    <p:embeddedFont>
      <p:font typeface="Roboto" panose="02000000000000000000" pitchFamily="2" charset="0"/>
      <p:regular r:id="rId22"/>
      <p:bold r:id="rId23"/>
      <p:italic r:id="rId24"/>
      <p:boldItalic r:id="rId25"/>
    </p:embeddedFont>
    <p:embeddedFont>
      <p:font typeface="Titillium Web" panose="00000500000000000000" pitchFamily="2"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nical" id="{A380F881-6AA6-40E0-BA48-3A9280A3358E}">
          <p14:sldIdLst>
            <p14:sldId id="616"/>
            <p14:sldId id="628"/>
            <p14:sldId id="629"/>
            <p14:sldId id="631"/>
            <p14:sldId id="623"/>
            <p14:sldId id="624"/>
            <p14:sldId id="606"/>
            <p14:sldId id="608"/>
            <p14:sldId id="630"/>
            <p14:sldId id="614"/>
            <p14:sldId id="633"/>
            <p14:sldId id="627"/>
            <p14:sldId id="634"/>
            <p14:sldId id="63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7B63BC-D4C9-0C7E-2E97-163B570192A1}" name="Kebede, Gelila (CONTR)" initials="K(" userId="S::gelila.kebede@hq.doe.gov::bcc5a356-82f3-461c-92b6-06058e9628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inhilber, Jennifer (CONTR)" initials="SJ(" lastIdx="1" clrIdx="0">
    <p:extLst>
      <p:ext uri="{19B8F6BF-5375-455C-9EA6-DF929625EA0E}">
        <p15:presenceInfo xmlns:p15="http://schemas.microsoft.com/office/powerpoint/2012/main" userId="S::jennifer.steinhilber@hq.doe.gov::ca3285e0-5527-4fe8-bcc0-7a4607adfd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A5"/>
    <a:srgbClr val="595959"/>
    <a:srgbClr val="255FAC"/>
    <a:srgbClr val="056693"/>
    <a:srgbClr val="1966B3"/>
    <a:srgbClr val="04488C"/>
    <a:srgbClr val="0054A8"/>
    <a:srgbClr val="D1EFFB"/>
    <a:srgbClr val="CCE3E9"/>
    <a:srgbClr val="4294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4A268-DD1A-4917-A1C5-20F8EBFD5BB1}" v="4" dt="2023-05-02T19:30:51.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0" autoAdjust="0"/>
    <p:restoredTop sz="94660"/>
  </p:normalViewPr>
  <p:slideViewPr>
    <p:cSldViewPr snapToGrid="0">
      <p:cViewPr varScale="1">
        <p:scale>
          <a:sx n="81" d="100"/>
          <a:sy n="81" d="100"/>
        </p:scale>
        <p:origin x="1224" y="62"/>
      </p:cViewPr>
      <p:guideLst>
        <p:guide orient="horz" pos="2160"/>
        <p:guide pos="3840"/>
      </p:guideLst>
    </p:cSldViewPr>
  </p:slideViewPr>
  <p:notesTextViewPr>
    <p:cViewPr>
      <p:scale>
        <a:sx n="25" d="100"/>
        <a:sy n="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768D553-88AB-5240-83C4-FB23D29A04BE}" type="datetimeFigureOut">
              <a:rPr lang="en-US" smtClean="0"/>
              <a:pPr/>
              <a:t>5/5/2023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4530F42-2808-6242-AF6E-2190C7795EEE}" type="slidenum">
              <a:rPr lang="en-US" smtClean="0"/>
              <a:pPr/>
              <a:t>‹#›</a:t>
            </a:fld>
            <a:endParaRPr lang="en-US"/>
          </a:p>
        </p:txBody>
      </p:sp>
    </p:spTree>
    <p:extLst>
      <p:ext uri="{BB962C8B-B14F-4D97-AF65-F5344CB8AC3E}">
        <p14:creationId xmlns:p14="http://schemas.microsoft.com/office/powerpoint/2010/main" val="3184868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C9FD783-2622-0F46-85B9-BCE56545D1F9}" type="datetimeFigureOut">
              <a:rPr lang="en-US" smtClean="0"/>
              <a:pPr/>
              <a:t>5/5/2023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626A861-09C9-544C-ADA9-11F723057841}" type="slidenum">
              <a:rPr lang="en-US" smtClean="0"/>
              <a:pPr/>
              <a:t>‹#›</a:t>
            </a:fld>
            <a:endParaRPr lang="en-US"/>
          </a:p>
        </p:txBody>
      </p:sp>
    </p:spTree>
    <p:extLst>
      <p:ext uri="{BB962C8B-B14F-4D97-AF65-F5344CB8AC3E}">
        <p14:creationId xmlns:p14="http://schemas.microsoft.com/office/powerpoint/2010/main" val="10046781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26A861-09C9-544C-ADA9-11F723057841}" type="slidenum">
              <a:rPr lang="en-US" smtClean="0"/>
              <a:pPr/>
              <a:t>5</a:t>
            </a:fld>
            <a:endParaRPr lang="en-US"/>
          </a:p>
        </p:txBody>
      </p:sp>
    </p:spTree>
    <p:extLst>
      <p:ext uri="{BB962C8B-B14F-4D97-AF65-F5344CB8AC3E}">
        <p14:creationId xmlns:p14="http://schemas.microsoft.com/office/powerpoint/2010/main" val="18933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26A861-09C9-544C-ADA9-11F723057841}" type="slidenum">
              <a:rPr lang="en-US" smtClean="0"/>
              <a:pPr/>
              <a:t>11</a:t>
            </a:fld>
            <a:endParaRPr lang="en-US"/>
          </a:p>
        </p:txBody>
      </p:sp>
    </p:spTree>
    <p:extLst>
      <p:ext uri="{BB962C8B-B14F-4D97-AF65-F5344CB8AC3E}">
        <p14:creationId xmlns:p14="http://schemas.microsoft.com/office/powerpoint/2010/main" val="4136611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bird&#10;&#10;Description automatically generated">
            <a:extLst>
              <a:ext uri="{FF2B5EF4-FFF2-40B4-BE49-F238E27FC236}">
                <a16:creationId xmlns:a16="http://schemas.microsoft.com/office/drawing/2014/main" id="{5DDC4E78-FD0E-417B-881E-59561C0C40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873829" y="2130426"/>
            <a:ext cx="8739051" cy="1470025"/>
          </a:xfrm>
        </p:spPr>
        <p:txBody>
          <a:bodyPr lIns="0" tIns="0" rIns="0" bIns="0">
            <a:normAutofit/>
          </a:bodyPr>
          <a:lstStyle>
            <a:lvl1pPr algn="l">
              <a:defRPr sz="3200" b="1" i="0">
                <a:latin typeface="Titillium Web" panose="00000500000000000000" pitchFamily="2" charset="0"/>
                <a:cs typeface="Titillium Web" panose="00000500000000000000" pitchFamily="2" charset="0"/>
              </a:defRPr>
            </a:lvl1pPr>
          </a:lstStyle>
          <a:p>
            <a:r>
              <a:rPr lang="en-US"/>
              <a:t>Click to edit Master title style</a:t>
            </a:r>
          </a:p>
        </p:txBody>
      </p:sp>
      <p:sp>
        <p:nvSpPr>
          <p:cNvPr id="3" name="Subtitle 2"/>
          <p:cNvSpPr>
            <a:spLocks noGrp="1"/>
          </p:cNvSpPr>
          <p:nvPr>
            <p:ph type="subTitle" idx="1"/>
          </p:nvPr>
        </p:nvSpPr>
        <p:spPr>
          <a:xfrm>
            <a:off x="2873829" y="3886201"/>
            <a:ext cx="8739051" cy="964381"/>
          </a:xfrm>
        </p:spPr>
        <p:txBody>
          <a:bodyPr lIns="0" tIns="0" rIns="0" bIns="0">
            <a:normAutofit/>
          </a:bodyPr>
          <a:lstStyle>
            <a:lvl1pPr marL="0" indent="0" algn="l">
              <a:buNone/>
              <a:defRPr sz="2400">
                <a:solidFill>
                  <a:schemeClr val="tx1">
                    <a:tint val="75000"/>
                  </a:schemeClr>
                </a:solidFill>
                <a:latin typeface="Titillium Web"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873829" y="5053573"/>
            <a:ext cx="3024489" cy="365125"/>
          </a:xfrm>
          <a:prstGeom prst="rect">
            <a:avLst/>
          </a:prstGeom>
        </p:spPr>
        <p:txBody>
          <a:bodyPr lIns="0" tIns="0" rIns="0" bIns="0"/>
          <a:lstStyle>
            <a:lvl1pPr>
              <a:defRPr sz="1600">
                <a:latin typeface="Roboto" panose="02000000000000000000" pitchFamily="2" charset="0"/>
                <a:ea typeface="Roboto" panose="02000000000000000000" pitchFamily="2" charset="0"/>
              </a:defRPr>
            </a:lvl1pPr>
          </a:lstStyle>
          <a:p>
            <a:fld id="{22BCB597-767F-4313-A0D3-D4B2CE14E30A}" type="datetime4">
              <a:rPr lang="en-US" smtClean="0"/>
              <a:t>May 5, 2023</a:t>
            </a:fld>
            <a:endParaRPr lang="en-US"/>
          </a:p>
        </p:txBody>
      </p:sp>
    </p:spTree>
    <p:extLst>
      <p:ext uri="{BB962C8B-B14F-4D97-AF65-F5344CB8AC3E}">
        <p14:creationId xmlns:p14="http://schemas.microsoft.com/office/powerpoint/2010/main" val="1349377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7472" indent="-347472">
              <a:buFont typeface="Roboto"/>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p:cNvSpPr>
            <a:spLocks noGrp="1"/>
          </p:cNvSpPr>
          <p:nvPr>
            <p:ph type="sldNum" sz="quarter" idx="4"/>
          </p:nvPr>
        </p:nvSpPr>
        <p:spPr>
          <a:xfrm>
            <a:off x="11209867" y="6357404"/>
            <a:ext cx="556068"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a:p>
        </p:txBody>
      </p:sp>
      <p:sp>
        <p:nvSpPr>
          <p:cNvPr id="15" name="Footer Placeholder 3"/>
          <p:cNvSpPr>
            <a:spLocks noGrp="1"/>
          </p:cNvSpPr>
          <p:nvPr>
            <p:ph type="ftr" sz="quarter" idx="3"/>
          </p:nvPr>
        </p:nvSpPr>
        <p:spPr>
          <a:xfrm>
            <a:off x="5080001" y="6357404"/>
            <a:ext cx="6028265" cy="365125"/>
          </a:xfrm>
          <a:prstGeom prst="rect">
            <a:avLst/>
          </a:prstGeom>
        </p:spPr>
        <p:txBody>
          <a:bodyPr lIns="0" rIns="0" anchor="ctr"/>
          <a:lstStyle>
            <a:lvl1pPr algn="r">
              <a:defRPr sz="1100">
                <a:solidFill>
                  <a:srgbClr val="9DA0A3"/>
                </a:solidFill>
              </a:defRPr>
            </a:lvl1pPr>
          </a:lstStyle>
          <a:p>
            <a:endParaRPr lang="en-US"/>
          </a:p>
        </p:txBody>
      </p:sp>
      <p:sp>
        <p:nvSpPr>
          <p:cNvPr id="16" name="Date Placeholder 3"/>
          <p:cNvSpPr>
            <a:spLocks noGrp="1"/>
          </p:cNvSpPr>
          <p:nvPr>
            <p:ph type="dt" sz="half" idx="2"/>
          </p:nvPr>
        </p:nvSpPr>
        <p:spPr>
          <a:xfrm>
            <a:off x="2641600" y="6357404"/>
            <a:ext cx="2325512" cy="365125"/>
          </a:xfrm>
          <a:prstGeom prst="rect">
            <a:avLst/>
          </a:prstGeom>
        </p:spPr>
        <p:txBody>
          <a:bodyPr lIns="0" rIns="0" anchor="ctr"/>
          <a:lstStyle>
            <a:lvl1pPr>
              <a:defRPr sz="1100">
                <a:solidFill>
                  <a:srgbClr val="9DA0A3"/>
                </a:solidFill>
              </a:defRPr>
            </a:lvl1pPr>
          </a:lstStyle>
          <a:p>
            <a:fld id="{34748269-471C-40DE-8FA4-D71E0F10994D}" type="datetime4">
              <a:rPr lang="en-US" smtClean="0"/>
              <a:t>May 5, 2023</a:t>
            </a:fld>
            <a:endParaRPr lang="en-US"/>
          </a:p>
        </p:txBody>
      </p:sp>
    </p:spTree>
    <p:extLst>
      <p:ext uri="{BB962C8B-B14F-4D97-AF65-F5344CB8AC3E}">
        <p14:creationId xmlns:p14="http://schemas.microsoft.com/office/powerpoint/2010/main" val="349714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userDrawn="1"/>
        </p:nvSpPr>
        <p:spPr>
          <a:xfrm>
            <a:off x="406400" y="880533"/>
            <a:ext cx="11413067"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381067" y="330201"/>
            <a:ext cx="2201333" cy="56218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30201"/>
            <a:ext cx="8455377" cy="5621867"/>
          </a:xfrm>
        </p:spPr>
        <p:txBody>
          <a:bodyPr vert="eaVert"/>
          <a:lstStyle>
            <a:lvl1pPr marL="347472" indent="-347472">
              <a:buFont typeface="Roboto"/>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9245601" y="330201"/>
            <a:ext cx="0" cy="5621867"/>
          </a:xfrm>
          <a:prstGeom prst="line">
            <a:avLst/>
          </a:prstGeom>
          <a:ln w="12700" cmpd="sng">
            <a:solidFill>
              <a:srgbClr val="147AA6"/>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a:spLocks noGrp="1"/>
          </p:cNvSpPr>
          <p:nvPr>
            <p:ph type="sldNum" sz="quarter" idx="4"/>
          </p:nvPr>
        </p:nvSpPr>
        <p:spPr>
          <a:xfrm>
            <a:off x="11209867" y="6357404"/>
            <a:ext cx="556068"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a:p>
        </p:txBody>
      </p:sp>
      <p:sp>
        <p:nvSpPr>
          <p:cNvPr id="20" name="Footer Placeholder 3"/>
          <p:cNvSpPr>
            <a:spLocks noGrp="1"/>
          </p:cNvSpPr>
          <p:nvPr>
            <p:ph type="ftr" sz="quarter" idx="3"/>
          </p:nvPr>
        </p:nvSpPr>
        <p:spPr>
          <a:xfrm>
            <a:off x="5080001" y="6357404"/>
            <a:ext cx="6028265" cy="365125"/>
          </a:xfrm>
          <a:prstGeom prst="rect">
            <a:avLst/>
          </a:prstGeom>
        </p:spPr>
        <p:txBody>
          <a:bodyPr lIns="0" rIns="0" anchor="ctr"/>
          <a:lstStyle>
            <a:lvl1pPr algn="r">
              <a:defRPr sz="1100">
                <a:solidFill>
                  <a:srgbClr val="9DA0A3"/>
                </a:solidFill>
              </a:defRPr>
            </a:lvl1pPr>
          </a:lstStyle>
          <a:p>
            <a:endParaRPr lang="en-US"/>
          </a:p>
        </p:txBody>
      </p:sp>
      <p:sp>
        <p:nvSpPr>
          <p:cNvPr id="21" name="Date Placeholder 3"/>
          <p:cNvSpPr>
            <a:spLocks noGrp="1"/>
          </p:cNvSpPr>
          <p:nvPr>
            <p:ph type="dt" sz="half" idx="2"/>
          </p:nvPr>
        </p:nvSpPr>
        <p:spPr>
          <a:xfrm>
            <a:off x="2641600" y="6357404"/>
            <a:ext cx="2325512" cy="365125"/>
          </a:xfrm>
          <a:prstGeom prst="rect">
            <a:avLst/>
          </a:prstGeom>
        </p:spPr>
        <p:txBody>
          <a:bodyPr lIns="0" rIns="0" anchor="ctr"/>
          <a:lstStyle>
            <a:lvl1pPr>
              <a:defRPr sz="1100">
                <a:solidFill>
                  <a:srgbClr val="9DA0A3"/>
                </a:solidFill>
              </a:defRPr>
            </a:lvl1pPr>
          </a:lstStyle>
          <a:p>
            <a:fld id="{B1A0E4F6-A266-409C-8C38-0742921334F9}" type="datetime4">
              <a:rPr lang="en-US" smtClean="0"/>
              <a:t>May 5, 2023</a:t>
            </a:fld>
            <a:endParaRPr lang="en-US"/>
          </a:p>
        </p:txBody>
      </p:sp>
    </p:spTree>
    <p:extLst>
      <p:ext uri="{BB962C8B-B14F-4D97-AF65-F5344CB8AC3E}">
        <p14:creationId xmlns:p14="http://schemas.microsoft.com/office/powerpoint/2010/main" val="919823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914" y="67341"/>
            <a:ext cx="11318023" cy="824352"/>
          </a:xfrm>
        </p:spPr>
        <p:txBody>
          <a:bodyPr lIns="0" tIns="0" rIns="0" bIns="0">
            <a:normAutofit/>
          </a:bodyPr>
          <a:lstStyle>
            <a:lvl1pPr algn="l">
              <a:defRPr sz="3000" b="1" i="0">
                <a:latin typeface="+mn-lt"/>
                <a:cs typeface="Arial Narrow"/>
              </a:defRPr>
            </a:lvl1pPr>
          </a:lstStyle>
          <a:p>
            <a:r>
              <a:rPr lang="en-US"/>
              <a:t>Click to edit Master title style</a:t>
            </a:r>
          </a:p>
        </p:txBody>
      </p:sp>
      <p:sp>
        <p:nvSpPr>
          <p:cNvPr id="6" name="Slide Number Placeholder 5"/>
          <p:cNvSpPr>
            <a:spLocks noGrp="1"/>
          </p:cNvSpPr>
          <p:nvPr>
            <p:ph type="sldNum" sz="quarter" idx="12"/>
          </p:nvPr>
        </p:nvSpPr>
        <p:spPr>
          <a:xfrm>
            <a:off x="10848259" y="6318384"/>
            <a:ext cx="917677" cy="365125"/>
          </a:xfrm>
        </p:spPr>
        <p:txBody>
          <a:bodyPr/>
          <a:lstStyle/>
          <a:p>
            <a:fld id="{F49B8720-E526-BD45-92D7-B4028BF31D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172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47913" y="1035580"/>
            <a:ext cx="5583768" cy="7047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7913" y="1888068"/>
            <a:ext cx="5583769" cy="4140199"/>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9915" y="1035580"/>
            <a:ext cx="5586020" cy="7047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9915" y="1888068"/>
            <a:ext cx="5586021" cy="4140199"/>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0"/>
          </p:nvPr>
        </p:nvSpPr>
        <p:spPr>
          <a:xfrm>
            <a:off x="11209867" y="6357404"/>
            <a:ext cx="556068"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a:p>
        </p:txBody>
      </p:sp>
      <p:sp>
        <p:nvSpPr>
          <p:cNvPr id="17" name="Footer Placeholder 3"/>
          <p:cNvSpPr>
            <a:spLocks noGrp="1"/>
          </p:cNvSpPr>
          <p:nvPr>
            <p:ph type="ftr" sz="quarter" idx="11"/>
          </p:nvPr>
        </p:nvSpPr>
        <p:spPr>
          <a:xfrm>
            <a:off x="5080001" y="6357404"/>
            <a:ext cx="6028265" cy="365125"/>
          </a:xfrm>
          <a:prstGeom prst="rect">
            <a:avLst/>
          </a:prstGeom>
        </p:spPr>
        <p:txBody>
          <a:bodyPr lIns="0" rIns="0" anchor="ctr"/>
          <a:lstStyle>
            <a:lvl1pPr algn="r">
              <a:defRPr sz="1100">
                <a:solidFill>
                  <a:srgbClr val="9DA0A3"/>
                </a:solidFill>
              </a:defRPr>
            </a:lvl1pPr>
          </a:lstStyle>
          <a:p>
            <a:endParaRPr lang="en-US"/>
          </a:p>
        </p:txBody>
      </p:sp>
      <p:sp>
        <p:nvSpPr>
          <p:cNvPr id="18" name="Date Placeholder 3"/>
          <p:cNvSpPr>
            <a:spLocks noGrp="1"/>
          </p:cNvSpPr>
          <p:nvPr>
            <p:ph type="dt" sz="half" idx="12"/>
          </p:nvPr>
        </p:nvSpPr>
        <p:spPr>
          <a:xfrm>
            <a:off x="2641600" y="6357404"/>
            <a:ext cx="2325512" cy="365125"/>
          </a:xfrm>
          <a:prstGeom prst="rect">
            <a:avLst/>
          </a:prstGeom>
        </p:spPr>
        <p:txBody>
          <a:bodyPr lIns="0" rIns="0" anchor="ctr"/>
          <a:lstStyle>
            <a:lvl1pPr>
              <a:defRPr sz="1100">
                <a:solidFill>
                  <a:srgbClr val="9DA0A3"/>
                </a:solidFill>
              </a:defRPr>
            </a:lvl1pPr>
          </a:lstStyle>
          <a:p>
            <a:fld id="{2772E2EE-88CD-4208-A4BF-A56CBA309944}" type="datetime4">
              <a:rPr lang="en-US" smtClean="0"/>
              <a:t>May 5, 2023</a:t>
            </a:fld>
            <a:endParaRPr lang="en-US"/>
          </a:p>
        </p:txBody>
      </p:sp>
    </p:spTree>
    <p:extLst>
      <p:ext uri="{BB962C8B-B14F-4D97-AF65-F5344CB8AC3E}">
        <p14:creationId xmlns:p14="http://schemas.microsoft.com/office/powerpoint/2010/main" val="86246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914" y="67341"/>
            <a:ext cx="11318023" cy="824352"/>
          </a:xfrm>
        </p:spPr>
        <p:txBody>
          <a:bodyPr lIns="0" tIns="0" rIns="0" bIns="0">
            <a:normAutofit/>
          </a:bodyPr>
          <a:lstStyle>
            <a:lvl1pPr algn="l">
              <a:defRPr sz="3200" b="1" i="0">
                <a:latin typeface="Titillium Web" panose="00000500000000000000" pitchFamily="2" charset="0"/>
                <a:cs typeface="Titillium Web" panose="00000500000000000000" pitchFamily="2" charset="0"/>
              </a:defRPr>
            </a:lvl1pPr>
          </a:lstStyle>
          <a:p>
            <a:r>
              <a:rPr lang="en-US"/>
              <a:t>Click to edit Master title style</a:t>
            </a:r>
          </a:p>
        </p:txBody>
      </p:sp>
      <p:sp>
        <p:nvSpPr>
          <p:cNvPr id="3" name="Content Placeholder 2"/>
          <p:cNvSpPr>
            <a:spLocks noGrp="1"/>
          </p:cNvSpPr>
          <p:nvPr>
            <p:ph idx="1"/>
          </p:nvPr>
        </p:nvSpPr>
        <p:spPr>
          <a:xfrm>
            <a:off x="447914" y="1062183"/>
            <a:ext cx="11318023" cy="4811307"/>
          </a:xfrm>
        </p:spPr>
        <p:txBody>
          <a:bodyPr lIns="0" tIns="0" rIns="0" bIns="0">
            <a:normAutofit/>
          </a:bodyPr>
          <a:lstStyle>
            <a:lvl1pPr marL="256032" indent="-256032">
              <a:spcBef>
                <a:spcPts val="600"/>
              </a:spcBef>
              <a:buClr>
                <a:schemeClr val="accent2"/>
              </a:buClr>
              <a:buSzPct val="120000"/>
              <a:buFont typeface="Roboto"/>
              <a:buChar char="‣"/>
              <a:defRPr sz="2400"/>
            </a:lvl1pPr>
            <a:lvl2pPr>
              <a:buClr>
                <a:schemeClr val="accent2"/>
              </a:buClr>
              <a:defRPr sz="2400"/>
            </a:lvl2pPr>
            <a:lvl3pPr>
              <a:buClr>
                <a:schemeClr val="accent2"/>
              </a:buCl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4"/>
          </p:nvPr>
        </p:nvSpPr>
        <p:spPr>
          <a:xfrm>
            <a:off x="11209867" y="6357404"/>
            <a:ext cx="556068" cy="365125"/>
          </a:xfrm>
          <a:prstGeom prst="rect">
            <a:avLst/>
          </a:prstGeom>
        </p:spPr>
        <p:txBody>
          <a:bodyPr lIns="0" rIns="0" anchor="ctr"/>
          <a:lstStyle>
            <a:lvl1pPr algn="r">
              <a:defRPr sz="1100">
                <a:solidFill>
                  <a:srgbClr val="9DA0A3"/>
                </a:solidFill>
                <a:latin typeface="Roboto" panose="02000000000000000000" pitchFamily="2" charset="0"/>
                <a:ea typeface="Roboto" panose="02000000000000000000" pitchFamily="2" charset="0"/>
              </a:defRPr>
            </a:lvl1pPr>
          </a:lstStyle>
          <a:p>
            <a:fld id="{F49B8720-E526-BD45-92D7-B4028BF31DDE}" type="slidenum">
              <a:rPr lang="en-US" smtClean="0"/>
              <a:pPr/>
              <a:t>‹#›</a:t>
            </a:fld>
            <a:endParaRPr lang="en-US"/>
          </a:p>
        </p:txBody>
      </p:sp>
      <p:sp>
        <p:nvSpPr>
          <p:cNvPr id="14" name="Footer Placeholder 3"/>
          <p:cNvSpPr>
            <a:spLocks noGrp="1"/>
          </p:cNvSpPr>
          <p:nvPr>
            <p:ph type="ftr" sz="quarter" idx="3"/>
          </p:nvPr>
        </p:nvSpPr>
        <p:spPr>
          <a:xfrm>
            <a:off x="5080001" y="6357404"/>
            <a:ext cx="6028265" cy="365125"/>
          </a:xfrm>
          <a:prstGeom prst="rect">
            <a:avLst/>
          </a:prstGeom>
        </p:spPr>
        <p:txBody>
          <a:bodyPr lIns="0" rIns="0" anchor="ctr"/>
          <a:lstStyle>
            <a:lvl1pPr algn="r">
              <a:defRPr sz="1100">
                <a:solidFill>
                  <a:srgbClr val="9DA0A3"/>
                </a:solidFill>
                <a:latin typeface="Roboto" panose="02000000000000000000" pitchFamily="2" charset="0"/>
                <a:ea typeface="Roboto" panose="02000000000000000000" pitchFamily="2" charset="0"/>
              </a:defRPr>
            </a:lvl1pPr>
          </a:lstStyle>
          <a:p>
            <a:endParaRPr lang="en-US"/>
          </a:p>
        </p:txBody>
      </p:sp>
      <p:sp>
        <p:nvSpPr>
          <p:cNvPr id="15" name="Date Placeholder 3"/>
          <p:cNvSpPr>
            <a:spLocks noGrp="1"/>
          </p:cNvSpPr>
          <p:nvPr>
            <p:ph type="dt" sz="half" idx="2"/>
          </p:nvPr>
        </p:nvSpPr>
        <p:spPr>
          <a:xfrm>
            <a:off x="2641600" y="6357404"/>
            <a:ext cx="2325512" cy="365125"/>
          </a:xfrm>
          <a:prstGeom prst="rect">
            <a:avLst/>
          </a:prstGeom>
        </p:spPr>
        <p:txBody>
          <a:bodyPr lIns="0" rIns="0" anchor="ctr"/>
          <a:lstStyle>
            <a:lvl1pPr>
              <a:defRPr sz="1100">
                <a:solidFill>
                  <a:srgbClr val="9DA0A3"/>
                </a:solidFill>
                <a:latin typeface="Roboto" panose="02000000000000000000" pitchFamily="2" charset="0"/>
                <a:ea typeface="Roboto" panose="02000000000000000000" pitchFamily="2" charset="0"/>
              </a:defRPr>
            </a:lvl1pPr>
          </a:lstStyle>
          <a:p>
            <a:fld id="{20721BFF-7F32-4710-82C4-4379E15FEF19}" type="datetime4">
              <a:rPr lang="en-US" smtClean="0"/>
              <a:t>May 5, 2023</a:t>
            </a:fld>
            <a:endParaRPr lang="en-US"/>
          </a:p>
        </p:txBody>
      </p:sp>
    </p:spTree>
    <p:extLst>
      <p:ext uri="{BB962C8B-B14F-4D97-AF65-F5344CB8AC3E}">
        <p14:creationId xmlns:p14="http://schemas.microsoft.com/office/powerpoint/2010/main" val="2776253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055463D5-D0E4-4FA3-ABFF-366C232F23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80688" y="3112561"/>
            <a:ext cx="995653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80688" y="4542372"/>
            <a:ext cx="9956535" cy="130122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Slide Number Placeholder 5">
            <a:extLst>
              <a:ext uri="{FF2B5EF4-FFF2-40B4-BE49-F238E27FC236}">
                <a16:creationId xmlns:a16="http://schemas.microsoft.com/office/drawing/2014/main" id="{10194F9D-1DD5-44D8-BC25-C68C3C0F3499}"/>
              </a:ext>
            </a:extLst>
          </p:cNvPr>
          <p:cNvSpPr>
            <a:spLocks noGrp="1"/>
          </p:cNvSpPr>
          <p:nvPr>
            <p:ph type="sldNum" sz="quarter" idx="4"/>
          </p:nvPr>
        </p:nvSpPr>
        <p:spPr>
          <a:xfrm>
            <a:off x="11209867" y="6357404"/>
            <a:ext cx="556068" cy="365125"/>
          </a:xfrm>
          <a:prstGeom prst="rect">
            <a:avLst/>
          </a:prstGeom>
        </p:spPr>
        <p:txBody>
          <a:bodyPr lIns="0" rIns="0" anchor="ctr"/>
          <a:lstStyle>
            <a:lvl1pPr algn="r">
              <a:defRPr sz="1100">
                <a:solidFill>
                  <a:srgbClr val="9DA0A3"/>
                </a:solidFill>
                <a:latin typeface="Roboto" panose="02000000000000000000" pitchFamily="2" charset="0"/>
                <a:ea typeface="Roboto" panose="02000000000000000000" pitchFamily="2" charset="0"/>
              </a:defRPr>
            </a:lvl1pPr>
          </a:lstStyle>
          <a:p>
            <a:fld id="{F49B8720-E526-BD45-92D7-B4028BF31DDE}" type="slidenum">
              <a:rPr lang="en-US" smtClean="0"/>
              <a:pPr/>
              <a:t>‹#›</a:t>
            </a:fld>
            <a:endParaRPr lang="en-US"/>
          </a:p>
        </p:txBody>
      </p:sp>
      <p:sp>
        <p:nvSpPr>
          <p:cNvPr id="15" name="Footer Placeholder 3">
            <a:extLst>
              <a:ext uri="{FF2B5EF4-FFF2-40B4-BE49-F238E27FC236}">
                <a16:creationId xmlns:a16="http://schemas.microsoft.com/office/drawing/2014/main" id="{B834EE5E-3A5F-45C9-BF18-5A28F78A3661}"/>
              </a:ext>
            </a:extLst>
          </p:cNvPr>
          <p:cNvSpPr>
            <a:spLocks noGrp="1"/>
          </p:cNvSpPr>
          <p:nvPr>
            <p:ph type="ftr" sz="quarter" idx="3"/>
          </p:nvPr>
        </p:nvSpPr>
        <p:spPr>
          <a:xfrm>
            <a:off x="5080001" y="6357404"/>
            <a:ext cx="6028265" cy="365125"/>
          </a:xfrm>
          <a:prstGeom prst="rect">
            <a:avLst/>
          </a:prstGeom>
        </p:spPr>
        <p:txBody>
          <a:bodyPr lIns="0" rIns="0" anchor="ctr"/>
          <a:lstStyle>
            <a:lvl1pPr algn="r">
              <a:defRPr sz="1100">
                <a:solidFill>
                  <a:srgbClr val="9DA0A3"/>
                </a:solidFill>
                <a:latin typeface="Roboto" panose="02000000000000000000" pitchFamily="2" charset="0"/>
                <a:ea typeface="Roboto" panose="02000000000000000000" pitchFamily="2" charset="0"/>
              </a:defRPr>
            </a:lvl1pPr>
          </a:lstStyle>
          <a:p>
            <a:endParaRPr lang="en-US"/>
          </a:p>
        </p:txBody>
      </p:sp>
      <p:sp>
        <p:nvSpPr>
          <p:cNvPr id="16" name="Date Placeholder 3">
            <a:extLst>
              <a:ext uri="{FF2B5EF4-FFF2-40B4-BE49-F238E27FC236}">
                <a16:creationId xmlns:a16="http://schemas.microsoft.com/office/drawing/2014/main" id="{7D2021DA-8D65-4609-A649-2A927463F052}"/>
              </a:ext>
            </a:extLst>
          </p:cNvPr>
          <p:cNvSpPr>
            <a:spLocks noGrp="1"/>
          </p:cNvSpPr>
          <p:nvPr>
            <p:ph type="dt" sz="half" idx="2"/>
          </p:nvPr>
        </p:nvSpPr>
        <p:spPr>
          <a:xfrm>
            <a:off x="2641600" y="6357404"/>
            <a:ext cx="2325512" cy="365125"/>
          </a:xfrm>
          <a:prstGeom prst="rect">
            <a:avLst/>
          </a:prstGeom>
        </p:spPr>
        <p:txBody>
          <a:bodyPr lIns="0" rIns="0" anchor="ctr"/>
          <a:lstStyle>
            <a:lvl1pPr>
              <a:defRPr sz="1100">
                <a:solidFill>
                  <a:srgbClr val="9DA0A3"/>
                </a:solidFill>
                <a:latin typeface="Roboto" panose="02000000000000000000" pitchFamily="2" charset="0"/>
                <a:ea typeface="Roboto" panose="02000000000000000000" pitchFamily="2" charset="0"/>
              </a:defRPr>
            </a:lvl1pPr>
          </a:lstStyle>
          <a:p>
            <a:fld id="{F2D3F69C-EA2D-4FB6-810A-6D9551FD8023}" type="datetime4">
              <a:rPr lang="en-US" smtClean="0"/>
              <a:t>May 5, 2023</a:t>
            </a:fld>
            <a:endParaRPr lang="en-US"/>
          </a:p>
        </p:txBody>
      </p:sp>
    </p:spTree>
    <p:extLst>
      <p:ext uri="{BB962C8B-B14F-4D97-AF65-F5344CB8AC3E}">
        <p14:creationId xmlns:p14="http://schemas.microsoft.com/office/powerpoint/2010/main" val="242422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688" y="93133"/>
            <a:ext cx="11186925" cy="770468"/>
          </a:xfrm>
        </p:spPr>
        <p:txBody>
          <a:bodyPr lIns="0" tIns="0" rIns="0" bIns="0">
            <a:normAutofit/>
          </a:bodyPr>
          <a:lstStyle>
            <a:lvl1pPr algn="l">
              <a:defRPr sz="3200"/>
            </a:lvl1pPr>
          </a:lstStyle>
          <a:p>
            <a:r>
              <a:rPr lang="en-US"/>
              <a:t>Click to edit Master title style</a:t>
            </a:r>
          </a:p>
        </p:txBody>
      </p:sp>
      <p:sp>
        <p:nvSpPr>
          <p:cNvPr id="3" name="Content Placeholder 2"/>
          <p:cNvSpPr>
            <a:spLocks noGrp="1"/>
          </p:cNvSpPr>
          <p:nvPr>
            <p:ph sz="half" idx="1"/>
          </p:nvPr>
        </p:nvSpPr>
        <p:spPr>
          <a:xfrm>
            <a:off x="480688" y="1016000"/>
            <a:ext cx="5581952" cy="5110164"/>
          </a:xfrm>
        </p:spPr>
        <p:txBody>
          <a:bodyPr lIns="0" tIns="0" rIns="0" bIns="0">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0623" y="1016000"/>
            <a:ext cx="5615311" cy="5110164"/>
          </a:xfrm>
        </p:spPr>
        <p:txBody>
          <a:bodyPr lIns="0" tIns="0" rIns="0" bIns="0">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4"/>
          </p:nvPr>
        </p:nvSpPr>
        <p:spPr>
          <a:xfrm>
            <a:off x="11209867" y="6357404"/>
            <a:ext cx="556068"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a:p>
        </p:txBody>
      </p:sp>
      <p:sp>
        <p:nvSpPr>
          <p:cNvPr id="14" name="Footer Placeholder 3"/>
          <p:cNvSpPr>
            <a:spLocks noGrp="1"/>
          </p:cNvSpPr>
          <p:nvPr>
            <p:ph type="ftr" sz="quarter" idx="3"/>
          </p:nvPr>
        </p:nvSpPr>
        <p:spPr>
          <a:xfrm>
            <a:off x="5080001" y="6357404"/>
            <a:ext cx="6028265" cy="365125"/>
          </a:xfrm>
          <a:prstGeom prst="rect">
            <a:avLst/>
          </a:prstGeom>
        </p:spPr>
        <p:txBody>
          <a:bodyPr lIns="0" rIns="0" anchor="ctr"/>
          <a:lstStyle>
            <a:lvl1pPr algn="r">
              <a:defRPr sz="1100">
                <a:solidFill>
                  <a:srgbClr val="9DA0A3"/>
                </a:solidFill>
              </a:defRPr>
            </a:lvl1pPr>
          </a:lstStyle>
          <a:p>
            <a:endParaRPr lang="en-US"/>
          </a:p>
        </p:txBody>
      </p:sp>
      <p:sp>
        <p:nvSpPr>
          <p:cNvPr id="15" name="Date Placeholder 3"/>
          <p:cNvSpPr>
            <a:spLocks noGrp="1"/>
          </p:cNvSpPr>
          <p:nvPr>
            <p:ph type="dt" sz="half" idx="10"/>
          </p:nvPr>
        </p:nvSpPr>
        <p:spPr>
          <a:xfrm>
            <a:off x="2641600" y="6357404"/>
            <a:ext cx="2325512" cy="365125"/>
          </a:xfrm>
          <a:prstGeom prst="rect">
            <a:avLst/>
          </a:prstGeom>
        </p:spPr>
        <p:txBody>
          <a:bodyPr lIns="0" rIns="0" anchor="ctr"/>
          <a:lstStyle>
            <a:lvl1pPr>
              <a:defRPr sz="1100">
                <a:solidFill>
                  <a:srgbClr val="9DA0A3"/>
                </a:solidFill>
              </a:defRPr>
            </a:lvl1pPr>
          </a:lstStyle>
          <a:p>
            <a:fld id="{1A9C5458-7339-4E6F-9650-63752DDFFBE4}" type="datetime4">
              <a:rPr lang="en-US" smtClean="0"/>
              <a:t>May 5, 2023</a:t>
            </a:fld>
            <a:endParaRPr lang="en-US"/>
          </a:p>
        </p:txBody>
      </p:sp>
    </p:spTree>
    <p:extLst>
      <p:ext uri="{BB962C8B-B14F-4D97-AF65-F5344CB8AC3E}">
        <p14:creationId xmlns:p14="http://schemas.microsoft.com/office/powerpoint/2010/main" val="368488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47913" y="1035580"/>
            <a:ext cx="5583768" cy="7047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7913" y="1888068"/>
            <a:ext cx="5583769" cy="4140199"/>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9915" y="1035580"/>
            <a:ext cx="5586020" cy="7047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9915" y="1888068"/>
            <a:ext cx="5586021" cy="4140199"/>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0"/>
          </p:nvPr>
        </p:nvSpPr>
        <p:spPr>
          <a:xfrm>
            <a:off x="11209867" y="6357404"/>
            <a:ext cx="556068" cy="365125"/>
          </a:xfrm>
          <a:prstGeom prst="rect">
            <a:avLst/>
          </a:prstGeom>
        </p:spPr>
        <p:txBody>
          <a:bodyPr lIns="0" rIns="0" anchor="ctr"/>
          <a:lstStyle>
            <a:lvl1pPr algn="r">
              <a:defRPr sz="1100">
                <a:solidFill>
                  <a:srgbClr val="9DA0A3"/>
                </a:solidFill>
                <a:latin typeface="Roboto" panose="02000000000000000000" pitchFamily="2" charset="0"/>
                <a:ea typeface="Roboto" panose="02000000000000000000" pitchFamily="2" charset="0"/>
              </a:defRPr>
            </a:lvl1pPr>
          </a:lstStyle>
          <a:p>
            <a:fld id="{F49B8720-E526-BD45-92D7-B4028BF31DDE}" type="slidenum">
              <a:rPr lang="en-US" smtClean="0"/>
              <a:pPr/>
              <a:t>‹#›</a:t>
            </a:fld>
            <a:endParaRPr lang="en-US"/>
          </a:p>
        </p:txBody>
      </p:sp>
      <p:sp>
        <p:nvSpPr>
          <p:cNvPr id="17" name="Footer Placeholder 3"/>
          <p:cNvSpPr>
            <a:spLocks noGrp="1"/>
          </p:cNvSpPr>
          <p:nvPr>
            <p:ph type="ftr" sz="quarter" idx="11"/>
          </p:nvPr>
        </p:nvSpPr>
        <p:spPr>
          <a:xfrm>
            <a:off x="5080001" y="6357404"/>
            <a:ext cx="6028265" cy="365125"/>
          </a:xfrm>
          <a:prstGeom prst="rect">
            <a:avLst/>
          </a:prstGeom>
        </p:spPr>
        <p:txBody>
          <a:bodyPr lIns="0" rIns="0" anchor="ctr"/>
          <a:lstStyle>
            <a:lvl1pPr algn="r">
              <a:defRPr sz="1100">
                <a:solidFill>
                  <a:srgbClr val="9DA0A3"/>
                </a:solidFill>
                <a:latin typeface="Roboto" panose="02000000000000000000" pitchFamily="2" charset="0"/>
                <a:ea typeface="Roboto" panose="02000000000000000000" pitchFamily="2" charset="0"/>
              </a:defRPr>
            </a:lvl1pPr>
          </a:lstStyle>
          <a:p>
            <a:endParaRPr lang="en-US"/>
          </a:p>
        </p:txBody>
      </p:sp>
      <p:sp>
        <p:nvSpPr>
          <p:cNvPr id="18" name="Date Placeholder 3"/>
          <p:cNvSpPr>
            <a:spLocks noGrp="1"/>
          </p:cNvSpPr>
          <p:nvPr>
            <p:ph type="dt" sz="half" idx="12"/>
          </p:nvPr>
        </p:nvSpPr>
        <p:spPr>
          <a:xfrm>
            <a:off x="2641600" y="6357404"/>
            <a:ext cx="2325512" cy="365125"/>
          </a:xfrm>
          <a:prstGeom prst="rect">
            <a:avLst/>
          </a:prstGeom>
        </p:spPr>
        <p:txBody>
          <a:bodyPr lIns="0" rIns="0" anchor="ctr"/>
          <a:lstStyle>
            <a:lvl1pPr>
              <a:defRPr sz="1100">
                <a:solidFill>
                  <a:srgbClr val="9DA0A3"/>
                </a:solidFill>
                <a:latin typeface="Roboto" panose="02000000000000000000" pitchFamily="2" charset="0"/>
                <a:ea typeface="Roboto" panose="02000000000000000000" pitchFamily="2" charset="0"/>
              </a:defRPr>
            </a:lvl1pPr>
          </a:lstStyle>
          <a:p>
            <a:fld id="{CCCE6D0D-4596-4702-9555-237C86ED6B3A}" type="datetime4">
              <a:rPr lang="en-US" smtClean="0"/>
              <a:t>May 5, 2023</a:t>
            </a:fld>
            <a:endParaRPr lang="en-US"/>
          </a:p>
        </p:txBody>
      </p:sp>
    </p:spTree>
    <p:extLst>
      <p:ext uri="{BB962C8B-B14F-4D97-AF65-F5344CB8AC3E}">
        <p14:creationId xmlns:p14="http://schemas.microsoft.com/office/powerpoint/2010/main" val="2638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Slide Number Placeholder 5"/>
          <p:cNvSpPr>
            <a:spLocks noGrp="1"/>
          </p:cNvSpPr>
          <p:nvPr>
            <p:ph type="sldNum" sz="quarter" idx="4"/>
          </p:nvPr>
        </p:nvSpPr>
        <p:spPr>
          <a:xfrm>
            <a:off x="11209867" y="6357404"/>
            <a:ext cx="556068" cy="365125"/>
          </a:xfrm>
          <a:prstGeom prst="rect">
            <a:avLst/>
          </a:prstGeom>
        </p:spPr>
        <p:txBody>
          <a:bodyPr lIns="0" rIns="0" anchor="ctr"/>
          <a:lstStyle>
            <a:lvl1pPr algn="r">
              <a:defRPr sz="1100">
                <a:solidFill>
                  <a:srgbClr val="9DA0A3"/>
                </a:solidFill>
                <a:latin typeface="Roboto" panose="02000000000000000000" pitchFamily="2" charset="0"/>
                <a:ea typeface="Roboto" panose="02000000000000000000" pitchFamily="2" charset="0"/>
              </a:defRPr>
            </a:lvl1pPr>
          </a:lstStyle>
          <a:p>
            <a:fld id="{F49B8720-E526-BD45-92D7-B4028BF31DDE}" type="slidenum">
              <a:rPr lang="en-US" smtClean="0"/>
              <a:pPr/>
              <a:t>‹#›</a:t>
            </a:fld>
            <a:endParaRPr lang="en-US"/>
          </a:p>
        </p:txBody>
      </p:sp>
      <p:sp>
        <p:nvSpPr>
          <p:cNvPr id="11" name="Footer Placeholder 3"/>
          <p:cNvSpPr>
            <a:spLocks noGrp="1"/>
          </p:cNvSpPr>
          <p:nvPr>
            <p:ph type="ftr" sz="quarter" idx="3"/>
          </p:nvPr>
        </p:nvSpPr>
        <p:spPr>
          <a:xfrm>
            <a:off x="5080001" y="6357404"/>
            <a:ext cx="6028265" cy="365125"/>
          </a:xfrm>
          <a:prstGeom prst="rect">
            <a:avLst/>
          </a:prstGeom>
        </p:spPr>
        <p:txBody>
          <a:bodyPr lIns="0" rIns="0" anchor="ctr"/>
          <a:lstStyle>
            <a:lvl1pPr algn="r">
              <a:defRPr sz="1100">
                <a:solidFill>
                  <a:srgbClr val="9DA0A3"/>
                </a:solidFill>
                <a:latin typeface="Roboto" panose="02000000000000000000" pitchFamily="2" charset="0"/>
                <a:ea typeface="Roboto" panose="02000000000000000000" pitchFamily="2" charset="0"/>
              </a:defRPr>
            </a:lvl1pPr>
          </a:lstStyle>
          <a:p>
            <a:endParaRPr lang="en-US"/>
          </a:p>
        </p:txBody>
      </p:sp>
      <p:sp>
        <p:nvSpPr>
          <p:cNvPr id="12" name="Date Placeholder 3"/>
          <p:cNvSpPr>
            <a:spLocks noGrp="1"/>
          </p:cNvSpPr>
          <p:nvPr>
            <p:ph type="dt" sz="half" idx="2"/>
          </p:nvPr>
        </p:nvSpPr>
        <p:spPr>
          <a:xfrm>
            <a:off x="2641600" y="6357404"/>
            <a:ext cx="2325512" cy="365125"/>
          </a:xfrm>
          <a:prstGeom prst="rect">
            <a:avLst/>
          </a:prstGeom>
        </p:spPr>
        <p:txBody>
          <a:bodyPr lIns="0" rIns="0" anchor="ctr"/>
          <a:lstStyle>
            <a:lvl1pPr>
              <a:defRPr sz="1100">
                <a:solidFill>
                  <a:srgbClr val="9DA0A3"/>
                </a:solidFill>
                <a:latin typeface="Roboto" panose="02000000000000000000" pitchFamily="2" charset="0"/>
                <a:ea typeface="Roboto" panose="02000000000000000000" pitchFamily="2" charset="0"/>
              </a:defRPr>
            </a:lvl1pPr>
          </a:lstStyle>
          <a:p>
            <a:fld id="{3B3A4064-2C5C-4E1B-8C20-8D304C4B48D5}" type="datetime4">
              <a:rPr lang="en-US" smtClean="0"/>
              <a:t>May 5, 2023</a:t>
            </a:fld>
            <a:endParaRPr lang="en-US"/>
          </a:p>
        </p:txBody>
      </p:sp>
    </p:spTree>
    <p:extLst>
      <p:ext uri="{BB962C8B-B14F-4D97-AF65-F5344CB8AC3E}">
        <p14:creationId xmlns:p14="http://schemas.microsoft.com/office/powerpoint/2010/main" val="403692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406400" y="880533"/>
            <a:ext cx="11413067"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Slide Number Placeholder 5"/>
          <p:cNvSpPr>
            <a:spLocks noGrp="1"/>
          </p:cNvSpPr>
          <p:nvPr>
            <p:ph type="sldNum" sz="quarter" idx="4"/>
          </p:nvPr>
        </p:nvSpPr>
        <p:spPr>
          <a:xfrm>
            <a:off x="11209867" y="6357404"/>
            <a:ext cx="556068" cy="365125"/>
          </a:xfrm>
          <a:prstGeom prst="rect">
            <a:avLst/>
          </a:prstGeom>
        </p:spPr>
        <p:txBody>
          <a:bodyPr lIns="0" rIns="0" anchor="ctr"/>
          <a:lstStyle>
            <a:lvl1pPr algn="r">
              <a:defRPr sz="1100">
                <a:solidFill>
                  <a:srgbClr val="9DA0A3"/>
                </a:solidFill>
                <a:latin typeface="Roboto" panose="02000000000000000000" pitchFamily="2" charset="0"/>
                <a:ea typeface="Roboto" panose="02000000000000000000" pitchFamily="2" charset="0"/>
              </a:defRPr>
            </a:lvl1pPr>
          </a:lstStyle>
          <a:p>
            <a:fld id="{F49B8720-E526-BD45-92D7-B4028BF31DDE}" type="slidenum">
              <a:rPr lang="en-US" smtClean="0"/>
              <a:pPr/>
              <a:t>‹#›</a:t>
            </a:fld>
            <a:endParaRPr lang="en-US"/>
          </a:p>
        </p:txBody>
      </p:sp>
      <p:sp>
        <p:nvSpPr>
          <p:cNvPr id="12" name="Footer Placeholder 3"/>
          <p:cNvSpPr>
            <a:spLocks noGrp="1"/>
          </p:cNvSpPr>
          <p:nvPr>
            <p:ph type="ftr" sz="quarter" idx="3"/>
          </p:nvPr>
        </p:nvSpPr>
        <p:spPr>
          <a:xfrm>
            <a:off x="5080001" y="6357404"/>
            <a:ext cx="6028265" cy="365125"/>
          </a:xfrm>
          <a:prstGeom prst="rect">
            <a:avLst/>
          </a:prstGeom>
        </p:spPr>
        <p:txBody>
          <a:bodyPr lIns="0" rIns="0" anchor="ctr"/>
          <a:lstStyle>
            <a:lvl1pPr algn="r">
              <a:defRPr sz="1100">
                <a:solidFill>
                  <a:srgbClr val="9DA0A3"/>
                </a:solidFill>
                <a:latin typeface="Roboto" panose="02000000000000000000" pitchFamily="2" charset="0"/>
                <a:ea typeface="Roboto" panose="02000000000000000000" pitchFamily="2" charset="0"/>
              </a:defRPr>
            </a:lvl1pPr>
          </a:lstStyle>
          <a:p>
            <a:endParaRPr lang="en-US"/>
          </a:p>
        </p:txBody>
      </p:sp>
      <p:sp>
        <p:nvSpPr>
          <p:cNvPr id="13" name="Date Placeholder 3"/>
          <p:cNvSpPr>
            <a:spLocks noGrp="1"/>
          </p:cNvSpPr>
          <p:nvPr>
            <p:ph type="dt" sz="half" idx="2"/>
          </p:nvPr>
        </p:nvSpPr>
        <p:spPr>
          <a:xfrm>
            <a:off x="2641600" y="6357404"/>
            <a:ext cx="2325512" cy="365125"/>
          </a:xfrm>
          <a:prstGeom prst="rect">
            <a:avLst/>
          </a:prstGeom>
        </p:spPr>
        <p:txBody>
          <a:bodyPr lIns="0" rIns="0" anchor="ctr"/>
          <a:lstStyle>
            <a:lvl1pPr>
              <a:defRPr sz="1100">
                <a:solidFill>
                  <a:srgbClr val="9DA0A3"/>
                </a:solidFill>
                <a:latin typeface="Roboto" panose="02000000000000000000" pitchFamily="2" charset="0"/>
                <a:ea typeface="Roboto" panose="02000000000000000000" pitchFamily="2" charset="0"/>
              </a:defRPr>
            </a:lvl1pPr>
          </a:lstStyle>
          <a:p>
            <a:fld id="{7CCBEFD5-7068-4AC1-B539-B86BC1C7739E}" type="datetime4">
              <a:rPr lang="en-US" smtClean="0"/>
              <a:t>May 5, 2023</a:t>
            </a:fld>
            <a:endParaRPr lang="en-US"/>
          </a:p>
        </p:txBody>
      </p:sp>
    </p:spTree>
    <p:extLst>
      <p:ext uri="{BB962C8B-B14F-4D97-AF65-F5344CB8AC3E}">
        <p14:creationId xmlns:p14="http://schemas.microsoft.com/office/powerpoint/2010/main" val="367711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1" y="1388533"/>
            <a:ext cx="4011084" cy="47376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Slide Number Placeholder 5"/>
          <p:cNvSpPr>
            <a:spLocks noGrp="1"/>
          </p:cNvSpPr>
          <p:nvPr>
            <p:ph type="sldNum" sz="quarter" idx="4"/>
          </p:nvPr>
        </p:nvSpPr>
        <p:spPr>
          <a:xfrm>
            <a:off x="11209867" y="6357404"/>
            <a:ext cx="556068" cy="365125"/>
          </a:xfrm>
          <a:prstGeom prst="rect">
            <a:avLst/>
          </a:prstGeom>
        </p:spPr>
        <p:txBody>
          <a:bodyPr lIns="0" rIns="0" anchor="ctr"/>
          <a:lstStyle>
            <a:lvl1pPr algn="r">
              <a:defRPr sz="1100">
                <a:solidFill>
                  <a:srgbClr val="9DA0A3"/>
                </a:solidFill>
                <a:latin typeface="Roboto" panose="02000000000000000000" pitchFamily="2" charset="0"/>
                <a:ea typeface="Roboto" panose="02000000000000000000" pitchFamily="2" charset="0"/>
              </a:defRPr>
            </a:lvl1pPr>
          </a:lstStyle>
          <a:p>
            <a:fld id="{F49B8720-E526-BD45-92D7-B4028BF31DDE}" type="slidenum">
              <a:rPr lang="en-US" smtClean="0"/>
              <a:pPr/>
              <a:t>‹#›</a:t>
            </a:fld>
            <a:endParaRPr lang="en-US"/>
          </a:p>
        </p:txBody>
      </p:sp>
      <p:sp>
        <p:nvSpPr>
          <p:cNvPr id="17" name="Footer Placeholder 3"/>
          <p:cNvSpPr>
            <a:spLocks noGrp="1"/>
          </p:cNvSpPr>
          <p:nvPr>
            <p:ph type="ftr" sz="quarter" idx="3"/>
          </p:nvPr>
        </p:nvSpPr>
        <p:spPr>
          <a:xfrm>
            <a:off x="5080001" y="6357404"/>
            <a:ext cx="6028265" cy="365125"/>
          </a:xfrm>
          <a:prstGeom prst="rect">
            <a:avLst/>
          </a:prstGeom>
        </p:spPr>
        <p:txBody>
          <a:bodyPr lIns="0" rIns="0" anchor="ctr"/>
          <a:lstStyle>
            <a:lvl1pPr algn="r">
              <a:defRPr sz="1100">
                <a:solidFill>
                  <a:srgbClr val="9DA0A3"/>
                </a:solidFill>
                <a:latin typeface="Roboto" panose="02000000000000000000" pitchFamily="2" charset="0"/>
                <a:ea typeface="Roboto" panose="02000000000000000000" pitchFamily="2" charset="0"/>
              </a:defRPr>
            </a:lvl1pPr>
          </a:lstStyle>
          <a:p>
            <a:endParaRPr lang="en-US"/>
          </a:p>
        </p:txBody>
      </p:sp>
      <p:sp>
        <p:nvSpPr>
          <p:cNvPr id="18" name="Date Placeholder 3"/>
          <p:cNvSpPr>
            <a:spLocks noGrp="1"/>
          </p:cNvSpPr>
          <p:nvPr>
            <p:ph type="dt" sz="half" idx="10"/>
          </p:nvPr>
        </p:nvSpPr>
        <p:spPr>
          <a:xfrm>
            <a:off x="2641600" y="6357404"/>
            <a:ext cx="2325512" cy="365125"/>
          </a:xfrm>
          <a:prstGeom prst="rect">
            <a:avLst/>
          </a:prstGeom>
        </p:spPr>
        <p:txBody>
          <a:bodyPr lIns="0" rIns="0" anchor="ctr"/>
          <a:lstStyle>
            <a:lvl1pPr>
              <a:defRPr sz="1100">
                <a:solidFill>
                  <a:srgbClr val="9DA0A3"/>
                </a:solidFill>
                <a:latin typeface="Roboto" panose="02000000000000000000" pitchFamily="2" charset="0"/>
                <a:ea typeface="Roboto" panose="02000000000000000000" pitchFamily="2" charset="0"/>
              </a:defRPr>
            </a:lvl1pPr>
          </a:lstStyle>
          <a:p>
            <a:fld id="{804D3F19-31FC-42A4-A12F-CB9BC2B225CD}" type="datetime4">
              <a:rPr lang="en-US" smtClean="0"/>
              <a:t>May 5, 2023</a:t>
            </a:fld>
            <a:endParaRPr lang="en-US"/>
          </a:p>
        </p:txBody>
      </p:sp>
      <p:sp>
        <p:nvSpPr>
          <p:cNvPr id="19" name="Rectangle 18"/>
          <p:cNvSpPr/>
          <p:nvPr userDrawn="1"/>
        </p:nvSpPr>
        <p:spPr>
          <a:xfrm>
            <a:off x="406400" y="880533"/>
            <a:ext cx="11413067"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4766733" y="372534"/>
            <a:ext cx="6999201" cy="5753630"/>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1" y="372535"/>
            <a:ext cx="4011084" cy="888998"/>
          </a:xfrm>
        </p:spPr>
        <p:txBody>
          <a:bodyPr anchor="t"/>
          <a:lstStyle>
            <a:lvl1pPr algn="l">
              <a:defRPr sz="2000" b="1"/>
            </a:lvl1pPr>
          </a:lstStyle>
          <a:p>
            <a:r>
              <a:rPr lang="en-US"/>
              <a:t>Click to edit Master title style</a:t>
            </a:r>
          </a:p>
        </p:txBody>
      </p:sp>
    </p:spTree>
    <p:extLst>
      <p:ext uri="{BB962C8B-B14F-4D97-AF65-F5344CB8AC3E}">
        <p14:creationId xmlns:p14="http://schemas.microsoft.com/office/powerpoint/2010/main" val="307420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0445" y="4800600"/>
            <a:ext cx="9121423" cy="482600"/>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1580445" y="5367338"/>
            <a:ext cx="912142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Rectangle 14"/>
          <p:cNvSpPr/>
          <p:nvPr userDrawn="1"/>
        </p:nvSpPr>
        <p:spPr>
          <a:xfrm>
            <a:off x="406400" y="880533"/>
            <a:ext cx="11413067"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Slide Number Placeholder 5"/>
          <p:cNvSpPr>
            <a:spLocks noGrp="1"/>
          </p:cNvSpPr>
          <p:nvPr>
            <p:ph type="sldNum" sz="quarter" idx="4"/>
          </p:nvPr>
        </p:nvSpPr>
        <p:spPr>
          <a:xfrm>
            <a:off x="11209867" y="6357404"/>
            <a:ext cx="556068"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a:p>
        </p:txBody>
      </p:sp>
      <p:sp>
        <p:nvSpPr>
          <p:cNvPr id="17" name="Footer Placeholder 3"/>
          <p:cNvSpPr>
            <a:spLocks noGrp="1"/>
          </p:cNvSpPr>
          <p:nvPr>
            <p:ph type="ftr" sz="quarter" idx="3"/>
          </p:nvPr>
        </p:nvSpPr>
        <p:spPr>
          <a:xfrm>
            <a:off x="5080001" y="6357404"/>
            <a:ext cx="6028265" cy="365125"/>
          </a:xfrm>
          <a:prstGeom prst="rect">
            <a:avLst/>
          </a:prstGeom>
        </p:spPr>
        <p:txBody>
          <a:bodyPr lIns="0" rIns="0" anchor="ctr"/>
          <a:lstStyle>
            <a:lvl1pPr algn="r">
              <a:defRPr sz="1100">
                <a:solidFill>
                  <a:srgbClr val="9DA0A3"/>
                </a:solidFill>
              </a:defRPr>
            </a:lvl1pPr>
          </a:lstStyle>
          <a:p>
            <a:endParaRPr lang="en-US"/>
          </a:p>
        </p:txBody>
      </p:sp>
      <p:sp>
        <p:nvSpPr>
          <p:cNvPr id="18" name="Date Placeholder 3"/>
          <p:cNvSpPr>
            <a:spLocks noGrp="1"/>
          </p:cNvSpPr>
          <p:nvPr>
            <p:ph type="dt" sz="half" idx="10"/>
          </p:nvPr>
        </p:nvSpPr>
        <p:spPr>
          <a:xfrm>
            <a:off x="2641600" y="6357404"/>
            <a:ext cx="2325512" cy="365125"/>
          </a:xfrm>
          <a:prstGeom prst="rect">
            <a:avLst/>
          </a:prstGeom>
        </p:spPr>
        <p:txBody>
          <a:bodyPr lIns="0" rIns="0" anchor="ctr"/>
          <a:lstStyle>
            <a:lvl1pPr>
              <a:defRPr sz="1100">
                <a:solidFill>
                  <a:srgbClr val="9DA0A3"/>
                </a:solidFill>
              </a:defRPr>
            </a:lvl1pPr>
          </a:lstStyle>
          <a:p>
            <a:fld id="{4E81139B-DD9A-4D17-937E-A4240D3C37B5}" type="datetime4">
              <a:rPr lang="en-US" smtClean="0"/>
              <a:t>May 5, 2023</a:t>
            </a:fld>
            <a:endParaRPr lang="en-US"/>
          </a:p>
        </p:txBody>
      </p:sp>
      <p:sp>
        <p:nvSpPr>
          <p:cNvPr id="3" name="Picture Placeholder 2"/>
          <p:cNvSpPr>
            <a:spLocks noGrp="1"/>
          </p:cNvSpPr>
          <p:nvPr>
            <p:ph type="pic" idx="1"/>
          </p:nvPr>
        </p:nvSpPr>
        <p:spPr>
          <a:xfrm>
            <a:off x="1580445" y="338668"/>
            <a:ext cx="9121423" cy="43889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53165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A62EAC3D-2CAF-49E7-AB86-9377FC972BA1}"/>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47914" y="84667"/>
            <a:ext cx="11318023" cy="77893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47914" y="1049867"/>
            <a:ext cx="11318023" cy="517206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1209867" y="6357404"/>
            <a:ext cx="556068"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a:p>
        </p:txBody>
      </p:sp>
      <p:sp>
        <p:nvSpPr>
          <p:cNvPr id="13" name="Footer Placeholder 3"/>
          <p:cNvSpPr>
            <a:spLocks noGrp="1"/>
          </p:cNvSpPr>
          <p:nvPr>
            <p:ph type="ftr" sz="quarter" idx="3"/>
          </p:nvPr>
        </p:nvSpPr>
        <p:spPr>
          <a:xfrm>
            <a:off x="4178301" y="6357404"/>
            <a:ext cx="6929965" cy="365125"/>
          </a:xfrm>
          <a:prstGeom prst="rect">
            <a:avLst/>
          </a:prstGeom>
        </p:spPr>
        <p:txBody>
          <a:bodyPr lIns="0" rIns="0" anchor="ctr"/>
          <a:lstStyle>
            <a:lvl1pPr algn="r">
              <a:defRPr sz="1100">
                <a:solidFill>
                  <a:srgbClr val="9DA0A3"/>
                </a:solidFill>
              </a:defRPr>
            </a:lvl1pPr>
          </a:lstStyle>
          <a:p>
            <a:endParaRPr lang="en-US"/>
          </a:p>
        </p:txBody>
      </p:sp>
      <p:sp>
        <p:nvSpPr>
          <p:cNvPr id="14" name="Date Placeholder 3"/>
          <p:cNvSpPr>
            <a:spLocks noGrp="1"/>
          </p:cNvSpPr>
          <p:nvPr>
            <p:ph type="dt" sz="half" idx="2"/>
          </p:nvPr>
        </p:nvSpPr>
        <p:spPr>
          <a:xfrm>
            <a:off x="2120901" y="6357404"/>
            <a:ext cx="1955799" cy="365125"/>
          </a:xfrm>
          <a:prstGeom prst="rect">
            <a:avLst/>
          </a:prstGeom>
        </p:spPr>
        <p:txBody>
          <a:bodyPr lIns="0" rIns="0" anchor="ctr"/>
          <a:lstStyle>
            <a:lvl1pPr>
              <a:defRPr sz="1100">
                <a:solidFill>
                  <a:srgbClr val="9DA0A3"/>
                </a:solidFill>
              </a:defRPr>
            </a:lvl1pPr>
          </a:lstStyle>
          <a:p>
            <a:fld id="{CAB3512A-0FE9-42C1-9E90-938E9FABE1ED}" type="datetime4">
              <a:rPr lang="en-US" smtClean="0"/>
              <a:t>May 5, 2023</a:t>
            </a:fld>
            <a:endParaRPr lang="en-US"/>
          </a:p>
        </p:txBody>
      </p:sp>
    </p:spTree>
    <p:extLst>
      <p:ext uri="{BB962C8B-B14F-4D97-AF65-F5344CB8AC3E}">
        <p14:creationId xmlns:p14="http://schemas.microsoft.com/office/powerpoint/2010/main" val="2355469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3" r:id="rId13"/>
  </p:sldLayoutIdLst>
  <p:hf hdr="0" ftr="0" dt="0"/>
  <p:txStyles>
    <p:titleStyle>
      <a:lvl1pPr algn="l" defTabSz="457200" rtl="0" eaLnBrk="1" latinLnBrk="0" hangingPunct="1">
        <a:spcBef>
          <a:spcPct val="0"/>
        </a:spcBef>
        <a:buNone/>
        <a:defRPr sz="3200" b="1" kern="1200">
          <a:solidFill>
            <a:schemeClr val="tx1"/>
          </a:solidFill>
          <a:latin typeface="Titillium Web" panose="00000500000000000000" pitchFamily="2" charset="0"/>
          <a:ea typeface="+mj-ea"/>
          <a:cs typeface="+mj-cs"/>
        </a:defRPr>
      </a:lvl1pPr>
    </p:titleStyle>
    <p:bodyStyle>
      <a:lvl1pPr marL="256032" indent="-256032" algn="l" defTabSz="457200" rtl="0" eaLnBrk="1" latinLnBrk="0" hangingPunct="1">
        <a:spcBef>
          <a:spcPct val="20000"/>
        </a:spcBef>
        <a:buClr>
          <a:schemeClr val="accent2"/>
        </a:buClr>
        <a:buSzPct val="120000"/>
        <a:buFont typeface="Roboto"/>
        <a:buChar char="▸"/>
        <a:defRPr sz="2400" kern="1200">
          <a:solidFill>
            <a:schemeClr val="tx1"/>
          </a:solidFill>
          <a:latin typeface="Roboto" panose="02000000000000000000" pitchFamily="2" charset="0"/>
          <a:ea typeface="Roboto" panose="02000000000000000000" pitchFamily="2" charset="0"/>
          <a:cs typeface="+mn-cs"/>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Roboto" panose="02000000000000000000" pitchFamily="2" charset="0"/>
          <a:ea typeface="Roboto" panose="02000000000000000000" pitchFamily="2" charset="0"/>
          <a:cs typeface="+mn-cs"/>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Roboto" panose="02000000000000000000" pitchFamily="2" charset="0"/>
          <a:ea typeface="Roboto" panose="02000000000000000000" pitchFamily="2"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infrastructure-exchange.energy.gov/Login.aspx" TargetMode="External"/><Relationship Id="rId4" Type="http://schemas.openxmlformats.org/officeDocument/2006/relationships/hyperlink" Target="https://www.login.gov/policy/our-privacy-act-stat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6F2D3-CB9F-D030-0E4C-6B251E06A833}"/>
              </a:ext>
            </a:extLst>
          </p:cNvPr>
          <p:cNvSpPr>
            <a:spLocks noGrp="1"/>
          </p:cNvSpPr>
          <p:nvPr>
            <p:ph type="ctrTitle"/>
          </p:nvPr>
        </p:nvSpPr>
        <p:spPr>
          <a:xfrm>
            <a:off x="2669914" y="2699243"/>
            <a:ext cx="9275670" cy="1470025"/>
          </a:xfrm>
        </p:spPr>
        <p:txBody>
          <a:bodyPr/>
          <a:lstStyle/>
          <a:p>
            <a:r>
              <a:rPr lang="en-US" dirty="0">
                <a:latin typeface="Titillium Web"/>
              </a:rPr>
              <a:t>48C </a:t>
            </a:r>
            <a:r>
              <a:rPr lang="en-US" dirty="0" err="1">
                <a:latin typeface="Titillium Web"/>
              </a:rPr>
              <a:t>eXCHANGE</a:t>
            </a:r>
            <a:r>
              <a:rPr lang="en-US" dirty="0">
                <a:latin typeface="Titillium Web"/>
              </a:rPr>
              <a:t> Concept Paper Submission Screens</a:t>
            </a:r>
            <a:endParaRPr lang="en-US" dirty="0"/>
          </a:p>
        </p:txBody>
      </p:sp>
      <p:sp>
        <p:nvSpPr>
          <p:cNvPr id="4" name="Slide Number Placeholder 3">
            <a:extLst>
              <a:ext uri="{FF2B5EF4-FFF2-40B4-BE49-F238E27FC236}">
                <a16:creationId xmlns:a16="http://schemas.microsoft.com/office/drawing/2014/main" id="{4542E350-815C-8196-CA2E-4669B218A40A}"/>
              </a:ext>
            </a:extLst>
          </p:cNvPr>
          <p:cNvSpPr>
            <a:spLocks noGrp="1"/>
          </p:cNvSpPr>
          <p:nvPr>
            <p:ph type="sldNum" sz="quarter" idx="4294967295"/>
          </p:nvPr>
        </p:nvSpPr>
        <p:spPr>
          <a:xfrm>
            <a:off x="11634788" y="6357938"/>
            <a:ext cx="557212" cy="365125"/>
          </a:xfrm>
        </p:spPr>
        <p:txBody>
          <a:bodyPr/>
          <a:lstStyle/>
          <a:p>
            <a:fld id="{F49B8720-E526-BD45-92D7-B4028BF31DDE}" type="slidenum">
              <a:rPr lang="en-US" smtClean="0"/>
              <a:pPr/>
              <a:t>0</a:t>
            </a:fld>
            <a:endParaRPr lang="en-US"/>
          </a:p>
        </p:txBody>
      </p:sp>
    </p:spTree>
    <p:extLst>
      <p:ext uri="{BB962C8B-B14F-4D97-AF65-F5344CB8AC3E}">
        <p14:creationId xmlns:p14="http://schemas.microsoft.com/office/powerpoint/2010/main" val="2337195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7C49-FEF5-6511-C9F3-06B690752FF4}"/>
              </a:ext>
            </a:extLst>
          </p:cNvPr>
          <p:cNvSpPr>
            <a:spLocks noGrp="1"/>
          </p:cNvSpPr>
          <p:nvPr>
            <p:ph type="title"/>
          </p:nvPr>
        </p:nvSpPr>
        <p:spPr/>
        <p:txBody>
          <a:bodyPr/>
          <a:lstStyle/>
          <a:p>
            <a:r>
              <a:rPr lang="en-US">
                <a:latin typeface="Titillium Web"/>
              </a:rPr>
              <a:t>eXCHANGE Concept Paper Submission (Funds and Costs)</a:t>
            </a:r>
          </a:p>
        </p:txBody>
      </p:sp>
      <p:sp>
        <p:nvSpPr>
          <p:cNvPr id="4" name="Slide Number Placeholder 3">
            <a:extLst>
              <a:ext uri="{FF2B5EF4-FFF2-40B4-BE49-F238E27FC236}">
                <a16:creationId xmlns:a16="http://schemas.microsoft.com/office/drawing/2014/main" id="{A9EA36E7-C165-C9BE-BB65-8DCA5FC8C068}"/>
              </a:ext>
            </a:extLst>
          </p:cNvPr>
          <p:cNvSpPr>
            <a:spLocks noGrp="1"/>
          </p:cNvSpPr>
          <p:nvPr>
            <p:ph type="sldNum" sz="quarter" idx="4"/>
          </p:nvPr>
        </p:nvSpPr>
        <p:spPr/>
        <p:txBody>
          <a:bodyPr/>
          <a:lstStyle/>
          <a:p>
            <a:fld id="{F49B8720-E526-BD45-92D7-B4028BF31DDE}" type="slidenum">
              <a:rPr lang="en-US" smtClean="0"/>
              <a:pPr/>
              <a:t>9</a:t>
            </a:fld>
            <a:endParaRPr lang="en-US"/>
          </a:p>
        </p:txBody>
      </p:sp>
      <p:pic>
        <p:nvPicPr>
          <p:cNvPr id="3" name="Picture 4">
            <a:extLst>
              <a:ext uri="{FF2B5EF4-FFF2-40B4-BE49-F238E27FC236}">
                <a16:creationId xmlns:a16="http://schemas.microsoft.com/office/drawing/2014/main" id="{2DB8B14E-21B8-B40C-16B2-D6F514A0F900}"/>
              </a:ext>
            </a:extLst>
          </p:cNvPr>
          <p:cNvPicPr>
            <a:picLocks noChangeAspect="1"/>
          </p:cNvPicPr>
          <p:nvPr/>
        </p:nvPicPr>
        <p:blipFill>
          <a:blip r:embed="rId2"/>
          <a:stretch>
            <a:fillRect/>
          </a:stretch>
        </p:blipFill>
        <p:spPr>
          <a:xfrm>
            <a:off x="448733" y="1139584"/>
            <a:ext cx="10850033" cy="3351165"/>
          </a:xfrm>
          <a:prstGeom prst="rect">
            <a:avLst/>
          </a:prstGeom>
        </p:spPr>
      </p:pic>
      <p:sp>
        <p:nvSpPr>
          <p:cNvPr id="5" name="Rectangle 4">
            <a:extLst>
              <a:ext uri="{FF2B5EF4-FFF2-40B4-BE49-F238E27FC236}">
                <a16:creationId xmlns:a16="http://schemas.microsoft.com/office/drawing/2014/main" id="{65BADF3A-B3F0-16C6-38D7-A3468F9673F5}"/>
              </a:ext>
            </a:extLst>
          </p:cNvPr>
          <p:cNvSpPr/>
          <p:nvPr/>
        </p:nvSpPr>
        <p:spPr>
          <a:xfrm>
            <a:off x="558800" y="2474383"/>
            <a:ext cx="7349066" cy="130598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88C8C2A-39FA-BDB4-7BF5-62DAEB2024F3}"/>
              </a:ext>
            </a:extLst>
          </p:cNvPr>
          <p:cNvSpPr txBox="1"/>
          <p:nvPr/>
        </p:nvSpPr>
        <p:spPr>
          <a:xfrm>
            <a:off x="560916" y="2476500"/>
            <a:ext cx="288507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solidFill>
                  <a:schemeClr val="tx2"/>
                </a:solidFill>
              </a:rPr>
              <a:t>Qualified Investment for this project: </a:t>
            </a:r>
            <a:endParaRPr lang="en-US" sz="900" b="1">
              <a:solidFill>
                <a:schemeClr val="tx2"/>
              </a:solidFill>
              <a:ea typeface="Roboto"/>
              <a:cs typeface="Roboto"/>
            </a:endParaRPr>
          </a:p>
        </p:txBody>
      </p:sp>
      <p:pic>
        <p:nvPicPr>
          <p:cNvPr id="15" name="Picture 19">
            <a:extLst>
              <a:ext uri="{FF2B5EF4-FFF2-40B4-BE49-F238E27FC236}">
                <a16:creationId xmlns:a16="http://schemas.microsoft.com/office/drawing/2014/main" id="{67B69ED6-50C1-75DA-BB5E-6B1EEC2F96A0}"/>
              </a:ext>
            </a:extLst>
          </p:cNvPr>
          <p:cNvPicPr>
            <a:picLocks noChangeAspect="1"/>
          </p:cNvPicPr>
          <p:nvPr/>
        </p:nvPicPr>
        <p:blipFill>
          <a:blip r:embed="rId3"/>
          <a:stretch>
            <a:fillRect/>
          </a:stretch>
        </p:blipFill>
        <p:spPr>
          <a:xfrm>
            <a:off x="2553475" y="2450319"/>
            <a:ext cx="3251200" cy="274910"/>
          </a:xfrm>
          <a:prstGeom prst="rect">
            <a:avLst/>
          </a:prstGeom>
        </p:spPr>
      </p:pic>
      <p:sp>
        <p:nvSpPr>
          <p:cNvPr id="16" name="TextBox 15">
            <a:extLst>
              <a:ext uri="{FF2B5EF4-FFF2-40B4-BE49-F238E27FC236}">
                <a16:creationId xmlns:a16="http://schemas.microsoft.com/office/drawing/2014/main" id="{FC8073F4-5692-8F01-C245-6DE5690C074E}"/>
              </a:ext>
            </a:extLst>
          </p:cNvPr>
          <p:cNvSpPr txBox="1"/>
          <p:nvPr/>
        </p:nvSpPr>
        <p:spPr>
          <a:xfrm>
            <a:off x="530023" y="2916995"/>
            <a:ext cx="388005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solidFill>
                  <a:schemeClr val="tx2"/>
                </a:solidFill>
              </a:rPr>
              <a:t>Enter the credit rate you are requesting through this application:</a:t>
            </a:r>
            <a:endParaRPr lang="en-US">
              <a:solidFill>
                <a:schemeClr val="tx2"/>
              </a:solidFill>
            </a:endParaRPr>
          </a:p>
        </p:txBody>
      </p:sp>
      <p:pic>
        <p:nvPicPr>
          <p:cNvPr id="18" name="Picture 17">
            <a:extLst>
              <a:ext uri="{FF2B5EF4-FFF2-40B4-BE49-F238E27FC236}">
                <a16:creationId xmlns:a16="http://schemas.microsoft.com/office/drawing/2014/main" id="{45B7EB79-E80A-746A-EF54-3911E72B6E1E}"/>
              </a:ext>
            </a:extLst>
          </p:cNvPr>
          <p:cNvPicPr>
            <a:picLocks noChangeAspect="1"/>
          </p:cNvPicPr>
          <p:nvPr/>
        </p:nvPicPr>
        <p:blipFill rotWithShape="1">
          <a:blip r:embed="rId4"/>
          <a:srcRect t="1552" r="24138" b="3448"/>
          <a:stretch/>
        </p:blipFill>
        <p:spPr>
          <a:xfrm>
            <a:off x="648028" y="3149828"/>
            <a:ext cx="936954" cy="290566"/>
          </a:xfrm>
          <a:prstGeom prst="rect">
            <a:avLst/>
          </a:prstGeom>
        </p:spPr>
      </p:pic>
      <p:sp>
        <p:nvSpPr>
          <p:cNvPr id="21" name="TextBox 20">
            <a:extLst>
              <a:ext uri="{FF2B5EF4-FFF2-40B4-BE49-F238E27FC236}">
                <a16:creationId xmlns:a16="http://schemas.microsoft.com/office/drawing/2014/main" id="{A8A204FB-0270-6C32-B7FF-62F721DC60CC}"/>
              </a:ext>
            </a:extLst>
          </p:cNvPr>
          <p:cNvSpPr txBox="1"/>
          <p:nvPr/>
        </p:nvSpPr>
        <p:spPr>
          <a:xfrm>
            <a:off x="847524" y="3139245"/>
            <a:ext cx="370416" cy="25391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b="1">
                <a:solidFill>
                  <a:schemeClr val="tx2"/>
                </a:solidFill>
              </a:rPr>
              <a:t>6%</a:t>
            </a:r>
            <a:endParaRPr lang="en-US" sz="1050" b="1">
              <a:solidFill>
                <a:schemeClr val="tx2"/>
              </a:solidFill>
              <a:ea typeface="Roboto"/>
              <a:cs typeface="Roboto"/>
            </a:endParaRPr>
          </a:p>
        </p:txBody>
      </p:sp>
      <p:pic>
        <p:nvPicPr>
          <p:cNvPr id="17" name="Picture 17">
            <a:extLst>
              <a:ext uri="{FF2B5EF4-FFF2-40B4-BE49-F238E27FC236}">
                <a16:creationId xmlns:a16="http://schemas.microsoft.com/office/drawing/2014/main" id="{06412411-C3B3-0873-CF5B-07362AFBE77B}"/>
              </a:ext>
            </a:extLst>
          </p:cNvPr>
          <p:cNvPicPr>
            <a:picLocks noChangeAspect="1"/>
          </p:cNvPicPr>
          <p:nvPr/>
        </p:nvPicPr>
        <p:blipFill rotWithShape="1">
          <a:blip r:embed="rId4"/>
          <a:srcRect l="-1775" t="-1983" r="59333"/>
          <a:stretch/>
        </p:blipFill>
        <p:spPr>
          <a:xfrm>
            <a:off x="648028" y="3403828"/>
            <a:ext cx="524193" cy="279544"/>
          </a:xfrm>
          <a:prstGeom prst="rect">
            <a:avLst/>
          </a:prstGeom>
        </p:spPr>
      </p:pic>
      <p:sp>
        <p:nvSpPr>
          <p:cNvPr id="22" name="TextBox 21">
            <a:extLst>
              <a:ext uri="{FF2B5EF4-FFF2-40B4-BE49-F238E27FC236}">
                <a16:creationId xmlns:a16="http://schemas.microsoft.com/office/drawing/2014/main" id="{23F589BF-B658-88B4-BD5B-20634FB63275}"/>
              </a:ext>
            </a:extLst>
          </p:cNvPr>
          <p:cNvSpPr txBox="1"/>
          <p:nvPr/>
        </p:nvSpPr>
        <p:spPr>
          <a:xfrm>
            <a:off x="871422" y="3403828"/>
            <a:ext cx="518582" cy="25391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b="1">
                <a:solidFill>
                  <a:schemeClr val="tx2"/>
                </a:solidFill>
              </a:rPr>
              <a:t>30%</a:t>
            </a:r>
            <a:endParaRPr lang="en-US"/>
          </a:p>
        </p:txBody>
      </p:sp>
      <p:sp>
        <p:nvSpPr>
          <p:cNvPr id="20" name="Rectangle 19">
            <a:extLst>
              <a:ext uri="{FF2B5EF4-FFF2-40B4-BE49-F238E27FC236}">
                <a16:creationId xmlns:a16="http://schemas.microsoft.com/office/drawing/2014/main" id="{0943EB45-75AD-331D-4D6B-3EF4197D6A96}"/>
              </a:ext>
            </a:extLst>
          </p:cNvPr>
          <p:cNvSpPr/>
          <p:nvPr/>
        </p:nvSpPr>
        <p:spPr>
          <a:xfrm>
            <a:off x="1925430" y="3169202"/>
            <a:ext cx="459317" cy="45931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E3F73A0-EC02-757E-7540-49EC460EA2D6}"/>
              </a:ext>
            </a:extLst>
          </p:cNvPr>
          <p:cNvSpPr txBox="1"/>
          <p:nvPr/>
        </p:nvSpPr>
        <p:spPr>
          <a:xfrm>
            <a:off x="560914" y="3627782"/>
            <a:ext cx="340783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solidFill>
                  <a:schemeClr val="tx2"/>
                </a:solidFill>
              </a:rPr>
              <a:t>Requested credit amount, base on the fields above:</a:t>
            </a:r>
            <a:endParaRPr lang="en-US">
              <a:solidFill>
                <a:schemeClr val="tx2"/>
              </a:solidFill>
            </a:endParaRPr>
          </a:p>
        </p:txBody>
      </p:sp>
      <p:sp>
        <p:nvSpPr>
          <p:cNvPr id="7" name="Rectangle 6">
            <a:extLst>
              <a:ext uri="{FF2B5EF4-FFF2-40B4-BE49-F238E27FC236}">
                <a16:creationId xmlns:a16="http://schemas.microsoft.com/office/drawing/2014/main" id="{4C257068-7EBF-72FD-B541-285F78234DB3}"/>
              </a:ext>
            </a:extLst>
          </p:cNvPr>
          <p:cNvSpPr/>
          <p:nvPr/>
        </p:nvSpPr>
        <p:spPr>
          <a:xfrm>
            <a:off x="2590110" y="2474150"/>
            <a:ext cx="3443355" cy="22970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D81B999-B394-3981-1CF2-9F240814B6F8}"/>
              </a:ext>
            </a:extLst>
          </p:cNvPr>
          <p:cNvSpPr txBox="1"/>
          <p:nvPr/>
        </p:nvSpPr>
        <p:spPr>
          <a:xfrm>
            <a:off x="2661478" y="2473737"/>
            <a:ext cx="1700697" cy="215444"/>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t>$1,000,000.00</a:t>
            </a:r>
            <a:endParaRPr lang="en-US"/>
          </a:p>
        </p:txBody>
      </p:sp>
      <p:sp>
        <p:nvSpPr>
          <p:cNvPr id="9" name="TextBox 8">
            <a:extLst>
              <a:ext uri="{FF2B5EF4-FFF2-40B4-BE49-F238E27FC236}">
                <a16:creationId xmlns:a16="http://schemas.microsoft.com/office/drawing/2014/main" id="{778172AD-92D0-DE2E-E8A5-395B5442480A}"/>
              </a:ext>
            </a:extLst>
          </p:cNvPr>
          <p:cNvSpPr txBox="1"/>
          <p:nvPr/>
        </p:nvSpPr>
        <p:spPr>
          <a:xfrm>
            <a:off x="3367548" y="3646128"/>
            <a:ext cx="1442063" cy="215444"/>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$300,000                              </a:t>
            </a:r>
            <a:endParaRPr lang="en-US" sz="800">
              <a:ea typeface="Roboto"/>
              <a:cs typeface="Roboto"/>
            </a:endParaRPr>
          </a:p>
        </p:txBody>
      </p:sp>
      <p:sp>
        <p:nvSpPr>
          <p:cNvPr id="10" name="TextBox 9">
            <a:extLst>
              <a:ext uri="{FF2B5EF4-FFF2-40B4-BE49-F238E27FC236}">
                <a16:creationId xmlns:a16="http://schemas.microsoft.com/office/drawing/2014/main" id="{A95569DA-51B1-8F3E-4401-39A55B8CF9FA}"/>
              </a:ext>
            </a:extLst>
          </p:cNvPr>
          <p:cNvSpPr txBox="1"/>
          <p:nvPr/>
        </p:nvSpPr>
        <p:spPr>
          <a:xfrm>
            <a:off x="1169578" y="3098907"/>
            <a:ext cx="9911461"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solidFill>
                  <a:srgbClr val="595959"/>
                </a:solidFill>
                <a:latin typeface="Arial"/>
                <a:ea typeface="Arial"/>
                <a:cs typeface="Arial"/>
              </a:rPr>
              <a:t>Taxpayer does not intend to satisfy the prevailing wage and apprentice requirements under IRC § 48C(e)(5)(A) &amp; (6). If checked, the credit rate cannot be increased even if the prevailing wage and apprenticeship requirements are met. </a:t>
            </a:r>
            <a:endParaRPr lang="en-US" sz="800" b="1">
              <a:solidFill>
                <a:srgbClr val="595959"/>
              </a:solidFill>
              <a:ea typeface="Roboto"/>
              <a:cs typeface="Roboto"/>
            </a:endParaRPr>
          </a:p>
        </p:txBody>
      </p:sp>
      <p:sp>
        <p:nvSpPr>
          <p:cNvPr id="12" name="TextBox 11">
            <a:extLst>
              <a:ext uri="{FF2B5EF4-FFF2-40B4-BE49-F238E27FC236}">
                <a16:creationId xmlns:a16="http://schemas.microsoft.com/office/drawing/2014/main" id="{F7A20294-AF88-9EAF-0205-DC0D724001D3}"/>
              </a:ext>
            </a:extLst>
          </p:cNvPr>
          <p:cNvSpPr txBox="1"/>
          <p:nvPr/>
        </p:nvSpPr>
        <p:spPr>
          <a:xfrm>
            <a:off x="1178476" y="3418305"/>
            <a:ext cx="1003136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solidFill>
                  <a:srgbClr val="595959"/>
                </a:solidFill>
                <a:latin typeface="Arial"/>
                <a:cs typeface="Arial"/>
              </a:rPr>
              <a:t>Taxpayer</a:t>
            </a:r>
            <a:r>
              <a:rPr lang="en-US" sz="800" b="1" i="1" dirty="0">
                <a:solidFill>
                  <a:srgbClr val="595959"/>
                </a:solidFill>
                <a:latin typeface="Arial"/>
                <a:cs typeface="Arial"/>
              </a:rPr>
              <a:t> intends</a:t>
            </a:r>
            <a:r>
              <a:rPr lang="en-US" sz="800" b="1" dirty="0">
                <a:solidFill>
                  <a:srgbClr val="595959"/>
                </a:solidFill>
                <a:latin typeface="Arial"/>
                <a:cs typeface="Arial"/>
              </a:rPr>
              <a:t> to satisfy the prevailing wage and apprenticeship requirements under IRC Sec. 48C(e)(5)(A) &amp; (6).</a:t>
            </a:r>
            <a:endParaRPr lang="en-US" sz="800" b="1" dirty="0">
              <a:solidFill>
                <a:srgbClr val="595959"/>
              </a:solidFill>
              <a:ea typeface="Roboto"/>
              <a:cs typeface="Roboto"/>
            </a:endParaRPr>
          </a:p>
        </p:txBody>
      </p:sp>
      <p:sp>
        <p:nvSpPr>
          <p:cNvPr id="11" name="TextBox 10">
            <a:extLst>
              <a:ext uri="{FF2B5EF4-FFF2-40B4-BE49-F238E27FC236}">
                <a16:creationId xmlns:a16="http://schemas.microsoft.com/office/drawing/2014/main" id="{472822D6-491A-6B42-C424-34A52CCB2A3A}"/>
              </a:ext>
            </a:extLst>
          </p:cNvPr>
          <p:cNvSpPr txBox="1"/>
          <p:nvPr/>
        </p:nvSpPr>
        <p:spPr>
          <a:xfrm>
            <a:off x="560638" y="2728386"/>
            <a:ext cx="1003136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solidFill>
                  <a:srgbClr val="595959"/>
                </a:solidFill>
                <a:latin typeface="Arial"/>
                <a:cs typeface="Arial"/>
              </a:rPr>
              <a:t>Taxpayer</a:t>
            </a:r>
            <a:r>
              <a:rPr lang="en-US" sz="800" b="1" i="1" dirty="0">
                <a:solidFill>
                  <a:srgbClr val="595959"/>
                </a:solidFill>
                <a:latin typeface="Arial"/>
                <a:cs typeface="Arial"/>
              </a:rPr>
              <a:t> intends</a:t>
            </a:r>
            <a:r>
              <a:rPr lang="en-US" sz="800" b="1" dirty="0">
                <a:solidFill>
                  <a:srgbClr val="595959"/>
                </a:solidFill>
                <a:latin typeface="Arial"/>
                <a:cs typeface="Arial"/>
              </a:rPr>
              <a:t> to satisfy the prevailing wage and apprenticeship requirements under IRC Sec. 48C(e)(5)(A) &amp; (6).</a:t>
            </a:r>
            <a:endParaRPr lang="en-US" sz="800" b="1">
              <a:solidFill>
                <a:srgbClr val="595959"/>
              </a:solidFill>
              <a:ea typeface="Roboto"/>
              <a:cs typeface="Roboto"/>
            </a:endParaRPr>
          </a:p>
        </p:txBody>
      </p:sp>
      <p:pic>
        <p:nvPicPr>
          <p:cNvPr id="24" name="Graphic 24" descr="Checkbox Checked with solid fill">
            <a:extLst>
              <a:ext uri="{FF2B5EF4-FFF2-40B4-BE49-F238E27FC236}">
                <a16:creationId xmlns:a16="http://schemas.microsoft.com/office/drawing/2014/main" id="{D977CE85-01AC-B8FF-EB14-0FC864F9AA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4854" y="2693773"/>
            <a:ext cx="306860" cy="306860"/>
          </a:xfrm>
          <a:prstGeom prst="rect">
            <a:avLst/>
          </a:prstGeom>
        </p:spPr>
      </p:pic>
      <p:sp>
        <p:nvSpPr>
          <p:cNvPr id="14" name="Oval 13">
            <a:extLst>
              <a:ext uri="{FF2B5EF4-FFF2-40B4-BE49-F238E27FC236}">
                <a16:creationId xmlns:a16="http://schemas.microsoft.com/office/drawing/2014/main" id="{CC028D6B-9B39-47AD-06BE-2B060343929E}"/>
              </a:ext>
            </a:extLst>
          </p:cNvPr>
          <p:cNvSpPr/>
          <p:nvPr/>
        </p:nvSpPr>
        <p:spPr>
          <a:xfrm>
            <a:off x="711200" y="3441700"/>
            <a:ext cx="165100" cy="139700"/>
          </a:xfrm>
          <a:prstGeom prst="ellipse">
            <a:avLst/>
          </a:prstGeom>
          <a:solidFill>
            <a:srgbClr val="595959"/>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3882C1-7E1E-3B62-D1CD-A2E859D834D0}"/>
              </a:ext>
            </a:extLst>
          </p:cNvPr>
          <p:cNvSpPr/>
          <p:nvPr/>
        </p:nvSpPr>
        <p:spPr>
          <a:xfrm>
            <a:off x="9682315" y="3684638"/>
            <a:ext cx="1307691" cy="32446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51178D-F079-717F-167C-A277D70133E4}"/>
              </a:ext>
            </a:extLst>
          </p:cNvPr>
          <p:cNvSpPr/>
          <p:nvPr/>
        </p:nvSpPr>
        <p:spPr>
          <a:xfrm>
            <a:off x="4467954" y="1795586"/>
            <a:ext cx="1264507" cy="15327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Privacy Statements</a:t>
            </a:r>
            <a:endParaRPr lang="en-US" dirty="0"/>
          </a:p>
        </p:txBody>
      </p:sp>
      <p:sp>
        <p:nvSpPr>
          <p:cNvPr id="27" name="Rectangle 26">
            <a:extLst>
              <a:ext uri="{FF2B5EF4-FFF2-40B4-BE49-F238E27FC236}">
                <a16:creationId xmlns:a16="http://schemas.microsoft.com/office/drawing/2014/main" id="{F9CC460A-9922-3CD7-D7B5-1A2976157F38}"/>
              </a:ext>
            </a:extLst>
          </p:cNvPr>
          <p:cNvSpPr/>
          <p:nvPr/>
        </p:nvSpPr>
        <p:spPr>
          <a:xfrm>
            <a:off x="5801237" y="1801097"/>
            <a:ext cx="1264507" cy="15327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Upload and Submit</a:t>
            </a:r>
            <a:endParaRPr lang="en-US" dirty="0"/>
          </a:p>
        </p:txBody>
      </p:sp>
      <p:sp>
        <p:nvSpPr>
          <p:cNvPr id="8" name="TextBox 7">
            <a:extLst>
              <a:ext uri="{FF2B5EF4-FFF2-40B4-BE49-F238E27FC236}">
                <a16:creationId xmlns:a16="http://schemas.microsoft.com/office/drawing/2014/main" id="{24136EB1-0BA9-7D6B-6D8D-00D2B7493E49}"/>
              </a:ext>
            </a:extLst>
          </p:cNvPr>
          <p:cNvSpPr txBox="1"/>
          <p:nvPr/>
        </p:nvSpPr>
        <p:spPr>
          <a:xfrm>
            <a:off x="2181485" y="1099444"/>
            <a:ext cx="1089615" cy="307777"/>
          </a:xfrm>
          <a:prstGeom prst="rect">
            <a:avLst/>
          </a:prstGeom>
          <a:solidFill>
            <a:schemeClr val="bg1"/>
          </a:solidFill>
          <a:effectLst>
            <a:softEdge rad="63500"/>
          </a:effectLst>
        </p:spPr>
        <p:txBody>
          <a:bodyPr wrap="square" rtlCol="0">
            <a:spAutoFit/>
          </a:bodyPr>
          <a:lstStyle/>
          <a:p>
            <a:r>
              <a:rPr lang="en-US" sz="1400" dirty="0">
                <a:solidFill>
                  <a:srgbClr val="0063A5"/>
                </a:solidFill>
              </a:rPr>
              <a:t>1545-2151</a:t>
            </a:r>
          </a:p>
        </p:txBody>
      </p:sp>
    </p:spTree>
    <p:extLst>
      <p:ext uri="{BB962C8B-B14F-4D97-AF65-F5344CB8AC3E}">
        <p14:creationId xmlns:p14="http://schemas.microsoft.com/office/powerpoint/2010/main" val="179262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7C49-FEF5-6511-C9F3-06B690752FF4}"/>
              </a:ext>
            </a:extLst>
          </p:cNvPr>
          <p:cNvSpPr>
            <a:spLocks noGrp="1"/>
          </p:cNvSpPr>
          <p:nvPr>
            <p:ph type="title"/>
          </p:nvPr>
        </p:nvSpPr>
        <p:spPr/>
        <p:txBody>
          <a:bodyPr/>
          <a:lstStyle/>
          <a:p>
            <a:r>
              <a:rPr lang="en-US" dirty="0" err="1">
                <a:latin typeface="Titillium Web"/>
              </a:rPr>
              <a:t>eXCHANGE</a:t>
            </a:r>
            <a:r>
              <a:rPr lang="en-US" dirty="0">
                <a:latin typeface="Titillium Web"/>
              </a:rPr>
              <a:t> Concept Paper Submission (Privacy Statement)</a:t>
            </a:r>
          </a:p>
        </p:txBody>
      </p:sp>
      <p:sp>
        <p:nvSpPr>
          <p:cNvPr id="4" name="Slide Number Placeholder 3">
            <a:extLst>
              <a:ext uri="{FF2B5EF4-FFF2-40B4-BE49-F238E27FC236}">
                <a16:creationId xmlns:a16="http://schemas.microsoft.com/office/drawing/2014/main" id="{A9EA36E7-C165-C9BE-BB65-8DCA5FC8C068}"/>
              </a:ext>
            </a:extLst>
          </p:cNvPr>
          <p:cNvSpPr>
            <a:spLocks noGrp="1"/>
          </p:cNvSpPr>
          <p:nvPr>
            <p:ph type="sldNum" sz="quarter" idx="4"/>
          </p:nvPr>
        </p:nvSpPr>
        <p:spPr/>
        <p:txBody>
          <a:bodyPr/>
          <a:lstStyle/>
          <a:p>
            <a:fld id="{F49B8720-E526-BD45-92D7-B4028BF31DDE}" type="slidenum">
              <a:rPr lang="en-US" smtClean="0"/>
              <a:pPr/>
              <a:t>10</a:t>
            </a:fld>
            <a:endParaRPr lang="en-US"/>
          </a:p>
        </p:txBody>
      </p:sp>
      <p:pic>
        <p:nvPicPr>
          <p:cNvPr id="3" name="Picture 4">
            <a:extLst>
              <a:ext uri="{FF2B5EF4-FFF2-40B4-BE49-F238E27FC236}">
                <a16:creationId xmlns:a16="http://schemas.microsoft.com/office/drawing/2014/main" id="{0DC299C0-E3C8-E670-6BD1-3ECF5F80D2E1}"/>
              </a:ext>
            </a:extLst>
          </p:cNvPr>
          <p:cNvPicPr>
            <a:picLocks noChangeAspect="1"/>
          </p:cNvPicPr>
          <p:nvPr/>
        </p:nvPicPr>
        <p:blipFill>
          <a:blip r:embed="rId2"/>
          <a:stretch>
            <a:fillRect/>
          </a:stretch>
        </p:blipFill>
        <p:spPr>
          <a:xfrm>
            <a:off x="842320" y="758350"/>
            <a:ext cx="10548550" cy="6103299"/>
          </a:xfrm>
          <a:prstGeom prst="rect">
            <a:avLst/>
          </a:prstGeom>
        </p:spPr>
      </p:pic>
      <p:sp>
        <p:nvSpPr>
          <p:cNvPr id="6" name="Rectangle 5">
            <a:extLst>
              <a:ext uri="{FF2B5EF4-FFF2-40B4-BE49-F238E27FC236}">
                <a16:creationId xmlns:a16="http://schemas.microsoft.com/office/drawing/2014/main" id="{E92A4BCA-6D94-5746-5E38-B10FE8FB3BD3}"/>
              </a:ext>
            </a:extLst>
          </p:cNvPr>
          <p:cNvSpPr/>
          <p:nvPr/>
        </p:nvSpPr>
        <p:spPr>
          <a:xfrm>
            <a:off x="4784124" y="1468393"/>
            <a:ext cx="1264507" cy="131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Privacy Statements</a:t>
            </a:r>
            <a:endParaRPr lang="en-US" dirty="0"/>
          </a:p>
        </p:txBody>
      </p:sp>
      <p:sp>
        <p:nvSpPr>
          <p:cNvPr id="7" name="Rectangle 6">
            <a:extLst>
              <a:ext uri="{FF2B5EF4-FFF2-40B4-BE49-F238E27FC236}">
                <a16:creationId xmlns:a16="http://schemas.microsoft.com/office/drawing/2014/main" id="{066B16D0-40E7-62B1-F3E5-C219C40E6791}"/>
              </a:ext>
            </a:extLst>
          </p:cNvPr>
          <p:cNvSpPr/>
          <p:nvPr/>
        </p:nvSpPr>
        <p:spPr>
          <a:xfrm>
            <a:off x="6112476" y="1468393"/>
            <a:ext cx="1264507" cy="131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Upload and Submit</a:t>
            </a:r>
            <a:endParaRPr lang="en-US" dirty="0"/>
          </a:p>
        </p:txBody>
      </p:sp>
      <p:sp>
        <p:nvSpPr>
          <p:cNvPr id="8" name="Rectangle 7">
            <a:extLst>
              <a:ext uri="{FF2B5EF4-FFF2-40B4-BE49-F238E27FC236}">
                <a16:creationId xmlns:a16="http://schemas.microsoft.com/office/drawing/2014/main" id="{5A718C85-40EA-AA40-246F-65D866CE5255}"/>
              </a:ext>
            </a:extLst>
          </p:cNvPr>
          <p:cNvSpPr/>
          <p:nvPr/>
        </p:nvSpPr>
        <p:spPr>
          <a:xfrm>
            <a:off x="1519881" y="1468393"/>
            <a:ext cx="1264507" cy="16269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Contact Information</a:t>
            </a:r>
            <a:endParaRPr lang="en-US" dirty="0"/>
          </a:p>
        </p:txBody>
      </p:sp>
      <p:sp>
        <p:nvSpPr>
          <p:cNvPr id="9" name="TextBox 8">
            <a:extLst>
              <a:ext uri="{FF2B5EF4-FFF2-40B4-BE49-F238E27FC236}">
                <a16:creationId xmlns:a16="http://schemas.microsoft.com/office/drawing/2014/main" id="{B5CFC600-573E-B247-0245-7E80F284E509}"/>
              </a:ext>
            </a:extLst>
          </p:cNvPr>
          <p:cNvSpPr txBox="1"/>
          <p:nvPr/>
        </p:nvSpPr>
        <p:spPr>
          <a:xfrm>
            <a:off x="1278924" y="1881316"/>
            <a:ext cx="9675340"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Privacy Statements</a:t>
            </a:r>
          </a:p>
          <a:p>
            <a:r>
              <a:rPr lang="en-US" sz="800" dirty="0">
                <a:ea typeface="Roboto"/>
                <a:cs typeface="Roboto"/>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dirty="0">
              <a:ea typeface="+mn-lt"/>
              <a:cs typeface="+mn-lt"/>
            </a:endParaRPr>
          </a:p>
          <a:p>
            <a:r>
              <a:rPr lang="en-US" sz="800" dirty="0">
                <a:ea typeface="+mn-lt"/>
                <a:cs typeface="+mn-lt"/>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vxxxxxxxxxxxxxxxxxxxxxxxxxxxxxxxxxxxxxxxxxxxxxxxxxxxxxxxxxxxxxxxxxxxxxxxxxxxxxxxxxxxxxxxxxxxxxxxxxxxxxxxxxxxxxxxxxxxxxxxxxxxxxxxxxxxxxxxxxxxxxxxxxxxxxxxxxxxxxxxxxxxxxxxxxxxxxxxxxxxxxxxxxxxxxxxxxxxxxxxxxxxxxxxxvxxxxxxxxxxxxxxxxxxxxxxxxxxxxxxxxxxxxxxxxxxxxxxxxxxxxxxxxxxxxxxxxxxxxxxxxxxxxxxxxxxxxxxxxxxxxxxxxxxxxxxxx</a:t>
            </a:r>
            <a:endParaRPr lang="en-US" dirty="0">
              <a:ea typeface="+mn-lt"/>
              <a:cs typeface="+mn-lt"/>
            </a:endParaRPr>
          </a:p>
          <a:p>
            <a:r>
              <a:rPr lang="en-US" sz="800" dirty="0">
                <a:ea typeface="+mn-lt"/>
                <a:cs typeface="+mn-lt"/>
              </a:rPr>
              <a:t>xxxxxxxxxxxxxxxxxxxxxxxxxxxxxxxxxxxxxxxxxxxxxxxxxxxxxxxxxxxxxxxxxxxxxxxxxxxxxxxxxxxxxxxxxxxxxxxxxxxxxxxxxxxxxxxxxxxxxxxxxxxxxxxxxxxxxxxxxxxxxxxxxxxxxxx</a:t>
            </a:r>
            <a:endParaRPr lang="en-US" dirty="0">
              <a:ea typeface="+mn-lt"/>
              <a:cs typeface="+mn-lt"/>
            </a:endParaRPr>
          </a:p>
          <a:p>
            <a:r>
              <a:rPr lang="en-US" sz="800" dirty="0">
                <a:ea typeface="+mn-lt"/>
                <a:cs typeface="+mn-lt"/>
              </a:rPr>
              <a:t>xxxxxxxxxxxxxxxxxxxxxxxxxxxxxxxxxxxxxxxxxxxxxxxxxxxxxxxxxxxxxxxxxxxxxxxxxxxxxxxxxxxxxxxxxxxxxxxxxxxxxxxxxxxxxxxxxxxxxxxxxxxxxxxxxxxxxxxxxxxxxxxxxxxxxxx</a:t>
            </a:r>
            <a:endParaRPr lang="en-US" dirty="0"/>
          </a:p>
          <a:p>
            <a:r>
              <a:rPr lang="en-US" sz="800" dirty="0">
                <a:ea typeface="+mn-lt"/>
                <a:cs typeface="+mn-lt"/>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dirty="0">
              <a:ea typeface="+mn-lt"/>
              <a:cs typeface="+mn-lt"/>
            </a:endParaRPr>
          </a:p>
          <a:p>
            <a:r>
              <a:rPr lang="en-US" sz="800" dirty="0">
                <a:ea typeface="+mn-lt"/>
                <a:cs typeface="+mn-lt"/>
              </a:rPr>
              <a:t>xxxxxxxxxxxxxxxxxxxxxxxxxxxxxxxxxxxxxxxxxxxxxxxxxxxxxxxxxxxxxxxxxxxxxxxxxxxxxxxxxxxxxxxxxxxxxxxxxxxv</a:t>
            </a:r>
            <a:endParaRPr lang="en-US" dirty="0">
              <a:ea typeface="+mn-lt"/>
              <a:cs typeface="+mn-lt"/>
            </a:endParaRPr>
          </a:p>
          <a:p>
            <a:r>
              <a:rPr lang="en-US" sz="800" dirty="0">
                <a:ea typeface="+mn-lt"/>
                <a:cs typeface="+mn-lt"/>
              </a:rPr>
              <a:t>xxxxxxxxxxxxxxxxxxxxxxxxxxxxxxxxxxxxxxxxxxxxxxxxxxxxxxxxxxxxxxxxxxxxxxxxxxxxxxxxxxxxxxxxxxxxxxxxxxxxxxxxxxxxxxxxxxxxxxxxxxxxxxxxxxxxxxxxxxxxxxxxxxxxxxxxxxxxxxxxxxxxxxxxxxxxxxxxxxxxxxxxxxxxxxxxxxxxxxxxxxxxxxxxxxxxxxxxxxxxxxxxxxxxxxxxxxxxxxxxxxxxxxxxxxxxxxxxxxxxxvxxxxxxxxxxxxxxxxxxxxxxxxxxxxxxxxxxxxxxxxxxxxxxxxxxxxxxxxxxxxxxxxxxxxxxxxxxxxxxxxxxxxxxxxxxxxxxxxxxxxxxxxvvxxxxxxxxxxxxxxxxxxxxxxxxxxxxxxxxxxxxxxxxxxxxxxxxxxxxvvxxxxxxxxxxxxxxxxxxxxxxxxxxxxxxxxxxxxxxxxxxxxxxxxxxxxvvxxxxxxxxxxxxxxxxxxxxxxxxxxxxxxxxxxxxxxxxxxxxxxxxxxxxxxxxxxxxxxxxxxxxxxxxxxxxxxxxxxxxxxxxxxxxxxxxxxxxxxxxvv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vxxxxxxxxxxxxxxxxxxxxxxxxxxxxxxxxxxxxxxxxxxxxxxxxxxxxxxxxxxxxxxxxxxxxxxxxxxxxxxxxxxxxxxxxxxxxxxxxxxxxxxxxvvxxxxxxxxxxxxxxxxxxxxxxxxxxxxxxxxxxxxxxxxxxxxxxxxxxxxvvxxxxxxxxxxxxxxxxxxxxxxxxxxxxxxxxxxxxxxxxxxxxxxxxxxxxvvxxxxxxxxxxxxxxxxxxxxxxxxxxxxxxxxxxxxxxxxxxxxxxxxxxxxxxxxxxxxxxxxxxxxxxxxxxxxxxxxxxxxxxxxxxxxxxxxxxxxxxxxvv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dirty="0">
              <a:ea typeface="+mn-lt"/>
              <a:cs typeface="+mn-lt"/>
            </a:endParaRPr>
          </a:p>
        </p:txBody>
      </p:sp>
      <p:sp>
        <p:nvSpPr>
          <p:cNvPr id="10" name="TextBox 9">
            <a:extLst>
              <a:ext uri="{FF2B5EF4-FFF2-40B4-BE49-F238E27FC236}">
                <a16:creationId xmlns:a16="http://schemas.microsoft.com/office/drawing/2014/main" id="{272EEB82-915F-31F3-F077-BDB478AC3B96}"/>
              </a:ext>
            </a:extLst>
          </p:cNvPr>
          <p:cNvSpPr txBox="1"/>
          <p:nvPr/>
        </p:nvSpPr>
        <p:spPr>
          <a:xfrm>
            <a:off x="1691845" y="6280320"/>
            <a:ext cx="822342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Please check this box ensuring you have read and understanding the statements above</a:t>
            </a:r>
          </a:p>
        </p:txBody>
      </p:sp>
      <p:pic>
        <p:nvPicPr>
          <p:cNvPr id="11" name="Graphic 11" descr="Checkbox Checked outline">
            <a:extLst>
              <a:ext uri="{FF2B5EF4-FFF2-40B4-BE49-F238E27FC236}">
                <a16:creationId xmlns:a16="http://schemas.microsoft.com/office/drawing/2014/main" id="{80A0D90F-2E2A-2456-F73F-EBE3C1C39B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9881" y="6256639"/>
            <a:ext cx="317157" cy="317157"/>
          </a:xfrm>
          <a:prstGeom prst="rect">
            <a:avLst/>
          </a:prstGeom>
        </p:spPr>
      </p:pic>
      <p:sp>
        <p:nvSpPr>
          <p:cNvPr id="12" name="Rectangle 11">
            <a:extLst>
              <a:ext uri="{FF2B5EF4-FFF2-40B4-BE49-F238E27FC236}">
                <a16:creationId xmlns:a16="http://schemas.microsoft.com/office/drawing/2014/main" id="{49A472D6-AFCC-E352-0A60-2401A31A096F}"/>
              </a:ext>
            </a:extLst>
          </p:cNvPr>
          <p:cNvSpPr/>
          <p:nvPr/>
        </p:nvSpPr>
        <p:spPr>
          <a:xfrm>
            <a:off x="4784124" y="1600200"/>
            <a:ext cx="1264507" cy="1318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10B23E-5C8A-3BA3-EF24-2502066FEAC3}"/>
              </a:ext>
            </a:extLst>
          </p:cNvPr>
          <p:cNvSpPr txBox="1"/>
          <p:nvPr/>
        </p:nvSpPr>
        <p:spPr>
          <a:xfrm>
            <a:off x="2511424" y="756000"/>
            <a:ext cx="1042482" cy="307777"/>
          </a:xfrm>
          <a:prstGeom prst="rect">
            <a:avLst/>
          </a:prstGeom>
          <a:solidFill>
            <a:schemeClr val="bg1"/>
          </a:solidFill>
          <a:effectLst>
            <a:softEdge rad="63500"/>
          </a:effectLst>
        </p:spPr>
        <p:txBody>
          <a:bodyPr wrap="square" rtlCol="0">
            <a:spAutoFit/>
          </a:bodyPr>
          <a:lstStyle/>
          <a:p>
            <a:r>
              <a:rPr lang="en-US" sz="1350" dirty="0">
                <a:solidFill>
                  <a:srgbClr val="0063A5"/>
                </a:solidFill>
              </a:rPr>
              <a:t>1545-2151</a:t>
            </a:r>
          </a:p>
        </p:txBody>
      </p:sp>
    </p:spTree>
    <p:extLst>
      <p:ext uri="{BB962C8B-B14F-4D97-AF65-F5344CB8AC3E}">
        <p14:creationId xmlns:p14="http://schemas.microsoft.com/office/powerpoint/2010/main" val="352369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1347BD1-0723-8297-EB23-51D3FBED1753}"/>
              </a:ext>
            </a:extLst>
          </p:cNvPr>
          <p:cNvPicPr>
            <a:picLocks noChangeAspect="1"/>
          </p:cNvPicPr>
          <p:nvPr/>
        </p:nvPicPr>
        <p:blipFill>
          <a:blip r:embed="rId3"/>
          <a:stretch>
            <a:fillRect/>
          </a:stretch>
        </p:blipFill>
        <p:spPr>
          <a:xfrm>
            <a:off x="335789" y="0"/>
            <a:ext cx="10270878" cy="6722529"/>
          </a:xfrm>
          <a:prstGeom prst="rect">
            <a:avLst/>
          </a:prstGeom>
        </p:spPr>
      </p:pic>
      <p:sp>
        <p:nvSpPr>
          <p:cNvPr id="4" name="Slide Number Placeholder 3">
            <a:extLst>
              <a:ext uri="{FF2B5EF4-FFF2-40B4-BE49-F238E27FC236}">
                <a16:creationId xmlns:a16="http://schemas.microsoft.com/office/drawing/2014/main" id="{F887ADE0-0EF8-0D20-230C-E8C2A583D258}"/>
              </a:ext>
            </a:extLst>
          </p:cNvPr>
          <p:cNvSpPr>
            <a:spLocks noGrp="1"/>
          </p:cNvSpPr>
          <p:nvPr>
            <p:ph type="sldNum" sz="quarter" idx="4"/>
          </p:nvPr>
        </p:nvSpPr>
        <p:spPr/>
        <p:txBody>
          <a:bodyPr/>
          <a:lstStyle/>
          <a:p>
            <a:fld id="{F49B8720-E526-BD45-92D7-B4028BF31DDE}" type="slidenum">
              <a:rPr lang="en-US" smtClean="0"/>
              <a:pPr/>
              <a:t>11</a:t>
            </a:fld>
            <a:endParaRPr lang="en-US"/>
          </a:p>
        </p:txBody>
      </p:sp>
      <p:sp>
        <p:nvSpPr>
          <p:cNvPr id="35" name="Rectangle 34">
            <a:extLst>
              <a:ext uri="{FF2B5EF4-FFF2-40B4-BE49-F238E27FC236}">
                <a16:creationId xmlns:a16="http://schemas.microsoft.com/office/drawing/2014/main" id="{1A0FFF63-11F9-45AB-6D19-26CB945035F1}"/>
              </a:ext>
            </a:extLst>
          </p:cNvPr>
          <p:cNvSpPr/>
          <p:nvPr/>
        </p:nvSpPr>
        <p:spPr>
          <a:xfrm>
            <a:off x="3080657" y="2601686"/>
            <a:ext cx="250372" cy="1809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D929C80-E380-BB65-C126-82F1532015EE}"/>
              </a:ext>
            </a:extLst>
          </p:cNvPr>
          <p:cNvSpPr/>
          <p:nvPr/>
        </p:nvSpPr>
        <p:spPr>
          <a:xfrm>
            <a:off x="364614" y="2684168"/>
            <a:ext cx="6884786" cy="39523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ECE6C69-532D-F654-86C8-821F1DA2CBDF}"/>
              </a:ext>
            </a:extLst>
          </p:cNvPr>
          <p:cNvSpPr txBox="1"/>
          <p:nvPr/>
        </p:nvSpPr>
        <p:spPr>
          <a:xfrm>
            <a:off x="2761672" y="2499402"/>
            <a:ext cx="976549" cy="200055"/>
          </a:xfrm>
          <a:prstGeom prst="rect">
            <a:avLst/>
          </a:prstGeom>
          <a:noFill/>
        </p:spPr>
        <p:txBody>
          <a:bodyPr wrap="none" lIns="91440" tIns="45720" rIns="91440" bIns="45720" rtlCol="0" anchor="t">
            <a:spAutoFit/>
          </a:bodyPr>
          <a:lstStyle/>
          <a:p>
            <a:r>
              <a:rPr lang="en-US" sz="700" dirty="0">
                <a:solidFill>
                  <a:srgbClr val="595959"/>
                </a:solidFill>
              </a:rPr>
              <a:t>this announcement.</a:t>
            </a:r>
            <a:endParaRPr lang="en-US" sz="700" dirty="0">
              <a:solidFill>
                <a:srgbClr val="595959"/>
              </a:solidFill>
              <a:ea typeface="Roboto"/>
              <a:cs typeface="Roboto"/>
            </a:endParaRPr>
          </a:p>
        </p:txBody>
      </p:sp>
      <p:pic>
        <p:nvPicPr>
          <p:cNvPr id="6" name="Picture 6">
            <a:extLst>
              <a:ext uri="{FF2B5EF4-FFF2-40B4-BE49-F238E27FC236}">
                <a16:creationId xmlns:a16="http://schemas.microsoft.com/office/drawing/2014/main" id="{0000D09F-BD3B-726E-FA74-A44E66C6C989}"/>
              </a:ext>
            </a:extLst>
          </p:cNvPr>
          <p:cNvPicPr>
            <a:picLocks noChangeAspect="1"/>
          </p:cNvPicPr>
          <p:nvPr/>
        </p:nvPicPr>
        <p:blipFill rotWithShape="1">
          <a:blip r:embed="rId4"/>
          <a:srcRect l="46" t="-191" r="-178" b="-394"/>
          <a:stretch/>
        </p:blipFill>
        <p:spPr>
          <a:xfrm>
            <a:off x="367597" y="3159349"/>
            <a:ext cx="6906482" cy="3149346"/>
          </a:xfrm>
          <a:prstGeom prst="rect">
            <a:avLst/>
          </a:prstGeom>
        </p:spPr>
      </p:pic>
      <p:pic>
        <p:nvPicPr>
          <p:cNvPr id="7" name="Picture 7">
            <a:extLst>
              <a:ext uri="{FF2B5EF4-FFF2-40B4-BE49-F238E27FC236}">
                <a16:creationId xmlns:a16="http://schemas.microsoft.com/office/drawing/2014/main" id="{10BF856C-789A-A288-01B6-18EA8790F3F1}"/>
              </a:ext>
            </a:extLst>
          </p:cNvPr>
          <p:cNvPicPr>
            <a:picLocks noChangeAspect="1"/>
          </p:cNvPicPr>
          <p:nvPr/>
        </p:nvPicPr>
        <p:blipFill>
          <a:blip r:embed="rId5"/>
          <a:stretch>
            <a:fillRect/>
          </a:stretch>
        </p:blipFill>
        <p:spPr>
          <a:xfrm>
            <a:off x="9945957" y="6355022"/>
            <a:ext cx="895350" cy="495300"/>
          </a:xfrm>
          <a:prstGeom prst="rect">
            <a:avLst/>
          </a:prstGeom>
        </p:spPr>
      </p:pic>
      <p:sp>
        <p:nvSpPr>
          <p:cNvPr id="8" name="Rectangle 7">
            <a:extLst>
              <a:ext uri="{FF2B5EF4-FFF2-40B4-BE49-F238E27FC236}">
                <a16:creationId xmlns:a16="http://schemas.microsoft.com/office/drawing/2014/main" id="{6FFC2F3B-6C8A-3B4A-3D4D-9AD39E142A69}"/>
              </a:ext>
            </a:extLst>
          </p:cNvPr>
          <p:cNvSpPr/>
          <p:nvPr/>
        </p:nvSpPr>
        <p:spPr>
          <a:xfrm>
            <a:off x="10194528" y="6317537"/>
            <a:ext cx="644014" cy="25072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10">
            <a:extLst>
              <a:ext uri="{FF2B5EF4-FFF2-40B4-BE49-F238E27FC236}">
                <a16:creationId xmlns:a16="http://schemas.microsoft.com/office/drawing/2014/main" id="{6189B21D-B5F8-2C6E-035A-230ECFA54BF6}"/>
              </a:ext>
            </a:extLst>
          </p:cNvPr>
          <p:cNvPicPr>
            <a:picLocks noChangeAspect="1"/>
          </p:cNvPicPr>
          <p:nvPr/>
        </p:nvPicPr>
        <p:blipFill>
          <a:blip r:embed="rId6"/>
          <a:stretch>
            <a:fillRect/>
          </a:stretch>
        </p:blipFill>
        <p:spPr>
          <a:xfrm>
            <a:off x="613894" y="2060600"/>
            <a:ext cx="9665592" cy="1019617"/>
          </a:xfrm>
          <a:prstGeom prst="rect">
            <a:avLst/>
          </a:prstGeom>
        </p:spPr>
      </p:pic>
      <p:pic>
        <p:nvPicPr>
          <p:cNvPr id="11" name="Picture 11">
            <a:extLst>
              <a:ext uri="{FF2B5EF4-FFF2-40B4-BE49-F238E27FC236}">
                <a16:creationId xmlns:a16="http://schemas.microsoft.com/office/drawing/2014/main" id="{28B5B2BF-85BE-1A7E-64E5-506FB116E96D}"/>
              </a:ext>
            </a:extLst>
          </p:cNvPr>
          <p:cNvPicPr>
            <a:picLocks noChangeAspect="1"/>
          </p:cNvPicPr>
          <p:nvPr/>
        </p:nvPicPr>
        <p:blipFill>
          <a:blip r:embed="rId7"/>
          <a:stretch>
            <a:fillRect/>
          </a:stretch>
        </p:blipFill>
        <p:spPr>
          <a:xfrm>
            <a:off x="334851" y="3026324"/>
            <a:ext cx="2743200" cy="118477"/>
          </a:xfrm>
          <a:prstGeom prst="rect">
            <a:avLst/>
          </a:prstGeom>
        </p:spPr>
      </p:pic>
      <p:sp>
        <p:nvSpPr>
          <p:cNvPr id="12" name="Rectangle 11">
            <a:extLst>
              <a:ext uri="{FF2B5EF4-FFF2-40B4-BE49-F238E27FC236}">
                <a16:creationId xmlns:a16="http://schemas.microsoft.com/office/drawing/2014/main" id="{1AA0C42D-DDC8-25A0-3B44-12207C95FE58}"/>
              </a:ext>
            </a:extLst>
          </p:cNvPr>
          <p:cNvSpPr/>
          <p:nvPr/>
        </p:nvSpPr>
        <p:spPr>
          <a:xfrm>
            <a:off x="422856" y="2241997"/>
            <a:ext cx="184598" cy="38851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8BDEA5-A93D-E675-65CC-F455841726F1}"/>
              </a:ext>
            </a:extLst>
          </p:cNvPr>
          <p:cNvSpPr/>
          <p:nvPr/>
        </p:nvSpPr>
        <p:spPr>
          <a:xfrm>
            <a:off x="3630827" y="582825"/>
            <a:ext cx="1264507" cy="131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Privacy Statements</a:t>
            </a:r>
            <a:endParaRPr lang="en-US" dirty="0"/>
          </a:p>
        </p:txBody>
      </p:sp>
      <p:sp>
        <p:nvSpPr>
          <p:cNvPr id="16" name="Rectangle 15">
            <a:extLst>
              <a:ext uri="{FF2B5EF4-FFF2-40B4-BE49-F238E27FC236}">
                <a16:creationId xmlns:a16="http://schemas.microsoft.com/office/drawing/2014/main" id="{3843B22C-27F9-93DB-3253-EABB81D8CA33}"/>
              </a:ext>
            </a:extLst>
          </p:cNvPr>
          <p:cNvSpPr/>
          <p:nvPr/>
        </p:nvSpPr>
        <p:spPr>
          <a:xfrm>
            <a:off x="4969476" y="582825"/>
            <a:ext cx="1264507" cy="131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Upload and Submit</a:t>
            </a:r>
            <a:endParaRPr lang="en-US" dirty="0"/>
          </a:p>
        </p:txBody>
      </p:sp>
      <p:sp>
        <p:nvSpPr>
          <p:cNvPr id="17" name="Rectangle 16">
            <a:extLst>
              <a:ext uri="{FF2B5EF4-FFF2-40B4-BE49-F238E27FC236}">
                <a16:creationId xmlns:a16="http://schemas.microsoft.com/office/drawing/2014/main" id="{43DC001B-C04F-F2CB-F12F-06A936E52BD1}"/>
              </a:ext>
            </a:extLst>
          </p:cNvPr>
          <p:cNvSpPr/>
          <p:nvPr/>
        </p:nvSpPr>
        <p:spPr>
          <a:xfrm>
            <a:off x="4969476" y="689745"/>
            <a:ext cx="1264507" cy="3441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174A36-7C2A-D6FA-DEB0-5ACB5FCB4760}"/>
              </a:ext>
            </a:extLst>
          </p:cNvPr>
          <p:cNvSpPr/>
          <p:nvPr/>
        </p:nvSpPr>
        <p:spPr>
          <a:xfrm>
            <a:off x="334851" y="3183986"/>
            <a:ext cx="9446458" cy="314934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6F52836-3E64-6ED0-A806-CB64C26877C0}"/>
              </a:ext>
            </a:extLst>
          </p:cNvPr>
          <p:cNvSpPr txBox="1"/>
          <p:nvPr/>
        </p:nvSpPr>
        <p:spPr>
          <a:xfrm>
            <a:off x="515155" y="3870570"/>
            <a:ext cx="9827223" cy="338554"/>
          </a:xfrm>
          <a:prstGeom prst="rect">
            <a:avLst/>
          </a:prstGeom>
          <a:solidFill>
            <a:schemeClr val="bg1"/>
          </a:solidFill>
        </p:spPr>
        <p:txBody>
          <a:bodyPr wrap="square" lIns="91440" tIns="45720" rIns="91440" bIns="45720" rtlCol="0" anchor="t">
            <a:spAutoFit/>
          </a:bodyPr>
          <a:lstStyle/>
          <a:p>
            <a:r>
              <a:rPr lang="en-US" sz="800" dirty="0"/>
              <a:t>I declare that I am authorized to legally bind Dave and Son's. Under penalties of perjury, I declare that I have examined this submission, including any accompanying documents, and, to the best of my knowledge and belief, all of the facts contained herein are true, correct, and complete.</a:t>
            </a:r>
            <a:endParaRPr lang="en-US" sz="800" dirty="0">
              <a:ea typeface="Roboto"/>
              <a:cs typeface="Roboto"/>
            </a:endParaRPr>
          </a:p>
        </p:txBody>
      </p:sp>
      <p:sp>
        <p:nvSpPr>
          <p:cNvPr id="5" name="Rectangle 4">
            <a:extLst>
              <a:ext uri="{FF2B5EF4-FFF2-40B4-BE49-F238E27FC236}">
                <a16:creationId xmlns:a16="http://schemas.microsoft.com/office/drawing/2014/main" id="{AB9DCA66-609B-436C-0947-BD6186470890}"/>
              </a:ext>
            </a:extLst>
          </p:cNvPr>
          <p:cNvSpPr/>
          <p:nvPr/>
        </p:nvSpPr>
        <p:spPr>
          <a:xfrm flipH="1">
            <a:off x="396275" y="3970573"/>
            <a:ext cx="118880" cy="1385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AE42272-DA1B-BBE6-67AD-F69232BFD79E}"/>
              </a:ext>
            </a:extLst>
          </p:cNvPr>
          <p:cNvSpPr txBox="1"/>
          <p:nvPr/>
        </p:nvSpPr>
        <p:spPr>
          <a:xfrm>
            <a:off x="472241" y="3323025"/>
            <a:ext cx="2378820" cy="230832"/>
          </a:xfrm>
          <a:prstGeom prst="rect">
            <a:avLst/>
          </a:prstGeom>
          <a:noFill/>
        </p:spPr>
        <p:txBody>
          <a:bodyPr wrap="square" rtlCol="0">
            <a:spAutoFit/>
          </a:bodyPr>
          <a:lstStyle/>
          <a:p>
            <a:r>
              <a:rPr lang="en-US" sz="900" dirty="0"/>
              <a:t>Text TBD</a:t>
            </a:r>
          </a:p>
        </p:txBody>
      </p:sp>
      <p:sp>
        <p:nvSpPr>
          <p:cNvPr id="18" name="TextBox 17">
            <a:extLst>
              <a:ext uri="{FF2B5EF4-FFF2-40B4-BE49-F238E27FC236}">
                <a16:creationId xmlns:a16="http://schemas.microsoft.com/office/drawing/2014/main" id="{135FD8EB-8B92-8E59-EC95-16C0E3B3BDF3}"/>
              </a:ext>
            </a:extLst>
          </p:cNvPr>
          <p:cNvSpPr txBox="1"/>
          <p:nvPr/>
        </p:nvSpPr>
        <p:spPr>
          <a:xfrm>
            <a:off x="1753204" y="-30277"/>
            <a:ext cx="933435" cy="280061"/>
          </a:xfrm>
          <a:prstGeom prst="rect">
            <a:avLst/>
          </a:prstGeom>
          <a:solidFill>
            <a:schemeClr val="bg1"/>
          </a:solidFill>
          <a:effectLst>
            <a:softEdge rad="63500"/>
          </a:effectLst>
        </p:spPr>
        <p:txBody>
          <a:bodyPr wrap="square" rtlCol="0">
            <a:spAutoFit/>
          </a:bodyPr>
          <a:lstStyle/>
          <a:p>
            <a:r>
              <a:rPr lang="en-US" sz="1200" dirty="0">
                <a:solidFill>
                  <a:srgbClr val="0063A5"/>
                </a:solidFill>
              </a:rPr>
              <a:t>1545-2151</a:t>
            </a:r>
          </a:p>
        </p:txBody>
      </p:sp>
    </p:spTree>
    <p:extLst>
      <p:ext uri="{BB962C8B-B14F-4D97-AF65-F5344CB8AC3E}">
        <p14:creationId xmlns:p14="http://schemas.microsoft.com/office/powerpoint/2010/main" val="44046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6F2D3-CB9F-D030-0E4C-6B251E06A833}"/>
              </a:ext>
            </a:extLst>
          </p:cNvPr>
          <p:cNvSpPr>
            <a:spLocks noGrp="1"/>
          </p:cNvSpPr>
          <p:nvPr>
            <p:ph type="ctrTitle"/>
          </p:nvPr>
        </p:nvSpPr>
        <p:spPr>
          <a:xfrm>
            <a:off x="2669914" y="2699243"/>
            <a:ext cx="9275670" cy="1470025"/>
          </a:xfrm>
        </p:spPr>
        <p:txBody>
          <a:bodyPr>
            <a:normAutofit/>
          </a:bodyPr>
          <a:lstStyle/>
          <a:p>
            <a:r>
              <a:rPr lang="en-US" dirty="0">
                <a:latin typeface="Titillium Web"/>
              </a:rPr>
              <a:t>48C </a:t>
            </a:r>
            <a:r>
              <a:rPr lang="en-US" dirty="0" err="1">
                <a:latin typeface="Titillium Web"/>
              </a:rPr>
              <a:t>eXCHANGE</a:t>
            </a:r>
            <a:r>
              <a:rPr lang="en-US" dirty="0">
                <a:latin typeface="Titillium Web"/>
              </a:rPr>
              <a:t> Full Application Submission Screens</a:t>
            </a:r>
            <a:endParaRPr lang="en-US" dirty="0"/>
          </a:p>
        </p:txBody>
      </p:sp>
      <p:sp>
        <p:nvSpPr>
          <p:cNvPr id="4" name="Slide Number Placeholder 3">
            <a:extLst>
              <a:ext uri="{FF2B5EF4-FFF2-40B4-BE49-F238E27FC236}">
                <a16:creationId xmlns:a16="http://schemas.microsoft.com/office/drawing/2014/main" id="{4542E350-815C-8196-CA2E-4669B218A40A}"/>
              </a:ext>
            </a:extLst>
          </p:cNvPr>
          <p:cNvSpPr>
            <a:spLocks noGrp="1"/>
          </p:cNvSpPr>
          <p:nvPr>
            <p:ph type="sldNum" sz="quarter" idx="4294967295"/>
          </p:nvPr>
        </p:nvSpPr>
        <p:spPr>
          <a:xfrm>
            <a:off x="11634788" y="6357938"/>
            <a:ext cx="557212" cy="365125"/>
          </a:xfrm>
        </p:spPr>
        <p:txBody>
          <a:bodyPr/>
          <a:lstStyle/>
          <a:p>
            <a:fld id="{F49B8720-E526-BD45-92D7-B4028BF31DDE}" type="slidenum">
              <a:rPr lang="en-US" smtClean="0"/>
              <a:pPr/>
              <a:t>12</a:t>
            </a:fld>
            <a:endParaRPr lang="en-US"/>
          </a:p>
        </p:txBody>
      </p:sp>
    </p:spTree>
    <p:extLst>
      <p:ext uri="{BB962C8B-B14F-4D97-AF65-F5344CB8AC3E}">
        <p14:creationId xmlns:p14="http://schemas.microsoft.com/office/powerpoint/2010/main" val="457849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F592-9F0A-6057-77DD-152984F018EC}"/>
              </a:ext>
            </a:extLst>
          </p:cNvPr>
          <p:cNvSpPr>
            <a:spLocks noGrp="1"/>
          </p:cNvSpPr>
          <p:nvPr>
            <p:ph type="title"/>
          </p:nvPr>
        </p:nvSpPr>
        <p:spPr/>
        <p:txBody>
          <a:bodyPr/>
          <a:lstStyle/>
          <a:p>
            <a:r>
              <a:rPr lang="en-US" dirty="0"/>
              <a:t>Full Application Submission Screens</a:t>
            </a:r>
          </a:p>
        </p:txBody>
      </p:sp>
      <p:sp>
        <p:nvSpPr>
          <p:cNvPr id="3" name="Content Placeholder 2">
            <a:extLst>
              <a:ext uri="{FF2B5EF4-FFF2-40B4-BE49-F238E27FC236}">
                <a16:creationId xmlns:a16="http://schemas.microsoft.com/office/drawing/2014/main" id="{5C10C523-C9A8-0CCF-F640-4F9B69C135A5}"/>
              </a:ext>
            </a:extLst>
          </p:cNvPr>
          <p:cNvSpPr>
            <a:spLocks noGrp="1"/>
          </p:cNvSpPr>
          <p:nvPr>
            <p:ph idx="1"/>
          </p:nvPr>
        </p:nvSpPr>
        <p:spPr/>
        <p:txBody>
          <a:bodyPr/>
          <a:lstStyle/>
          <a:p>
            <a:r>
              <a:rPr lang="en-US" dirty="0">
                <a:latin typeface="+mj-lt"/>
              </a:rPr>
              <a:t>The full application submission screens are currently expected to be identical to the concept paper submission screens shown above in this document</a:t>
            </a:r>
          </a:p>
          <a:p>
            <a:endParaRPr lang="en-US" dirty="0">
              <a:latin typeface="+mj-lt"/>
            </a:endParaRPr>
          </a:p>
          <a:p>
            <a:r>
              <a:rPr lang="en-US" dirty="0">
                <a:latin typeface="+mj-lt"/>
              </a:rPr>
              <a:t>Some fields will be “pre-populated” with what the applicant submitted in the concept paper submission.</a:t>
            </a:r>
          </a:p>
          <a:p>
            <a:endParaRPr lang="en-US" dirty="0">
              <a:latin typeface="+mj-lt"/>
            </a:endParaRPr>
          </a:p>
          <a:p>
            <a:r>
              <a:rPr lang="en-US" dirty="0">
                <a:latin typeface="+mj-lt"/>
              </a:rPr>
              <a:t>The primary difference between the Concept Paper and Full Application submission screens is the files that the applicant must upload.</a:t>
            </a:r>
          </a:p>
        </p:txBody>
      </p:sp>
      <p:sp>
        <p:nvSpPr>
          <p:cNvPr id="4" name="Slide Number Placeholder 3">
            <a:extLst>
              <a:ext uri="{FF2B5EF4-FFF2-40B4-BE49-F238E27FC236}">
                <a16:creationId xmlns:a16="http://schemas.microsoft.com/office/drawing/2014/main" id="{0A9B78C7-C40A-28B4-3703-BBBF488B2ED2}"/>
              </a:ext>
            </a:extLst>
          </p:cNvPr>
          <p:cNvSpPr>
            <a:spLocks noGrp="1"/>
          </p:cNvSpPr>
          <p:nvPr>
            <p:ph type="sldNum" sz="quarter" idx="4"/>
          </p:nvPr>
        </p:nvSpPr>
        <p:spPr/>
        <p:txBody>
          <a:bodyPr/>
          <a:lstStyle/>
          <a:p>
            <a:fld id="{F49B8720-E526-BD45-92D7-B4028BF31DDE}" type="slidenum">
              <a:rPr lang="en-US" smtClean="0"/>
              <a:pPr/>
              <a:t>13</a:t>
            </a:fld>
            <a:endParaRPr lang="en-US"/>
          </a:p>
        </p:txBody>
      </p:sp>
    </p:spTree>
    <p:extLst>
      <p:ext uri="{BB962C8B-B14F-4D97-AF65-F5344CB8AC3E}">
        <p14:creationId xmlns:p14="http://schemas.microsoft.com/office/powerpoint/2010/main" val="209415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AAAF-16DF-DF57-1101-ECE1053D6117}"/>
              </a:ext>
            </a:extLst>
          </p:cNvPr>
          <p:cNvSpPr>
            <a:spLocks noGrp="1"/>
          </p:cNvSpPr>
          <p:nvPr>
            <p:ph type="title"/>
          </p:nvPr>
        </p:nvSpPr>
        <p:spPr/>
        <p:txBody>
          <a:bodyPr/>
          <a:lstStyle/>
          <a:p>
            <a:r>
              <a:rPr lang="en-US" dirty="0">
                <a:latin typeface="Titillium Web"/>
              </a:rPr>
              <a:t>eXCHANGE Login page</a:t>
            </a:r>
          </a:p>
        </p:txBody>
      </p:sp>
      <p:pic>
        <p:nvPicPr>
          <p:cNvPr id="6" name="Content Placeholder 5">
            <a:extLst>
              <a:ext uri="{FF2B5EF4-FFF2-40B4-BE49-F238E27FC236}">
                <a16:creationId xmlns:a16="http://schemas.microsoft.com/office/drawing/2014/main" id="{E733575F-4A15-2D47-3E49-A9E01D2F41FB}"/>
              </a:ext>
            </a:extLst>
          </p:cNvPr>
          <p:cNvPicPr>
            <a:picLocks noGrp="1" noChangeAspect="1"/>
          </p:cNvPicPr>
          <p:nvPr>
            <p:ph idx="1"/>
          </p:nvPr>
        </p:nvPicPr>
        <p:blipFill>
          <a:blip r:embed="rId2"/>
          <a:stretch>
            <a:fillRect/>
          </a:stretch>
        </p:blipFill>
        <p:spPr>
          <a:xfrm>
            <a:off x="447675" y="1177169"/>
            <a:ext cx="11318875" cy="4581449"/>
          </a:xfrm>
        </p:spPr>
      </p:pic>
      <p:sp>
        <p:nvSpPr>
          <p:cNvPr id="4" name="Slide Number Placeholder 3">
            <a:extLst>
              <a:ext uri="{FF2B5EF4-FFF2-40B4-BE49-F238E27FC236}">
                <a16:creationId xmlns:a16="http://schemas.microsoft.com/office/drawing/2014/main" id="{5B779757-9A6B-5B71-1CA7-9619B454D706}"/>
              </a:ext>
            </a:extLst>
          </p:cNvPr>
          <p:cNvSpPr>
            <a:spLocks noGrp="1"/>
          </p:cNvSpPr>
          <p:nvPr>
            <p:ph type="sldNum" sz="quarter" idx="4"/>
          </p:nvPr>
        </p:nvSpPr>
        <p:spPr/>
        <p:txBody>
          <a:bodyPr/>
          <a:lstStyle/>
          <a:p>
            <a:fld id="{F49B8720-E526-BD45-92D7-B4028BF31DDE}" type="slidenum">
              <a:rPr lang="en-US" smtClean="0"/>
              <a:pPr/>
              <a:t>1</a:t>
            </a:fld>
            <a:endParaRPr lang="en-US"/>
          </a:p>
        </p:txBody>
      </p:sp>
      <p:sp>
        <p:nvSpPr>
          <p:cNvPr id="3" name="TextBox 2">
            <a:extLst>
              <a:ext uri="{FF2B5EF4-FFF2-40B4-BE49-F238E27FC236}">
                <a16:creationId xmlns:a16="http://schemas.microsoft.com/office/drawing/2014/main" id="{BDB20FBD-5647-4512-6D0D-42DE65B6E440}"/>
              </a:ext>
            </a:extLst>
          </p:cNvPr>
          <p:cNvSpPr txBox="1"/>
          <p:nvPr/>
        </p:nvSpPr>
        <p:spPr>
          <a:xfrm>
            <a:off x="1553594" y="4726724"/>
            <a:ext cx="9747679" cy="954107"/>
          </a:xfrm>
          <a:prstGeom prst="rect">
            <a:avLst/>
          </a:prstGeom>
          <a:noFill/>
        </p:spPr>
        <p:txBody>
          <a:bodyPr wrap="square" rtlCol="0">
            <a:spAutoFit/>
          </a:bodyPr>
          <a:lstStyle/>
          <a:p>
            <a:r>
              <a:rPr lang="en-US" sz="800" dirty="0"/>
              <a:t>Protecting Your Privacy</a:t>
            </a:r>
          </a:p>
          <a:p>
            <a:r>
              <a:rPr lang="en-US" sz="800" dirty="0"/>
              <a:t>When you visit this Department of Energy (DOE) site to submit your proposal, you will be providing information to another government agency acting on behalf of the Department of Treasury’s Internal Revenue Service (IRS) for a tax administration purpose. Applications, communications between DOE and applicants, and other records created while determining allocations and credits are considered return information of the IRS.   DOE will protect your privacy in accordance with the IRS’s tax information protection standards for protecting your taxpayer data under the Internal Revenue Code Section 6103 and other federal regulations. For more information on the way DOE protects your information, please review the DOE’s privacy policy at www.energy.gov/privacy; for more information on how IRS protects tax information, please review the IRS’s privacy policies at www.irs.gov/privacy.</a:t>
            </a:r>
          </a:p>
          <a:p>
            <a:endParaRPr lang="en-US" sz="800" dirty="0"/>
          </a:p>
        </p:txBody>
      </p:sp>
    </p:spTree>
    <p:extLst>
      <p:ext uri="{BB962C8B-B14F-4D97-AF65-F5344CB8AC3E}">
        <p14:creationId xmlns:p14="http://schemas.microsoft.com/office/powerpoint/2010/main" val="405782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1A18-E3C4-F286-1559-513AC29FAF75}"/>
              </a:ext>
            </a:extLst>
          </p:cNvPr>
          <p:cNvSpPr>
            <a:spLocks noGrp="1"/>
          </p:cNvSpPr>
          <p:nvPr>
            <p:ph type="title"/>
          </p:nvPr>
        </p:nvSpPr>
        <p:spPr/>
        <p:txBody>
          <a:bodyPr/>
          <a:lstStyle/>
          <a:p>
            <a:r>
              <a:rPr lang="en-US"/>
              <a:t>Login process for external users</a:t>
            </a:r>
          </a:p>
        </p:txBody>
      </p:sp>
      <p:pic>
        <p:nvPicPr>
          <p:cNvPr id="6" name="Content Placeholder 5">
            <a:extLst>
              <a:ext uri="{FF2B5EF4-FFF2-40B4-BE49-F238E27FC236}">
                <a16:creationId xmlns:a16="http://schemas.microsoft.com/office/drawing/2014/main" id="{C7F1D0BD-F02F-59D7-FDEC-ECB091507860}"/>
              </a:ext>
            </a:extLst>
          </p:cNvPr>
          <p:cNvPicPr>
            <a:picLocks noGrp="1" noChangeAspect="1"/>
          </p:cNvPicPr>
          <p:nvPr>
            <p:ph idx="1"/>
          </p:nvPr>
        </p:nvPicPr>
        <p:blipFill>
          <a:blip r:embed="rId2"/>
          <a:stretch>
            <a:fillRect/>
          </a:stretch>
        </p:blipFill>
        <p:spPr>
          <a:xfrm>
            <a:off x="8336109" y="891693"/>
            <a:ext cx="3024618" cy="5764492"/>
          </a:xfrm>
        </p:spPr>
      </p:pic>
      <p:sp>
        <p:nvSpPr>
          <p:cNvPr id="4" name="Slide Number Placeholder 3">
            <a:extLst>
              <a:ext uri="{FF2B5EF4-FFF2-40B4-BE49-F238E27FC236}">
                <a16:creationId xmlns:a16="http://schemas.microsoft.com/office/drawing/2014/main" id="{5DE3B845-07FD-5617-043A-79A9ECA681BD}"/>
              </a:ext>
            </a:extLst>
          </p:cNvPr>
          <p:cNvSpPr>
            <a:spLocks noGrp="1"/>
          </p:cNvSpPr>
          <p:nvPr>
            <p:ph type="sldNum" sz="quarter" idx="4"/>
          </p:nvPr>
        </p:nvSpPr>
        <p:spPr/>
        <p:txBody>
          <a:bodyPr/>
          <a:lstStyle/>
          <a:p>
            <a:fld id="{F49B8720-E526-BD45-92D7-B4028BF31DDE}" type="slidenum">
              <a:rPr lang="en-US" smtClean="0"/>
              <a:pPr/>
              <a:t>2</a:t>
            </a:fld>
            <a:endParaRPr lang="en-US"/>
          </a:p>
        </p:txBody>
      </p:sp>
      <p:pic>
        <p:nvPicPr>
          <p:cNvPr id="8" name="Picture 7">
            <a:extLst>
              <a:ext uri="{FF2B5EF4-FFF2-40B4-BE49-F238E27FC236}">
                <a16:creationId xmlns:a16="http://schemas.microsoft.com/office/drawing/2014/main" id="{C77C62E1-6BA4-60E2-3E67-4AC813314494}"/>
              </a:ext>
            </a:extLst>
          </p:cNvPr>
          <p:cNvPicPr>
            <a:picLocks noChangeAspect="1"/>
          </p:cNvPicPr>
          <p:nvPr/>
        </p:nvPicPr>
        <p:blipFill>
          <a:blip r:embed="rId3"/>
          <a:stretch>
            <a:fillRect/>
          </a:stretch>
        </p:blipFill>
        <p:spPr>
          <a:xfrm>
            <a:off x="447914" y="2317462"/>
            <a:ext cx="3837759" cy="1485136"/>
          </a:xfrm>
          <a:prstGeom prst="rect">
            <a:avLst/>
          </a:prstGeom>
        </p:spPr>
      </p:pic>
      <p:cxnSp>
        <p:nvCxnSpPr>
          <p:cNvPr id="10" name="Straight Arrow Connector 9">
            <a:extLst>
              <a:ext uri="{FF2B5EF4-FFF2-40B4-BE49-F238E27FC236}">
                <a16:creationId xmlns:a16="http://schemas.microsoft.com/office/drawing/2014/main" id="{3718CC39-BBF2-AADE-7499-C224B6DE47DA}"/>
              </a:ext>
            </a:extLst>
          </p:cNvPr>
          <p:cNvCxnSpPr>
            <a:cxnSpLocks/>
          </p:cNvCxnSpPr>
          <p:nvPr/>
        </p:nvCxnSpPr>
        <p:spPr>
          <a:xfrm flipV="1">
            <a:off x="3389745" y="2599822"/>
            <a:ext cx="1403928" cy="46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97BE2AB-70D1-AEC0-8F3C-EBA9891335C6}"/>
              </a:ext>
            </a:extLst>
          </p:cNvPr>
          <p:cNvCxnSpPr/>
          <p:nvPr/>
        </p:nvCxnSpPr>
        <p:spPr>
          <a:xfrm>
            <a:off x="7828109" y="2115127"/>
            <a:ext cx="41072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7160E97-5FCD-86EB-08C1-53A3262E98C6}"/>
              </a:ext>
            </a:extLst>
          </p:cNvPr>
          <p:cNvSpPr txBox="1"/>
          <p:nvPr/>
        </p:nvSpPr>
        <p:spPr>
          <a:xfrm>
            <a:off x="1484977" y="5649273"/>
            <a:ext cx="5979522" cy="369332"/>
          </a:xfrm>
          <a:prstGeom prst="rect">
            <a:avLst/>
          </a:prstGeom>
          <a:noFill/>
        </p:spPr>
        <p:txBody>
          <a:bodyPr wrap="none" rtlCol="0">
            <a:spAutoFit/>
          </a:bodyPr>
          <a:lstStyle/>
          <a:p>
            <a:r>
              <a:rPr lang="en-US">
                <a:hlinkClick r:id="rId4"/>
              </a:rPr>
              <a:t>https://www.login.gov/policy/our-privacy-act-statement/</a:t>
            </a:r>
            <a:r>
              <a:rPr lang="en-US"/>
              <a:t> </a:t>
            </a:r>
          </a:p>
        </p:txBody>
      </p:sp>
      <p:cxnSp>
        <p:nvCxnSpPr>
          <p:cNvPr id="18" name="Straight Arrow Connector 17">
            <a:extLst>
              <a:ext uri="{FF2B5EF4-FFF2-40B4-BE49-F238E27FC236}">
                <a16:creationId xmlns:a16="http://schemas.microsoft.com/office/drawing/2014/main" id="{955296B3-2A52-3E3A-ABBB-406F216F91EE}"/>
              </a:ext>
            </a:extLst>
          </p:cNvPr>
          <p:cNvCxnSpPr/>
          <p:nvPr/>
        </p:nvCxnSpPr>
        <p:spPr>
          <a:xfrm flipH="1" flipV="1">
            <a:off x="7601527" y="5938982"/>
            <a:ext cx="972043" cy="6009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B96C106-EDE4-E3F5-EA0F-48DB52401E4C}"/>
              </a:ext>
            </a:extLst>
          </p:cNvPr>
          <p:cNvSpPr txBox="1"/>
          <p:nvPr/>
        </p:nvSpPr>
        <p:spPr>
          <a:xfrm>
            <a:off x="251130" y="1072449"/>
            <a:ext cx="5844870" cy="369332"/>
          </a:xfrm>
          <a:prstGeom prst="rect">
            <a:avLst/>
          </a:prstGeom>
          <a:noFill/>
        </p:spPr>
        <p:txBody>
          <a:bodyPr wrap="none" rtlCol="0">
            <a:spAutoFit/>
          </a:bodyPr>
          <a:lstStyle/>
          <a:p>
            <a:r>
              <a:rPr lang="en-US">
                <a:hlinkClick r:id="rId5"/>
              </a:rPr>
              <a:t>https://infrastructure-exchange.energy.gov/Login.aspx</a:t>
            </a:r>
            <a:r>
              <a:rPr lang="en-US"/>
              <a:t> </a:t>
            </a:r>
          </a:p>
        </p:txBody>
      </p:sp>
      <p:cxnSp>
        <p:nvCxnSpPr>
          <p:cNvPr id="21" name="Straight Arrow Connector 20">
            <a:extLst>
              <a:ext uri="{FF2B5EF4-FFF2-40B4-BE49-F238E27FC236}">
                <a16:creationId xmlns:a16="http://schemas.microsoft.com/office/drawing/2014/main" id="{8D0E0C15-DFEC-1B87-41B1-463C57466554}"/>
              </a:ext>
            </a:extLst>
          </p:cNvPr>
          <p:cNvCxnSpPr/>
          <p:nvPr/>
        </p:nvCxnSpPr>
        <p:spPr>
          <a:xfrm flipH="1">
            <a:off x="1921164" y="1574894"/>
            <a:ext cx="157018" cy="6990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EB8F91E-6CB9-AEED-9100-53E0843C07AF}"/>
              </a:ext>
            </a:extLst>
          </p:cNvPr>
          <p:cNvSpPr/>
          <p:nvPr/>
        </p:nvSpPr>
        <p:spPr>
          <a:xfrm>
            <a:off x="658968" y="3003997"/>
            <a:ext cx="678289" cy="28119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1DE678B-6553-4784-87C9-E846DCA1A9E4}"/>
              </a:ext>
            </a:extLst>
          </p:cNvPr>
          <p:cNvPicPr>
            <a:picLocks noChangeAspect="1"/>
          </p:cNvPicPr>
          <p:nvPr/>
        </p:nvPicPr>
        <p:blipFill>
          <a:blip r:embed="rId6"/>
          <a:stretch>
            <a:fillRect/>
          </a:stretch>
        </p:blipFill>
        <p:spPr>
          <a:xfrm>
            <a:off x="4793673" y="1505619"/>
            <a:ext cx="3435854" cy="3277946"/>
          </a:xfrm>
          <a:prstGeom prst="rect">
            <a:avLst/>
          </a:prstGeom>
        </p:spPr>
      </p:pic>
    </p:spTree>
    <p:extLst>
      <p:ext uri="{BB962C8B-B14F-4D97-AF65-F5344CB8AC3E}">
        <p14:creationId xmlns:p14="http://schemas.microsoft.com/office/powerpoint/2010/main" val="343287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1A18-E3C4-F286-1559-513AC29FAF75}"/>
              </a:ext>
            </a:extLst>
          </p:cNvPr>
          <p:cNvSpPr>
            <a:spLocks noGrp="1"/>
          </p:cNvSpPr>
          <p:nvPr>
            <p:ph type="title"/>
          </p:nvPr>
        </p:nvSpPr>
        <p:spPr/>
        <p:txBody>
          <a:bodyPr/>
          <a:lstStyle/>
          <a:p>
            <a:r>
              <a:rPr lang="en-US"/>
              <a:t>Login process for external users</a:t>
            </a:r>
          </a:p>
        </p:txBody>
      </p:sp>
      <p:pic>
        <p:nvPicPr>
          <p:cNvPr id="6" name="Content Placeholder 5">
            <a:extLst>
              <a:ext uri="{FF2B5EF4-FFF2-40B4-BE49-F238E27FC236}">
                <a16:creationId xmlns:a16="http://schemas.microsoft.com/office/drawing/2014/main" id="{C7F1D0BD-F02F-59D7-FDEC-ECB091507860}"/>
              </a:ext>
            </a:extLst>
          </p:cNvPr>
          <p:cNvPicPr>
            <a:picLocks noGrp="1" noChangeAspect="1"/>
          </p:cNvPicPr>
          <p:nvPr>
            <p:ph idx="1"/>
          </p:nvPr>
        </p:nvPicPr>
        <p:blipFill>
          <a:blip r:embed="rId2"/>
          <a:stretch>
            <a:fillRect/>
          </a:stretch>
        </p:blipFill>
        <p:spPr>
          <a:xfrm>
            <a:off x="160056" y="1097639"/>
            <a:ext cx="2653916" cy="5074574"/>
          </a:xfrm>
        </p:spPr>
      </p:pic>
      <p:sp>
        <p:nvSpPr>
          <p:cNvPr id="4" name="Slide Number Placeholder 3">
            <a:extLst>
              <a:ext uri="{FF2B5EF4-FFF2-40B4-BE49-F238E27FC236}">
                <a16:creationId xmlns:a16="http://schemas.microsoft.com/office/drawing/2014/main" id="{5DE3B845-07FD-5617-043A-79A9ECA681BD}"/>
              </a:ext>
            </a:extLst>
          </p:cNvPr>
          <p:cNvSpPr>
            <a:spLocks noGrp="1"/>
          </p:cNvSpPr>
          <p:nvPr>
            <p:ph type="sldNum" sz="quarter" idx="4"/>
          </p:nvPr>
        </p:nvSpPr>
        <p:spPr/>
        <p:txBody>
          <a:bodyPr/>
          <a:lstStyle/>
          <a:p>
            <a:fld id="{F49B8720-E526-BD45-92D7-B4028BF31DDE}" type="slidenum">
              <a:rPr lang="en-US" smtClean="0"/>
              <a:pPr/>
              <a:t>3</a:t>
            </a:fld>
            <a:endParaRPr lang="en-US"/>
          </a:p>
        </p:txBody>
      </p:sp>
      <p:cxnSp>
        <p:nvCxnSpPr>
          <p:cNvPr id="10" name="Straight Arrow Connector 9">
            <a:extLst>
              <a:ext uri="{FF2B5EF4-FFF2-40B4-BE49-F238E27FC236}">
                <a16:creationId xmlns:a16="http://schemas.microsoft.com/office/drawing/2014/main" id="{3718CC39-BBF2-AADE-7499-C224B6DE47DA}"/>
              </a:ext>
            </a:extLst>
          </p:cNvPr>
          <p:cNvCxnSpPr>
            <a:cxnSpLocks/>
          </p:cNvCxnSpPr>
          <p:nvPr/>
        </p:nvCxnSpPr>
        <p:spPr>
          <a:xfrm flipV="1">
            <a:off x="2843988" y="2465958"/>
            <a:ext cx="703712" cy="645559"/>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97BE2AB-70D1-AEC0-8F3C-EBA9891335C6}"/>
              </a:ext>
            </a:extLst>
          </p:cNvPr>
          <p:cNvCxnSpPr/>
          <p:nvPr/>
        </p:nvCxnSpPr>
        <p:spPr>
          <a:xfrm>
            <a:off x="7756028" y="673505"/>
            <a:ext cx="41072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Picture 6">
            <a:extLst>
              <a:ext uri="{FF2B5EF4-FFF2-40B4-BE49-F238E27FC236}">
                <a16:creationId xmlns:a16="http://schemas.microsoft.com/office/drawing/2014/main" id="{26B0B7BC-00F6-33C0-C346-2DEEBD4C5835}"/>
              </a:ext>
            </a:extLst>
          </p:cNvPr>
          <p:cNvPicPr>
            <a:picLocks noChangeAspect="1"/>
          </p:cNvPicPr>
          <p:nvPr/>
        </p:nvPicPr>
        <p:blipFill>
          <a:blip r:embed="rId3"/>
          <a:stretch>
            <a:fillRect/>
          </a:stretch>
        </p:blipFill>
        <p:spPr>
          <a:xfrm>
            <a:off x="3632885" y="953307"/>
            <a:ext cx="2743200" cy="2891928"/>
          </a:xfrm>
          <a:prstGeom prst="rect">
            <a:avLst/>
          </a:prstGeom>
        </p:spPr>
      </p:pic>
      <p:pic>
        <p:nvPicPr>
          <p:cNvPr id="9" name="Picture 10">
            <a:extLst>
              <a:ext uri="{FF2B5EF4-FFF2-40B4-BE49-F238E27FC236}">
                <a16:creationId xmlns:a16="http://schemas.microsoft.com/office/drawing/2014/main" id="{752592A9-7E82-C84E-5A54-9117C0C12B0D}"/>
              </a:ext>
            </a:extLst>
          </p:cNvPr>
          <p:cNvPicPr>
            <a:picLocks noChangeAspect="1"/>
          </p:cNvPicPr>
          <p:nvPr/>
        </p:nvPicPr>
        <p:blipFill>
          <a:blip r:embed="rId4"/>
          <a:stretch>
            <a:fillRect/>
          </a:stretch>
        </p:blipFill>
        <p:spPr>
          <a:xfrm>
            <a:off x="6371967" y="3391042"/>
            <a:ext cx="5595551" cy="3463726"/>
          </a:xfrm>
          <a:prstGeom prst="rect">
            <a:avLst/>
          </a:prstGeom>
        </p:spPr>
      </p:pic>
      <p:cxnSp>
        <p:nvCxnSpPr>
          <p:cNvPr id="18" name="Straight Arrow Connector 17">
            <a:extLst>
              <a:ext uri="{FF2B5EF4-FFF2-40B4-BE49-F238E27FC236}">
                <a16:creationId xmlns:a16="http://schemas.microsoft.com/office/drawing/2014/main" id="{955296B3-2A52-3E3A-ABBB-406F216F91EE}"/>
              </a:ext>
            </a:extLst>
          </p:cNvPr>
          <p:cNvCxnSpPr/>
          <p:nvPr/>
        </p:nvCxnSpPr>
        <p:spPr>
          <a:xfrm>
            <a:off x="5092506" y="2773053"/>
            <a:ext cx="2415766" cy="531718"/>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5A51B13-DDC1-B427-B467-EB6C3E975497}"/>
              </a:ext>
            </a:extLst>
          </p:cNvPr>
          <p:cNvSpPr/>
          <p:nvPr/>
        </p:nvSpPr>
        <p:spPr>
          <a:xfrm>
            <a:off x="3991232" y="2683474"/>
            <a:ext cx="1017371" cy="32745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1E7F0E2-AC8C-200A-5466-AC8C88055E3C}"/>
              </a:ext>
            </a:extLst>
          </p:cNvPr>
          <p:cNvSpPr/>
          <p:nvPr/>
        </p:nvSpPr>
        <p:spPr>
          <a:xfrm>
            <a:off x="449542" y="4368460"/>
            <a:ext cx="2015482" cy="30599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08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5F38-81AC-8C19-CC1C-3AA357BECB62}"/>
              </a:ext>
            </a:extLst>
          </p:cNvPr>
          <p:cNvSpPr>
            <a:spLocks noGrp="1"/>
          </p:cNvSpPr>
          <p:nvPr>
            <p:ph type="title"/>
          </p:nvPr>
        </p:nvSpPr>
        <p:spPr/>
        <p:txBody>
          <a:bodyPr/>
          <a:lstStyle/>
          <a:p>
            <a:r>
              <a:rPr lang="en-US" dirty="0" err="1">
                <a:latin typeface="Titillium Web"/>
              </a:rPr>
              <a:t>eXCHANGE</a:t>
            </a:r>
            <a:r>
              <a:rPr lang="en-US" dirty="0">
                <a:latin typeface="Titillium Web"/>
              </a:rPr>
              <a:t> Announcement page</a:t>
            </a:r>
          </a:p>
        </p:txBody>
      </p:sp>
      <p:pic>
        <p:nvPicPr>
          <p:cNvPr id="5" name="Picture 5">
            <a:extLst>
              <a:ext uri="{FF2B5EF4-FFF2-40B4-BE49-F238E27FC236}">
                <a16:creationId xmlns:a16="http://schemas.microsoft.com/office/drawing/2014/main" id="{818F9556-0566-7740-C6E5-CA8637C163AA}"/>
              </a:ext>
            </a:extLst>
          </p:cNvPr>
          <p:cNvPicPr>
            <a:picLocks noGrp="1" noChangeAspect="1"/>
          </p:cNvPicPr>
          <p:nvPr>
            <p:ph idx="1"/>
          </p:nvPr>
        </p:nvPicPr>
        <p:blipFill>
          <a:blip r:embed="rId2"/>
          <a:stretch>
            <a:fillRect/>
          </a:stretch>
        </p:blipFill>
        <p:spPr>
          <a:xfrm>
            <a:off x="447914" y="1417094"/>
            <a:ext cx="11318023" cy="4101485"/>
          </a:xfrm>
        </p:spPr>
      </p:pic>
      <p:sp>
        <p:nvSpPr>
          <p:cNvPr id="4" name="Slide Number Placeholder 3">
            <a:extLst>
              <a:ext uri="{FF2B5EF4-FFF2-40B4-BE49-F238E27FC236}">
                <a16:creationId xmlns:a16="http://schemas.microsoft.com/office/drawing/2014/main" id="{B1E3B348-9314-6C58-1A18-34535C08F38B}"/>
              </a:ext>
            </a:extLst>
          </p:cNvPr>
          <p:cNvSpPr>
            <a:spLocks noGrp="1"/>
          </p:cNvSpPr>
          <p:nvPr>
            <p:ph type="sldNum" sz="quarter" idx="4"/>
          </p:nvPr>
        </p:nvSpPr>
        <p:spPr/>
        <p:txBody>
          <a:bodyPr/>
          <a:lstStyle/>
          <a:p>
            <a:fld id="{F49B8720-E526-BD45-92D7-B4028BF31DDE}" type="slidenum">
              <a:rPr lang="en-US" smtClean="0"/>
              <a:pPr/>
              <a:t>4</a:t>
            </a:fld>
            <a:endParaRPr lang="en-US"/>
          </a:p>
        </p:txBody>
      </p:sp>
      <p:sp>
        <p:nvSpPr>
          <p:cNvPr id="3" name="TextBox 2">
            <a:extLst>
              <a:ext uri="{FF2B5EF4-FFF2-40B4-BE49-F238E27FC236}">
                <a16:creationId xmlns:a16="http://schemas.microsoft.com/office/drawing/2014/main" id="{0459CAB4-52B2-2D87-30F8-6EA605F459E8}"/>
              </a:ext>
            </a:extLst>
          </p:cNvPr>
          <p:cNvSpPr txBox="1"/>
          <p:nvPr/>
        </p:nvSpPr>
        <p:spPr>
          <a:xfrm>
            <a:off x="2742870" y="4734955"/>
            <a:ext cx="1154483" cy="230832"/>
          </a:xfrm>
          <a:prstGeom prst="rect">
            <a:avLst/>
          </a:prstGeom>
          <a:solidFill>
            <a:schemeClr val="accent6">
              <a:lumMod val="20000"/>
              <a:lumOff val="80000"/>
            </a:schemeClr>
          </a:solidFill>
        </p:spPr>
        <p:txBody>
          <a:bodyPr wrap="none" lIns="91440" tIns="45720" rIns="91440" bIns="45720" rtlCol="0" anchor="t">
            <a:spAutoFit/>
          </a:bodyPr>
          <a:lstStyle/>
          <a:p>
            <a:r>
              <a:rPr lang="en-US" sz="900" dirty="0"/>
              <a:t>8/30/2023 9:00AM</a:t>
            </a:r>
            <a:endParaRPr lang="en-US" sz="900" dirty="0">
              <a:ea typeface="Roboto"/>
              <a:cs typeface="Roboto"/>
            </a:endParaRPr>
          </a:p>
        </p:txBody>
      </p:sp>
      <p:sp>
        <p:nvSpPr>
          <p:cNvPr id="6" name="Rectangle 5">
            <a:extLst>
              <a:ext uri="{FF2B5EF4-FFF2-40B4-BE49-F238E27FC236}">
                <a16:creationId xmlns:a16="http://schemas.microsoft.com/office/drawing/2014/main" id="{2EBA4372-8808-40FB-FAAE-988C1D21EC4C}"/>
              </a:ext>
            </a:extLst>
          </p:cNvPr>
          <p:cNvSpPr/>
          <p:nvPr/>
        </p:nvSpPr>
        <p:spPr>
          <a:xfrm>
            <a:off x="10106890" y="1678709"/>
            <a:ext cx="1179946" cy="42949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03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51" y="84930"/>
            <a:ext cx="11318023" cy="824352"/>
          </a:xfrm>
        </p:spPr>
        <p:txBody>
          <a:bodyPr>
            <a:normAutofit/>
          </a:bodyPr>
          <a:lstStyle/>
          <a:p>
            <a:r>
              <a:rPr lang="en-US">
                <a:latin typeface="Titillium Web"/>
              </a:rPr>
              <a:t>eXCHANGE Concept Paper Submission (General)</a:t>
            </a:r>
            <a:endParaRPr lang="en-US" sz="3600">
              <a:latin typeface="Titillium Web"/>
            </a:endParaRPr>
          </a:p>
        </p:txBody>
      </p:sp>
      <p:sp>
        <p:nvSpPr>
          <p:cNvPr id="7" name="Slide Number Placeholder 6">
            <a:extLst>
              <a:ext uri="{FF2B5EF4-FFF2-40B4-BE49-F238E27FC236}">
                <a16:creationId xmlns:a16="http://schemas.microsoft.com/office/drawing/2014/main" id="{646E3731-6371-1A39-E8CF-C78E6B1C50C2}"/>
              </a:ext>
            </a:extLst>
          </p:cNvPr>
          <p:cNvSpPr>
            <a:spLocks noGrp="1"/>
          </p:cNvSpPr>
          <p:nvPr>
            <p:ph type="sldNum" sz="quarter" idx="4"/>
          </p:nvPr>
        </p:nvSpPr>
        <p:spPr/>
        <p:txBody>
          <a:bodyPr/>
          <a:lstStyle/>
          <a:p>
            <a:fld id="{F49B8720-E526-BD45-92D7-B4028BF31DDE}" type="slidenum">
              <a:rPr lang="en-US" smtClean="0"/>
              <a:pPr/>
              <a:t>5</a:t>
            </a:fld>
            <a:endParaRPr lang="en-US"/>
          </a:p>
        </p:txBody>
      </p:sp>
      <p:pic>
        <p:nvPicPr>
          <p:cNvPr id="4" name="Picture 4">
            <a:extLst>
              <a:ext uri="{FF2B5EF4-FFF2-40B4-BE49-F238E27FC236}">
                <a16:creationId xmlns:a16="http://schemas.microsoft.com/office/drawing/2014/main" id="{511E2D32-28A1-D5C6-A5AD-13B75D6913BE}"/>
              </a:ext>
            </a:extLst>
          </p:cNvPr>
          <p:cNvPicPr>
            <a:picLocks noChangeAspect="1"/>
          </p:cNvPicPr>
          <p:nvPr/>
        </p:nvPicPr>
        <p:blipFill rotWithShape="1">
          <a:blip r:embed="rId3"/>
          <a:srcRect t="-161" r="-100" b="31621"/>
          <a:stretch/>
        </p:blipFill>
        <p:spPr>
          <a:xfrm>
            <a:off x="441739" y="948884"/>
            <a:ext cx="11019945" cy="4718122"/>
          </a:xfrm>
          <a:prstGeom prst="rect">
            <a:avLst/>
          </a:prstGeom>
        </p:spPr>
      </p:pic>
      <p:pic>
        <p:nvPicPr>
          <p:cNvPr id="6" name="Picture 5">
            <a:extLst>
              <a:ext uri="{FF2B5EF4-FFF2-40B4-BE49-F238E27FC236}">
                <a16:creationId xmlns:a16="http://schemas.microsoft.com/office/drawing/2014/main" id="{A75A0D2D-8F00-21D9-DE07-959535125270}"/>
              </a:ext>
            </a:extLst>
          </p:cNvPr>
          <p:cNvPicPr>
            <a:picLocks noChangeAspect="1"/>
          </p:cNvPicPr>
          <p:nvPr/>
        </p:nvPicPr>
        <p:blipFill>
          <a:blip r:embed="rId4"/>
          <a:stretch>
            <a:fillRect/>
          </a:stretch>
        </p:blipFill>
        <p:spPr>
          <a:xfrm>
            <a:off x="514258" y="2837774"/>
            <a:ext cx="5018386" cy="745008"/>
          </a:xfrm>
          <a:prstGeom prst="rect">
            <a:avLst/>
          </a:prstGeom>
        </p:spPr>
      </p:pic>
      <p:sp>
        <p:nvSpPr>
          <p:cNvPr id="10" name="Rectangle 9">
            <a:extLst>
              <a:ext uri="{FF2B5EF4-FFF2-40B4-BE49-F238E27FC236}">
                <a16:creationId xmlns:a16="http://schemas.microsoft.com/office/drawing/2014/main" id="{6093A630-C21D-B0A6-14C9-17204B859FBF}"/>
              </a:ext>
            </a:extLst>
          </p:cNvPr>
          <p:cNvSpPr/>
          <p:nvPr/>
        </p:nvSpPr>
        <p:spPr>
          <a:xfrm>
            <a:off x="527050" y="4368800"/>
            <a:ext cx="1168400" cy="3111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797939C-4011-590F-4A6B-CE74D7080366}"/>
              </a:ext>
            </a:extLst>
          </p:cNvPr>
          <p:cNvSpPr txBox="1"/>
          <p:nvPr/>
        </p:nvSpPr>
        <p:spPr>
          <a:xfrm>
            <a:off x="520883" y="4504680"/>
            <a:ext cx="156633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solidFill>
                  <a:schemeClr val="tx2"/>
                </a:solidFill>
              </a:rPr>
              <a:t>Taxpayer Identification Number (TIN):</a:t>
            </a:r>
            <a:r>
              <a:rPr lang="en-US" sz="800">
                <a:solidFill>
                  <a:schemeClr val="tx2"/>
                </a:solidFill>
              </a:rPr>
              <a:t> </a:t>
            </a:r>
            <a:r>
              <a:rPr lang="en-US" sz="800">
                <a:solidFill>
                  <a:srgbClr val="FF0000"/>
                </a:solidFill>
              </a:rPr>
              <a:t>*</a:t>
            </a:r>
            <a:endParaRPr lang="en-US" sz="1000" err="1">
              <a:solidFill>
                <a:srgbClr val="FF0000"/>
              </a:solidFill>
              <a:ea typeface="Roboto"/>
              <a:cs typeface="Roboto"/>
            </a:endParaRPr>
          </a:p>
        </p:txBody>
      </p:sp>
      <p:sp>
        <p:nvSpPr>
          <p:cNvPr id="17" name="Rectangle 16">
            <a:extLst>
              <a:ext uri="{FF2B5EF4-FFF2-40B4-BE49-F238E27FC236}">
                <a16:creationId xmlns:a16="http://schemas.microsoft.com/office/drawing/2014/main" id="{C0504E65-8C6C-E0AF-AD8D-48A95B620E9A}"/>
              </a:ext>
            </a:extLst>
          </p:cNvPr>
          <p:cNvSpPr/>
          <p:nvPr/>
        </p:nvSpPr>
        <p:spPr>
          <a:xfrm>
            <a:off x="558799" y="4797193"/>
            <a:ext cx="5161076" cy="57435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19">
            <a:extLst>
              <a:ext uri="{FF2B5EF4-FFF2-40B4-BE49-F238E27FC236}">
                <a16:creationId xmlns:a16="http://schemas.microsoft.com/office/drawing/2014/main" id="{A662E5A0-5774-CF5A-1FFA-4B8F4466ABAE}"/>
              </a:ext>
            </a:extLst>
          </p:cNvPr>
          <p:cNvPicPr>
            <a:picLocks noChangeAspect="1"/>
          </p:cNvPicPr>
          <p:nvPr/>
        </p:nvPicPr>
        <p:blipFill>
          <a:blip r:embed="rId5"/>
          <a:stretch>
            <a:fillRect/>
          </a:stretch>
        </p:blipFill>
        <p:spPr>
          <a:xfrm>
            <a:off x="2121672" y="4519767"/>
            <a:ext cx="3361634" cy="296996"/>
          </a:xfrm>
          <a:prstGeom prst="rect">
            <a:avLst/>
          </a:prstGeom>
        </p:spPr>
      </p:pic>
      <p:sp>
        <p:nvSpPr>
          <p:cNvPr id="5" name="TextBox 4">
            <a:extLst>
              <a:ext uri="{FF2B5EF4-FFF2-40B4-BE49-F238E27FC236}">
                <a16:creationId xmlns:a16="http://schemas.microsoft.com/office/drawing/2014/main" id="{27A31C7A-482D-D9C4-F04A-A44B8BC6F1D8}"/>
              </a:ext>
            </a:extLst>
          </p:cNvPr>
          <p:cNvSpPr txBox="1"/>
          <p:nvPr/>
        </p:nvSpPr>
        <p:spPr>
          <a:xfrm>
            <a:off x="517858" y="4059306"/>
            <a:ext cx="1003241" cy="2308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solidFill>
                  <a:schemeClr val="tx2"/>
                </a:solidFill>
              </a:rPr>
              <a:t>Organization:</a:t>
            </a:r>
            <a:r>
              <a:rPr lang="en-US" sz="900" b="1">
                <a:solidFill>
                  <a:srgbClr val="FF0000"/>
                </a:solidFill>
              </a:rPr>
              <a:t>   </a:t>
            </a:r>
            <a:endParaRPr lang="en-US" sz="900" b="1">
              <a:solidFill>
                <a:srgbClr val="FF0000"/>
              </a:solidFill>
              <a:ea typeface="Roboto"/>
              <a:cs typeface="Roboto"/>
            </a:endParaRPr>
          </a:p>
        </p:txBody>
      </p:sp>
      <p:pic>
        <p:nvPicPr>
          <p:cNvPr id="9" name="Picture 10">
            <a:extLst>
              <a:ext uri="{FF2B5EF4-FFF2-40B4-BE49-F238E27FC236}">
                <a16:creationId xmlns:a16="http://schemas.microsoft.com/office/drawing/2014/main" id="{8B090436-3C04-678F-CF3B-032ABBE60AC7}"/>
              </a:ext>
            </a:extLst>
          </p:cNvPr>
          <p:cNvPicPr>
            <a:picLocks noChangeAspect="1"/>
          </p:cNvPicPr>
          <p:nvPr/>
        </p:nvPicPr>
        <p:blipFill>
          <a:blip r:embed="rId6"/>
          <a:stretch>
            <a:fillRect/>
          </a:stretch>
        </p:blipFill>
        <p:spPr>
          <a:xfrm>
            <a:off x="573249" y="5564514"/>
            <a:ext cx="6387547" cy="543800"/>
          </a:xfrm>
          <a:prstGeom prst="rect">
            <a:avLst/>
          </a:prstGeom>
        </p:spPr>
      </p:pic>
      <p:pic>
        <p:nvPicPr>
          <p:cNvPr id="11" name="Picture 11">
            <a:extLst>
              <a:ext uri="{FF2B5EF4-FFF2-40B4-BE49-F238E27FC236}">
                <a16:creationId xmlns:a16="http://schemas.microsoft.com/office/drawing/2014/main" id="{467F4719-CBAD-35F3-42BE-A4F53E15DAF8}"/>
              </a:ext>
            </a:extLst>
          </p:cNvPr>
          <p:cNvPicPr>
            <a:picLocks noChangeAspect="1"/>
          </p:cNvPicPr>
          <p:nvPr/>
        </p:nvPicPr>
        <p:blipFill>
          <a:blip r:embed="rId7"/>
          <a:stretch>
            <a:fillRect/>
          </a:stretch>
        </p:blipFill>
        <p:spPr>
          <a:xfrm>
            <a:off x="561009" y="4223015"/>
            <a:ext cx="6354416" cy="278318"/>
          </a:xfrm>
          <a:prstGeom prst="rect">
            <a:avLst/>
          </a:prstGeom>
        </p:spPr>
      </p:pic>
      <p:sp>
        <p:nvSpPr>
          <p:cNvPr id="14" name="Rectangle 13">
            <a:extLst>
              <a:ext uri="{FF2B5EF4-FFF2-40B4-BE49-F238E27FC236}">
                <a16:creationId xmlns:a16="http://schemas.microsoft.com/office/drawing/2014/main" id="{52228730-732B-5F71-50C8-41EF4953AE44}"/>
              </a:ext>
            </a:extLst>
          </p:cNvPr>
          <p:cNvSpPr/>
          <p:nvPr/>
        </p:nvSpPr>
        <p:spPr>
          <a:xfrm>
            <a:off x="5781675" y="3114674"/>
            <a:ext cx="914399" cy="914399"/>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6A237D-F03D-FA2C-2ECE-215BC05CF2C1}"/>
              </a:ext>
            </a:extLst>
          </p:cNvPr>
          <p:cNvSpPr/>
          <p:nvPr/>
        </p:nvSpPr>
        <p:spPr>
          <a:xfrm>
            <a:off x="525671" y="4054059"/>
            <a:ext cx="6292571" cy="16344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D37FF11-AA69-EB3E-7E4E-4CFE9712F7D3}"/>
              </a:ext>
            </a:extLst>
          </p:cNvPr>
          <p:cNvSpPr txBox="1"/>
          <p:nvPr/>
        </p:nvSpPr>
        <p:spPr>
          <a:xfrm rot="-10800000" flipV="1">
            <a:off x="441739" y="3994582"/>
            <a:ext cx="2164521"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rgbClr val="595959"/>
                </a:solidFill>
              </a:rPr>
              <a:t> Organization Sub-Type: *</a:t>
            </a:r>
            <a:endParaRPr lang="en-US" sz="900" b="1" dirty="0">
              <a:solidFill>
                <a:srgbClr val="595959"/>
              </a:solidFill>
              <a:ea typeface="Roboto"/>
              <a:cs typeface="Roboto"/>
            </a:endParaRPr>
          </a:p>
        </p:txBody>
      </p:sp>
      <p:pic>
        <p:nvPicPr>
          <p:cNvPr id="23" name="Picture 22">
            <a:extLst>
              <a:ext uri="{FF2B5EF4-FFF2-40B4-BE49-F238E27FC236}">
                <a16:creationId xmlns:a16="http://schemas.microsoft.com/office/drawing/2014/main" id="{CA997AB3-0019-7DCE-9470-6F1AE4FB83CB}"/>
              </a:ext>
            </a:extLst>
          </p:cNvPr>
          <p:cNvPicPr>
            <a:picLocks noChangeAspect="1"/>
          </p:cNvPicPr>
          <p:nvPr/>
        </p:nvPicPr>
        <p:blipFill>
          <a:blip r:embed="rId8"/>
          <a:stretch>
            <a:fillRect/>
          </a:stretch>
        </p:blipFill>
        <p:spPr>
          <a:xfrm>
            <a:off x="2198894" y="3918497"/>
            <a:ext cx="3333750" cy="285750"/>
          </a:xfrm>
          <a:prstGeom prst="rect">
            <a:avLst/>
          </a:prstGeom>
        </p:spPr>
      </p:pic>
      <p:sp>
        <p:nvSpPr>
          <p:cNvPr id="16" name="TextBox 15">
            <a:extLst>
              <a:ext uri="{FF2B5EF4-FFF2-40B4-BE49-F238E27FC236}">
                <a16:creationId xmlns:a16="http://schemas.microsoft.com/office/drawing/2014/main" id="{F043C388-B9EE-7CAF-2177-3D01BC1646DA}"/>
              </a:ext>
            </a:extLst>
          </p:cNvPr>
          <p:cNvSpPr txBox="1"/>
          <p:nvPr/>
        </p:nvSpPr>
        <p:spPr>
          <a:xfrm>
            <a:off x="520882" y="4849736"/>
            <a:ext cx="156633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solidFill>
                  <a:schemeClr val="tx2"/>
                </a:solidFill>
              </a:rPr>
              <a:t>Parent Taxpayer Identification Number (TIN):</a:t>
            </a:r>
            <a:r>
              <a:rPr lang="en-US" sz="800" dirty="0">
                <a:solidFill>
                  <a:schemeClr val="tx2"/>
                </a:solidFill>
              </a:rPr>
              <a:t> </a:t>
            </a:r>
            <a:endParaRPr lang="en-US" sz="800">
              <a:solidFill>
                <a:schemeClr val="tx2"/>
              </a:solidFill>
              <a:ea typeface="Roboto"/>
              <a:cs typeface="Roboto"/>
            </a:endParaRPr>
          </a:p>
        </p:txBody>
      </p:sp>
      <p:pic>
        <p:nvPicPr>
          <p:cNvPr id="18" name="Picture 19">
            <a:extLst>
              <a:ext uri="{FF2B5EF4-FFF2-40B4-BE49-F238E27FC236}">
                <a16:creationId xmlns:a16="http://schemas.microsoft.com/office/drawing/2014/main" id="{E7A53038-AB79-0A7D-2962-0913EAB81617}"/>
              </a:ext>
            </a:extLst>
          </p:cNvPr>
          <p:cNvPicPr>
            <a:picLocks noChangeAspect="1"/>
          </p:cNvPicPr>
          <p:nvPr/>
        </p:nvPicPr>
        <p:blipFill>
          <a:blip r:embed="rId5"/>
          <a:stretch>
            <a:fillRect/>
          </a:stretch>
        </p:blipFill>
        <p:spPr>
          <a:xfrm>
            <a:off x="2121671" y="4864823"/>
            <a:ext cx="3361634" cy="296996"/>
          </a:xfrm>
          <a:prstGeom prst="rect">
            <a:avLst/>
          </a:prstGeom>
        </p:spPr>
      </p:pic>
      <p:sp>
        <p:nvSpPr>
          <p:cNvPr id="19" name="TextBox 18">
            <a:extLst>
              <a:ext uri="{FF2B5EF4-FFF2-40B4-BE49-F238E27FC236}">
                <a16:creationId xmlns:a16="http://schemas.microsoft.com/office/drawing/2014/main" id="{81EE9152-F6A9-FF27-E4F1-500251A9B5A3}"/>
              </a:ext>
            </a:extLst>
          </p:cNvPr>
          <p:cNvSpPr txBox="1"/>
          <p:nvPr/>
        </p:nvSpPr>
        <p:spPr>
          <a:xfrm>
            <a:off x="5308542" y="4921622"/>
            <a:ext cx="330599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solidFill>
                  <a:schemeClr val="tx2"/>
                </a:solidFill>
                <a:ea typeface="Roboto"/>
                <a:cs typeface="Roboto"/>
              </a:rPr>
              <a:t>If applicable please enter the appropriate TIN </a:t>
            </a:r>
          </a:p>
        </p:txBody>
      </p:sp>
      <p:sp>
        <p:nvSpPr>
          <p:cNvPr id="22" name="TextBox 21">
            <a:extLst>
              <a:ext uri="{FF2B5EF4-FFF2-40B4-BE49-F238E27FC236}">
                <a16:creationId xmlns:a16="http://schemas.microsoft.com/office/drawing/2014/main" id="{47527C6B-0B53-D53B-C4DD-C2AC5DD1DF9E}"/>
              </a:ext>
            </a:extLst>
          </p:cNvPr>
          <p:cNvSpPr txBox="1"/>
          <p:nvPr/>
        </p:nvSpPr>
        <p:spPr>
          <a:xfrm>
            <a:off x="531179" y="5261628"/>
            <a:ext cx="156633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solidFill>
                  <a:schemeClr val="tx2"/>
                </a:solidFill>
              </a:rPr>
              <a:t>Parent Organization:</a:t>
            </a:r>
            <a:r>
              <a:rPr lang="en-US" sz="800" dirty="0">
                <a:solidFill>
                  <a:schemeClr val="tx2"/>
                </a:solidFill>
              </a:rPr>
              <a:t> </a:t>
            </a:r>
            <a:endParaRPr lang="en-US" sz="800" dirty="0">
              <a:solidFill>
                <a:schemeClr val="tx2"/>
              </a:solidFill>
              <a:ea typeface="Roboto"/>
              <a:cs typeface="Roboto"/>
            </a:endParaRPr>
          </a:p>
        </p:txBody>
      </p:sp>
      <p:pic>
        <p:nvPicPr>
          <p:cNvPr id="25" name="Picture 19">
            <a:extLst>
              <a:ext uri="{FF2B5EF4-FFF2-40B4-BE49-F238E27FC236}">
                <a16:creationId xmlns:a16="http://schemas.microsoft.com/office/drawing/2014/main" id="{32620488-CBD5-0985-BD4E-CA1E1AA457D6}"/>
              </a:ext>
            </a:extLst>
          </p:cNvPr>
          <p:cNvPicPr>
            <a:picLocks noChangeAspect="1"/>
          </p:cNvPicPr>
          <p:nvPr/>
        </p:nvPicPr>
        <p:blipFill>
          <a:blip r:embed="rId5"/>
          <a:stretch>
            <a:fillRect/>
          </a:stretch>
        </p:blipFill>
        <p:spPr>
          <a:xfrm>
            <a:off x="2121671" y="5163444"/>
            <a:ext cx="3361634" cy="296996"/>
          </a:xfrm>
          <a:prstGeom prst="rect">
            <a:avLst/>
          </a:prstGeom>
        </p:spPr>
      </p:pic>
      <p:sp>
        <p:nvSpPr>
          <p:cNvPr id="26" name="TextBox 25">
            <a:extLst>
              <a:ext uri="{FF2B5EF4-FFF2-40B4-BE49-F238E27FC236}">
                <a16:creationId xmlns:a16="http://schemas.microsoft.com/office/drawing/2014/main" id="{8F6F07D6-083C-56F2-0982-C779A3F43941}"/>
              </a:ext>
            </a:extLst>
          </p:cNvPr>
          <p:cNvSpPr txBox="1"/>
          <p:nvPr/>
        </p:nvSpPr>
        <p:spPr>
          <a:xfrm>
            <a:off x="5298245" y="5240838"/>
            <a:ext cx="330599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solidFill>
                  <a:schemeClr val="tx2"/>
                </a:solidFill>
                <a:ea typeface="Roboto"/>
                <a:cs typeface="Roboto"/>
              </a:rPr>
              <a:t>If applicable please enter the parent organization name</a:t>
            </a:r>
          </a:p>
        </p:txBody>
      </p:sp>
      <p:pic>
        <p:nvPicPr>
          <p:cNvPr id="27" name="Picture 27">
            <a:extLst>
              <a:ext uri="{FF2B5EF4-FFF2-40B4-BE49-F238E27FC236}">
                <a16:creationId xmlns:a16="http://schemas.microsoft.com/office/drawing/2014/main" id="{24C9950F-9FF6-A485-2E8B-EB2291C77B03}"/>
              </a:ext>
            </a:extLst>
          </p:cNvPr>
          <p:cNvPicPr>
            <a:picLocks noChangeAspect="1"/>
          </p:cNvPicPr>
          <p:nvPr/>
        </p:nvPicPr>
        <p:blipFill>
          <a:blip r:embed="rId9"/>
          <a:stretch>
            <a:fillRect/>
          </a:stretch>
        </p:blipFill>
        <p:spPr>
          <a:xfrm>
            <a:off x="9942513" y="6243638"/>
            <a:ext cx="1323975" cy="238125"/>
          </a:xfrm>
          <a:prstGeom prst="rect">
            <a:avLst/>
          </a:prstGeom>
        </p:spPr>
      </p:pic>
      <p:sp>
        <p:nvSpPr>
          <p:cNvPr id="28" name="Rectangle 27">
            <a:extLst>
              <a:ext uri="{FF2B5EF4-FFF2-40B4-BE49-F238E27FC236}">
                <a16:creationId xmlns:a16="http://schemas.microsoft.com/office/drawing/2014/main" id="{0CB64042-2615-5083-CE99-F741E1ADC0D8}"/>
              </a:ext>
            </a:extLst>
          </p:cNvPr>
          <p:cNvSpPr/>
          <p:nvPr/>
        </p:nvSpPr>
        <p:spPr>
          <a:xfrm>
            <a:off x="9944100" y="6210300"/>
            <a:ext cx="1320800" cy="2667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EADA6A-ECB9-D692-3D92-89ACE92C645A}"/>
              </a:ext>
            </a:extLst>
          </p:cNvPr>
          <p:cNvSpPr/>
          <p:nvPr/>
        </p:nvSpPr>
        <p:spPr>
          <a:xfrm>
            <a:off x="4360630" y="1226769"/>
            <a:ext cx="1264507" cy="14253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Privacy Statements</a:t>
            </a:r>
            <a:endParaRPr lang="en-US" dirty="0"/>
          </a:p>
        </p:txBody>
      </p:sp>
      <p:sp>
        <p:nvSpPr>
          <p:cNvPr id="21" name="Rectangle 20">
            <a:extLst>
              <a:ext uri="{FF2B5EF4-FFF2-40B4-BE49-F238E27FC236}">
                <a16:creationId xmlns:a16="http://schemas.microsoft.com/office/drawing/2014/main" id="{A2336959-B8A4-7EF3-5FD4-BB4640282FBC}"/>
              </a:ext>
            </a:extLst>
          </p:cNvPr>
          <p:cNvSpPr/>
          <p:nvPr/>
        </p:nvSpPr>
        <p:spPr>
          <a:xfrm>
            <a:off x="5715378" y="1221548"/>
            <a:ext cx="1264507" cy="15327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Upload and Submit</a:t>
            </a:r>
            <a:endParaRPr lang="en-US" dirty="0"/>
          </a:p>
        </p:txBody>
      </p:sp>
      <p:sp>
        <p:nvSpPr>
          <p:cNvPr id="3" name="TextBox 2">
            <a:extLst>
              <a:ext uri="{FF2B5EF4-FFF2-40B4-BE49-F238E27FC236}">
                <a16:creationId xmlns:a16="http://schemas.microsoft.com/office/drawing/2014/main" id="{377E3F39-1182-01C5-4B30-57135A024011}"/>
              </a:ext>
            </a:extLst>
          </p:cNvPr>
          <p:cNvSpPr txBox="1"/>
          <p:nvPr/>
        </p:nvSpPr>
        <p:spPr>
          <a:xfrm>
            <a:off x="2087215" y="910907"/>
            <a:ext cx="1062303" cy="307777"/>
          </a:xfrm>
          <a:prstGeom prst="rect">
            <a:avLst/>
          </a:prstGeom>
          <a:solidFill>
            <a:schemeClr val="bg1"/>
          </a:solidFill>
          <a:effectLst>
            <a:softEdge rad="63500"/>
          </a:effectLst>
        </p:spPr>
        <p:txBody>
          <a:bodyPr wrap="square" rtlCol="0">
            <a:spAutoFit/>
          </a:bodyPr>
          <a:lstStyle/>
          <a:p>
            <a:r>
              <a:rPr lang="en-US" sz="1400" dirty="0">
                <a:solidFill>
                  <a:srgbClr val="0063A5"/>
                </a:solidFill>
              </a:rPr>
              <a:t>1545-2151</a:t>
            </a:r>
          </a:p>
        </p:txBody>
      </p:sp>
    </p:spTree>
    <p:extLst>
      <p:ext uri="{BB962C8B-B14F-4D97-AF65-F5344CB8AC3E}">
        <p14:creationId xmlns:p14="http://schemas.microsoft.com/office/powerpoint/2010/main" val="52637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46C8-8F56-32D9-FDD5-CD5FE4530419}"/>
              </a:ext>
            </a:extLst>
          </p:cNvPr>
          <p:cNvSpPr>
            <a:spLocks noGrp="1"/>
          </p:cNvSpPr>
          <p:nvPr>
            <p:ph type="title"/>
          </p:nvPr>
        </p:nvSpPr>
        <p:spPr/>
        <p:txBody>
          <a:bodyPr>
            <a:normAutofit fontScale="90000"/>
          </a:bodyPr>
          <a:lstStyle/>
          <a:p>
            <a:r>
              <a:rPr lang="en-US">
                <a:latin typeface="Titillium Web"/>
              </a:rPr>
              <a:t>eXCHANGE Concept Paper Submission (Control Number Confirm)</a:t>
            </a:r>
          </a:p>
        </p:txBody>
      </p:sp>
      <p:sp>
        <p:nvSpPr>
          <p:cNvPr id="4" name="Slide Number Placeholder 3">
            <a:extLst>
              <a:ext uri="{FF2B5EF4-FFF2-40B4-BE49-F238E27FC236}">
                <a16:creationId xmlns:a16="http://schemas.microsoft.com/office/drawing/2014/main" id="{AE4F12CE-9109-1A16-1BCE-1C9B9C56FE1C}"/>
              </a:ext>
            </a:extLst>
          </p:cNvPr>
          <p:cNvSpPr>
            <a:spLocks noGrp="1"/>
          </p:cNvSpPr>
          <p:nvPr>
            <p:ph type="sldNum" sz="quarter" idx="4"/>
          </p:nvPr>
        </p:nvSpPr>
        <p:spPr/>
        <p:txBody>
          <a:bodyPr/>
          <a:lstStyle/>
          <a:p>
            <a:fld id="{F49B8720-E526-BD45-92D7-B4028BF31DDE}" type="slidenum">
              <a:rPr lang="en-US" smtClean="0"/>
              <a:pPr/>
              <a:t>6</a:t>
            </a:fld>
            <a:endParaRPr lang="en-US"/>
          </a:p>
        </p:txBody>
      </p:sp>
      <p:pic>
        <p:nvPicPr>
          <p:cNvPr id="6" name="Picture 5">
            <a:extLst>
              <a:ext uri="{FF2B5EF4-FFF2-40B4-BE49-F238E27FC236}">
                <a16:creationId xmlns:a16="http://schemas.microsoft.com/office/drawing/2014/main" id="{8B4057E0-9F92-57CF-28EA-75C4DA05A0C2}"/>
              </a:ext>
            </a:extLst>
          </p:cNvPr>
          <p:cNvPicPr>
            <a:picLocks noChangeAspect="1"/>
          </p:cNvPicPr>
          <p:nvPr/>
        </p:nvPicPr>
        <p:blipFill>
          <a:blip r:embed="rId2"/>
          <a:stretch>
            <a:fillRect/>
          </a:stretch>
        </p:blipFill>
        <p:spPr>
          <a:xfrm>
            <a:off x="602827" y="1578326"/>
            <a:ext cx="10607040" cy="1850674"/>
          </a:xfrm>
          <a:prstGeom prst="rect">
            <a:avLst/>
          </a:prstGeom>
        </p:spPr>
      </p:pic>
      <p:sp>
        <p:nvSpPr>
          <p:cNvPr id="5" name="Rectangle 4">
            <a:extLst>
              <a:ext uri="{FF2B5EF4-FFF2-40B4-BE49-F238E27FC236}">
                <a16:creationId xmlns:a16="http://schemas.microsoft.com/office/drawing/2014/main" id="{884E0B70-DD5D-06AF-FFF1-BFB26EFF6212}"/>
              </a:ext>
            </a:extLst>
          </p:cNvPr>
          <p:cNvSpPr/>
          <p:nvPr/>
        </p:nvSpPr>
        <p:spPr>
          <a:xfrm>
            <a:off x="5425762" y="2926187"/>
            <a:ext cx="2597954" cy="2774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AD59F4-47AD-C1AB-5B2E-8773A211F277}"/>
              </a:ext>
            </a:extLst>
          </p:cNvPr>
          <p:cNvSpPr txBox="1"/>
          <p:nvPr/>
        </p:nvSpPr>
        <p:spPr>
          <a:xfrm>
            <a:off x="6630935" y="2471529"/>
            <a:ext cx="1062303" cy="307777"/>
          </a:xfrm>
          <a:prstGeom prst="rect">
            <a:avLst/>
          </a:prstGeom>
          <a:solidFill>
            <a:schemeClr val="bg1"/>
          </a:solidFill>
          <a:effectLst>
            <a:softEdge rad="31750"/>
          </a:effectLst>
        </p:spPr>
        <p:txBody>
          <a:bodyPr wrap="square" rtlCol="0">
            <a:spAutoFit/>
          </a:bodyPr>
          <a:lstStyle/>
          <a:p>
            <a:r>
              <a:rPr lang="en-US" sz="1400" dirty="0">
                <a:solidFill>
                  <a:srgbClr val="0063A5"/>
                </a:solidFill>
              </a:rPr>
              <a:t>1545-2151</a:t>
            </a:r>
          </a:p>
        </p:txBody>
      </p:sp>
    </p:spTree>
    <p:extLst>
      <p:ext uri="{BB962C8B-B14F-4D97-AF65-F5344CB8AC3E}">
        <p14:creationId xmlns:p14="http://schemas.microsoft.com/office/powerpoint/2010/main" val="25176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46C8-8F56-32D9-FDD5-CD5FE4530419}"/>
              </a:ext>
            </a:extLst>
          </p:cNvPr>
          <p:cNvSpPr>
            <a:spLocks noGrp="1"/>
          </p:cNvSpPr>
          <p:nvPr>
            <p:ph type="title"/>
          </p:nvPr>
        </p:nvSpPr>
        <p:spPr/>
        <p:txBody>
          <a:bodyPr/>
          <a:lstStyle/>
          <a:p>
            <a:r>
              <a:rPr lang="en-US" dirty="0">
                <a:latin typeface="Titillium Web"/>
              </a:rPr>
              <a:t>eXCHANGE Concept Paper Submission (Contact Information)</a:t>
            </a:r>
          </a:p>
        </p:txBody>
      </p:sp>
      <p:sp>
        <p:nvSpPr>
          <p:cNvPr id="4" name="Slide Number Placeholder 3">
            <a:extLst>
              <a:ext uri="{FF2B5EF4-FFF2-40B4-BE49-F238E27FC236}">
                <a16:creationId xmlns:a16="http://schemas.microsoft.com/office/drawing/2014/main" id="{AE4F12CE-9109-1A16-1BCE-1C9B9C56FE1C}"/>
              </a:ext>
            </a:extLst>
          </p:cNvPr>
          <p:cNvSpPr>
            <a:spLocks noGrp="1"/>
          </p:cNvSpPr>
          <p:nvPr>
            <p:ph type="sldNum" sz="quarter" idx="4"/>
          </p:nvPr>
        </p:nvSpPr>
        <p:spPr/>
        <p:txBody>
          <a:bodyPr/>
          <a:lstStyle/>
          <a:p>
            <a:fld id="{F49B8720-E526-BD45-92D7-B4028BF31DDE}" type="slidenum">
              <a:rPr lang="en-US" smtClean="0"/>
              <a:pPr/>
              <a:t>7</a:t>
            </a:fld>
            <a:endParaRPr lang="en-US"/>
          </a:p>
        </p:txBody>
      </p:sp>
      <p:sp>
        <p:nvSpPr>
          <p:cNvPr id="5" name="Rectangle 4">
            <a:extLst>
              <a:ext uri="{FF2B5EF4-FFF2-40B4-BE49-F238E27FC236}">
                <a16:creationId xmlns:a16="http://schemas.microsoft.com/office/drawing/2014/main" id="{4D805770-1599-21F8-27C2-AA4AC89441E2}"/>
              </a:ext>
            </a:extLst>
          </p:cNvPr>
          <p:cNvSpPr/>
          <p:nvPr/>
        </p:nvSpPr>
        <p:spPr>
          <a:xfrm>
            <a:off x="4331758" y="1717675"/>
            <a:ext cx="1761066" cy="16298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7705B71-C2CD-9526-8194-705D03B6DDB5}"/>
              </a:ext>
            </a:extLst>
          </p:cNvPr>
          <p:cNvSpPr/>
          <p:nvPr/>
        </p:nvSpPr>
        <p:spPr>
          <a:xfrm>
            <a:off x="5924550" y="3257550"/>
            <a:ext cx="914400" cy="91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E56CF352-01EC-1BE0-2D91-B8A33E36A5C1}"/>
              </a:ext>
            </a:extLst>
          </p:cNvPr>
          <p:cNvPicPr>
            <a:picLocks noChangeAspect="1"/>
          </p:cNvPicPr>
          <p:nvPr/>
        </p:nvPicPr>
        <p:blipFill>
          <a:blip r:embed="rId2"/>
          <a:stretch>
            <a:fillRect/>
          </a:stretch>
        </p:blipFill>
        <p:spPr>
          <a:xfrm>
            <a:off x="618067" y="813270"/>
            <a:ext cx="10606617" cy="6141626"/>
          </a:xfrm>
          <a:prstGeom prst="rect">
            <a:avLst/>
          </a:prstGeom>
        </p:spPr>
      </p:pic>
      <p:sp>
        <p:nvSpPr>
          <p:cNvPr id="9" name="Rectangle 8">
            <a:extLst>
              <a:ext uri="{FF2B5EF4-FFF2-40B4-BE49-F238E27FC236}">
                <a16:creationId xmlns:a16="http://schemas.microsoft.com/office/drawing/2014/main" id="{2D7E284C-311D-C7CC-A048-75192335E78F}"/>
              </a:ext>
            </a:extLst>
          </p:cNvPr>
          <p:cNvSpPr/>
          <p:nvPr/>
        </p:nvSpPr>
        <p:spPr>
          <a:xfrm>
            <a:off x="4755092" y="1643591"/>
            <a:ext cx="1792816" cy="1524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8ABF31C-31AE-21A5-D55D-DCEE20C54BAC}"/>
              </a:ext>
            </a:extLst>
          </p:cNvPr>
          <p:cNvSpPr txBox="1"/>
          <p:nvPr/>
        </p:nvSpPr>
        <p:spPr>
          <a:xfrm>
            <a:off x="4878916" y="1640418"/>
            <a:ext cx="172508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tx2"/>
                </a:solidFill>
              </a:rPr>
              <a:t>Technical Point of Contact</a:t>
            </a:r>
            <a:endParaRPr lang="en-US" sz="800">
              <a:solidFill>
                <a:schemeClr val="tx2"/>
              </a:solidFill>
              <a:ea typeface="Roboto"/>
              <a:cs typeface="Roboto"/>
            </a:endParaRPr>
          </a:p>
        </p:txBody>
      </p:sp>
      <p:sp>
        <p:nvSpPr>
          <p:cNvPr id="11" name="Rectangle 10">
            <a:extLst>
              <a:ext uri="{FF2B5EF4-FFF2-40B4-BE49-F238E27FC236}">
                <a16:creationId xmlns:a16="http://schemas.microsoft.com/office/drawing/2014/main" id="{270C839E-8376-0C7A-EBB0-20270877840E}"/>
              </a:ext>
            </a:extLst>
          </p:cNvPr>
          <p:cNvSpPr/>
          <p:nvPr/>
        </p:nvSpPr>
        <p:spPr>
          <a:xfrm>
            <a:off x="3850217" y="1945217"/>
            <a:ext cx="2036233" cy="14181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FB7A1B-FE6C-64E9-8383-CCE4E4762ED6}"/>
              </a:ext>
            </a:extLst>
          </p:cNvPr>
          <p:cNvSpPr txBox="1"/>
          <p:nvPr/>
        </p:nvSpPr>
        <p:spPr>
          <a:xfrm>
            <a:off x="3820582" y="1947334"/>
            <a:ext cx="172508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solidFill>
                  <a:schemeClr val="tx2"/>
                </a:solidFill>
              </a:rPr>
              <a:t>Technical Point of Contact:</a:t>
            </a:r>
            <a:endParaRPr lang="en-US" sz="800" b="1">
              <a:solidFill>
                <a:schemeClr val="tx2"/>
              </a:solidFill>
              <a:ea typeface="Roboto"/>
              <a:cs typeface="Roboto"/>
            </a:endParaRPr>
          </a:p>
        </p:txBody>
      </p:sp>
      <p:sp>
        <p:nvSpPr>
          <p:cNvPr id="12" name="Rectangle 11">
            <a:extLst>
              <a:ext uri="{FF2B5EF4-FFF2-40B4-BE49-F238E27FC236}">
                <a16:creationId xmlns:a16="http://schemas.microsoft.com/office/drawing/2014/main" id="{555974CA-D6F1-1553-A541-733CA17D41E8}"/>
              </a:ext>
            </a:extLst>
          </p:cNvPr>
          <p:cNvSpPr/>
          <p:nvPr/>
        </p:nvSpPr>
        <p:spPr>
          <a:xfrm>
            <a:off x="1818216" y="6104466"/>
            <a:ext cx="1739900" cy="1206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95780E5-0083-000C-F84A-2F0A05EB4DA1}"/>
              </a:ext>
            </a:extLst>
          </p:cNvPr>
          <p:cNvSpPr txBox="1"/>
          <p:nvPr/>
        </p:nvSpPr>
        <p:spPr>
          <a:xfrm>
            <a:off x="1926165" y="6053667"/>
            <a:ext cx="172508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tx2"/>
                </a:solidFill>
              </a:rPr>
              <a:t>Technical Point of Contact</a:t>
            </a:r>
            <a:endParaRPr lang="en-US" sz="800">
              <a:solidFill>
                <a:schemeClr val="tx2"/>
              </a:solidFill>
              <a:ea typeface="Roboto"/>
              <a:cs typeface="Roboto"/>
            </a:endParaRPr>
          </a:p>
        </p:txBody>
      </p:sp>
      <p:sp>
        <p:nvSpPr>
          <p:cNvPr id="14" name="Rectangle 13">
            <a:extLst>
              <a:ext uri="{FF2B5EF4-FFF2-40B4-BE49-F238E27FC236}">
                <a16:creationId xmlns:a16="http://schemas.microsoft.com/office/drawing/2014/main" id="{C43BDF15-799E-2C77-38E2-E7D3C546C92F}"/>
              </a:ext>
            </a:extLst>
          </p:cNvPr>
          <p:cNvSpPr/>
          <p:nvPr/>
        </p:nvSpPr>
        <p:spPr>
          <a:xfrm>
            <a:off x="9654325" y="6543004"/>
            <a:ext cx="1320800" cy="2667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B8F34F-2C55-53F3-0D23-27FCEEEE172E}"/>
              </a:ext>
            </a:extLst>
          </p:cNvPr>
          <p:cNvSpPr/>
          <p:nvPr/>
        </p:nvSpPr>
        <p:spPr>
          <a:xfrm>
            <a:off x="4575278" y="1462882"/>
            <a:ext cx="1264507" cy="16400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Privacy Statements</a:t>
            </a:r>
            <a:endParaRPr lang="en-US" dirty="0"/>
          </a:p>
        </p:txBody>
      </p:sp>
      <p:sp>
        <p:nvSpPr>
          <p:cNvPr id="17" name="Rectangle 16">
            <a:extLst>
              <a:ext uri="{FF2B5EF4-FFF2-40B4-BE49-F238E27FC236}">
                <a16:creationId xmlns:a16="http://schemas.microsoft.com/office/drawing/2014/main" id="{F7A8145B-89A3-C565-B598-456537FEF222}"/>
              </a:ext>
            </a:extLst>
          </p:cNvPr>
          <p:cNvSpPr/>
          <p:nvPr/>
        </p:nvSpPr>
        <p:spPr>
          <a:xfrm>
            <a:off x="5919293" y="1457661"/>
            <a:ext cx="1264507" cy="18546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Upload and Submit</a:t>
            </a:r>
            <a:endParaRPr lang="en-US" dirty="0"/>
          </a:p>
        </p:txBody>
      </p:sp>
      <p:sp>
        <p:nvSpPr>
          <p:cNvPr id="7" name="TextBox 6">
            <a:extLst>
              <a:ext uri="{FF2B5EF4-FFF2-40B4-BE49-F238E27FC236}">
                <a16:creationId xmlns:a16="http://schemas.microsoft.com/office/drawing/2014/main" id="{C2F34F8B-D280-5755-1D0E-8C4A5B5B97DD}"/>
              </a:ext>
            </a:extLst>
          </p:cNvPr>
          <p:cNvSpPr txBox="1"/>
          <p:nvPr/>
        </p:nvSpPr>
        <p:spPr>
          <a:xfrm>
            <a:off x="2266982" y="763493"/>
            <a:ext cx="1062303" cy="307777"/>
          </a:xfrm>
          <a:prstGeom prst="rect">
            <a:avLst/>
          </a:prstGeom>
          <a:solidFill>
            <a:schemeClr val="bg1"/>
          </a:solidFill>
          <a:effectLst>
            <a:softEdge rad="63500"/>
          </a:effectLst>
        </p:spPr>
        <p:txBody>
          <a:bodyPr wrap="square" rtlCol="0">
            <a:spAutoFit/>
          </a:bodyPr>
          <a:lstStyle/>
          <a:p>
            <a:r>
              <a:rPr lang="en-US" sz="1400" dirty="0">
                <a:solidFill>
                  <a:srgbClr val="0063A5"/>
                </a:solidFill>
              </a:rPr>
              <a:t>1545-2151</a:t>
            </a:r>
          </a:p>
        </p:txBody>
      </p:sp>
    </p:spTree>
    <p:extLst>
      <p:ext uri="{BB962C8B-B14F-4D97-AF65-F5344CB8AC3E}">
        <p14:creationId xmlns:p14="http://schemas.microsoft.com/office/powerpoint/2010/main" val="32275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A88D3F3-CEAC-50AD-89AA-1C3C21007376}"/>
              </a:ext>
            </a:extLst>
          </p:cNvPr>
          <p:cNvSpPr/>
          <p:nvPr/>
        </p:nvSpPr>
        <p:spPr>
          <a:xfrm>
            <a:off x="660952" y="4381225"/>
            <a:ext cx="3465443" cy="185528"/>
          </a:xfrm>
          <a:prstGeom prst="rect">
            <a:avLst/>
          </a:prstGeom>
          <a:solidFill>
            <a:srgbClr val="255FAC"/>
          </a:solidFill>
          <a:ln>
            <a:solidFill>
              <a:srgbClr val="0063A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546C8-8F56-32D9-FDD5-CD5FE4530419}"/>
              </a:ext>
            </a:extLst>
          </p:cNvPr>
          <p:cNvSpPr>
            <a:spLocks noGrp="1"/>
          </p:cNvSpPr>
          <p:nvPr>
            <p:ph type="title"/>
          </p:nvPr>
        </p:nvSpPr>
        <p:spPr/>
        <p:txBody>
          <a:bodyPr/>
          <a:lstStyle/>
          <a:p>
            <a:r>
              <a:rPr lang="en-US">
                <a:latin typeface="Titillium Web"/>
              </a:rPr>
              <a:t>eXCHANGE Concept Paper Submission (Organizations 1 of 5)</a:t>
            </a:r>
          </a:p>
        </p:txBody>
      </p:sp>
      <p:sp>
        <p:nvSpPr>
          <p:cNvPr id="4" name="Slide Number Placeholder 3">
            <a:extLst>
              <a:ext uri="{FF2B5EF4-FFF2-40B4-BE49-F238E27FC236}">
                <a16:creationId xmlns:a16="http://schemas.microsoft.com/office/drawing/2014/main" id="{AE4F12CE-9109-1A16-1BCE-1C9B9C56FE1C}"/>
              </a:ext>
            </a:extLst>
          </p:cNvPr>
          <p:cNvSpPr>
            <a:spLocks noGrp="1"/>
          </p:cNvSpPr>
          <p:nvPr>
            <p:ph type="sldNum" sz="quarter" idx="4"/>
          </p:nvPr>
        </p:nvSpPr>
        <p:spPr>
          <a:xfrm>
            <a:off x="8837603" y="5609781"/>
            <a:ext cx="556068" cy="365125"/>
          </a:xfrm>
        </p:spPr>
        <p:txBody>
          <a:bodyPr/>
          <a:lstStyle/>
          <a:p>
            <a:fld id="{F49B8720-E526-BD45-92D7-B4028BF31DDE}" type="slidenum">
              <a:rPr lang="en-US" smtClean="0"/>
              <a:pPr/>
              <a:t>8</a:t>
            </a:fld>
            <a:endParaRPr lang="en-US"/>
          </a:p>
        </p:txBody>
      </p:sp>
      <p:pic>
        <p:nvPicPr>
          <p:cNvPr id="5" name="Picture 4">
            <a:extLst>
              <a:ext uri="{FF2B5EF4-FFF2-40B4-BE49-F238E27FC236}">
                <a16:creationId xmlns:a16="http://schemas.microsoft.com/office/drawing/2014/main" id="{A4B301C3-8A1A-81AA-EF25-BC5D8536F2C1}"/>
              </a:ext>
            </a:extLst>
          </p:cNvPr>
          <p:cNvPicPr>
            <a:picLocks noChangeAspect="1"/>
          </p:cNvPicPr>
          <p:nvPr/>
        </p:nvPicPr>
        <p:blipFill>
          <a:blip r:embed="rId2"/>
          <a:stretch>
            <a:fillRect/>
          </a:stretch>
        </p:blipFill>
        <p:spPr>
          <a:xfrm>
            <a:off x="322221" y="616605"/>
            <a:ext cx="11155680" cy="4457923"/>
          </a:xfrm>
          <a:prstGeom prst="rect">
            <a:avLst/>
          </a:prstGeom>
        </p:spPr>
      </p:pic>
      <p:sp>
        <p:nvSpPr>
          <p:cNvPr id="6" name="Rectangle 5">
            <a:extLst>
              <a:ext uri="{FF2B5EF4-FFF2-40B4-BE49-F238E27FC236}">
                <a16:creationId xmlns:a16="http://schemas.microsoft.com/office/drawing/2014/main" id="{3EA49B58-DE34-0ACB-F9B7-2FFF38C6C441}"/>
              </a:ext>
            </a:extLst>
          </p:cNvPr>
          <p:cNvSpPr/>
          <p:nvPr/>
        </p:nvSpPr>
        <p:spPr>
          <a:xfrm>
            <a:off x="453219" y="1573442"/>
            <a:ext cx="292267" cy="19844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FDAF32-0E59-7334-8B79-95DDEC04AB14}"/>
              </a:ext>
            </a:extLst>
          </p:cNvPr>
          <p:cNvSpPr/>
          <p:nvPr/>
        </p:nvSpPr>
        <p:spPr>
          <a:xfrm>
            <a:off x="582412" y="2012846"/>
            <a:ext cx="2406202" cy="184599"/>
          </a:xfrm>
          <a:prstGeom prst="rect">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44A981-D692-C4D7-8B26-D528DC05D0E5}"/>
              </a:ext>
            </a:extLst>
          </p:cNvPr>
          <p:cNvSpPr txBox="1"/>
          <p:nvPr/>
        </p:nvSpPr>
        <p:spPr>
          <a:xfrm>
            <a:off x="1092147" y="2621300"/>
            <a:ext cx="186743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b="1">
                <a:solidFill>
                  <a:schemeClr val="accent6"/>
                </a:solidFill>
              </a:rPr>
              <a:t>Organization</a:t>
            </a:r>
            <a:endParaRPr lang="en-US" sz="900" b="1">
              <a:solidFill>
                <a:schemeClr val="accent6"/>
              </a:solidFill>
              <a:ea typeface="Roboto"/>
              <a:cs typeface="Roboto"/>
            </a:endParaRPr>
          </a:p>
        </p:txBody>
      </p:sp>
      <p:sp>
        <p:nvSpPr>
          <p:cNvPr id="11" name="Rectangle 10">
            <a:extLst>
              <a:ext uri="{FF2B5EF4-FFF2-40B4-BE49-F238E27FC236}">
                <a16:creationId xmlns:a16="http://schemas.microsoft.com/office/drawing/2014/main" id="{1A69EEB4-2C70-5DA1-8578-3E4DF44F12BF}"/>
              </a:ext>
            </a:extLst>
          </p:cNvPr>
          <p:cNvSpPr/>
          <p:nvPr/>
        </p:nvSpPr>
        <p:spPr>
          <a:xfrm>
            <a:off x="582007" y="2623783"/>
            <a:ext cx="2391825" cy="313995"/>
          </a:xfrm>
          <a:prstGeom prst="rect">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A8ACC0-7B03-6576-953C-B36A36432672}"/>
              </a:ext>
            </a:extLst>
          </p:cNvPr>
          <p:cNvSpPr txBox="1"/>
          <p:nvPr/>
        </p:nvSpPr>
        <p:spPr>
          <a:xfrm>
            <a:off x="588939" y="2736521"/>
            <a:ext cx="186743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solidFill>
                  <a:schemeClr val="accent6"/>
                </a:solidFill>
              </a:rPr>
              <a:t>Organization POCs</a:t>
            </a:r>
            <a:endParaRPr lang="en-US" sz="900" b="1">
              <a:solidFill>
                <a:schemeClr val="accent6"/>
              </a:solidFill>
              <a:ea typeface="Roboto"/>
              <a:cs typeface="Roboto"/>
            </a:endParaRPr>
          </a:p>
        </p:txBody>
      </p:sp>
      <p:sp>
        <p:nvSpPr>
          <p:cNvPr id="13" name="Rectangle 12">
            <a:extLst>
              <a:ext uri="{FF2B5EF4-FFF2-40B4-BE49-F238E27FC236}">
                <a16:creationId xmlns:a16="http://schemas.microsoft.com/office/drawing/2014/main" id="{E3512043-EEDA-904F-7C7D-13D77F57471E}"/>
              </a:ext>
            </a:extLst>
          </p:cNvPr>
          <p:cNvSpPr/>
          <p:nvPr/>
        </p:nvSpPr>
        <p:spPr>
          <a:xfrm>
            <a:off x="639516" y="3457468"/>
            <a:ext cx="10270617" cy="544032"/>
          </a:xfrm>
          <a:prstGeom prst="rect">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5B3D70-5C55-17C6-74E5-7F396401EEDB}"/>
              </a:ext>
            </a:extLst>
          </p:cNvPr>
          <p:cNvSpPr txBox="1"/>
          <p:nvPr/>
        </p:nvSpPr>
        <p:spPr>
          <a:xfrm>
            <a:off x="642602" y="4070419"/>
            <a:ext cx="10260168" cy="230832"/>
          </a:xfrm>
          <a:prstGeom prst="rect">
            <a:avLst/>
          </a:prstGeom>
          <a:solidFill>
            <a:schemeClr val="accent5">
              <a:lumMod val="20000"/>
              <a:lumOff val="80000"/>
            </a:schemeClr>
          </a:solidFill>
          <a:ln>
            <a:solidFill>
              <a:schemeClr val="accent5">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chemeClr val="accent5">
                    <a:lumMod val="75000"/>
                  </a:schemeClr>
                </a:solidFill>
              </a:rPr>
              <a:t>Please list the location of the organization and the facility associated with the organization .*</a:t>
            </a:r>
            <a:r>
              <a:rPr lang="en-US" sz="900" dirty="0">
                <a:solidFill>
                  <a:schemeClr val="accent5">
                    <a:lumMod val="75000"/>
                  </a:schemeClr>
                </a:solidFill>
                <a:ea typeface="Roboto"/>
                <a:cs typeface="Roboto"/>
              </a:rPr>
              <a:t>any other information IRS needs*</a:t>
            </a:r>
          </a:p>
        </p:txBody>
      </p:sp>
      <p:sp>
        <p:nvSpPr>
          <p:cNvPr id="17" name="Rectangle 16">
            <a:extLst>
              <a:ext uri="{FF2B5EF4-FFF2-40B4-BE49-F238E27FC236}">
                <a16:creationId xmlns:a16="http://schemas.microsoft.com/office/drawing/2014/main" id="{50774C91-4DC9-FC00-F5DC-8377DF8830B2}"/>
              </a:ext>
            </a:extLst>
          </p:cNvPr>
          <p:cNvSpPr/>
          <p:nvPr/>
        </p:nvSpPr>
        <p:spPr>
          <a:xfrm>
            <a:off x="8960475" y="4410536"/>
            <a:ext cx="1010991" cy="130935"/>
          </a:xfrm>
          <a:prstGeom prst="rect">
            <a:avLst/>
          </a:prstGeom>
          <a:solidFill>
            <a:srgbClr val="255FAC"/>
          </a:solidFill>
          <a:ln>
            <a:solidFill>
              <a:srgbClr val="1966B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34F5CA-CA1E-B57C-C91F-445C2C1B3C79}"/>
              </a:ext>
            </a:extLst>
          </p:cNvPr>
          <p:cNvSpPr/>
          <p:nvPr/>
        </p:nvSpPr>
        <p:spPr>
          <a:xfrm>
            <a:off x="6952833" y="5806796"/>
            <a:ext cx="2084230" cy="23825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9E69512-8703-FA9A-7DD0-80C90ECA6D49}"/>
              </a:ext>
            </a:extLst>
          </p:cNvPr>
          <p:cNvSpPr/>
          <p:nvPr/>
        </p:nvSpPr>
        <p:spPr>
          <a:xfrm>
            <a:off x="5626376" y="3041281"/>
            <a:ext cx="1742659" cy="152400"/>
          </a:xfrm>
          <a:prstGeom prst="rect">
            <a:avLst/>
          </a:prstGeom>
          <a:solidFill>
            <a:srgbClr val="255FAC"/>
          </a:solidFill>
          <a:ln>
            <a:solidFill>
              <a:srgbClr val="0063A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87AA42A-A67C-96ED-9941-7EF144CB0437}"/>
              </a:ext>
            </a:extLst>
          </p:cNvPr>
          <p:cNvSpPr txBox="1"/>
          <p:nvPr/>
        </p:nvSpPr>
        <p:spPr>
          <a:xfrm>
            <a:off x="5578498" y="3019620"/>
            <a:ext cx="172508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Technical Point of Contact</a:t>
            </a:r>
            <a:endParaRPr lang="en-US" sz="800">
              <a:solidFill>
                <a:schemeClr val="bg1"/>
              </a:solidFill>
              <a:ea typeface="Roboto"/>
              <a:cs typeface="Roboto"/>
            </a:endParaRPr>
          </a:p>
        </p:txBody>
      </p:sp>
      <p:sp>
        <p:nvSpPr>
          <p:cNvPr id="25" name="Rectangle 24">
            <a:extLst>
              <a:ext uri="{FF2B5EF4-FFF2-40B4-BE49-F238E27FC236}">
                <a16:creationId xmlns:a16="http://schemas.microsoft.com/office/drawing/2014/main" id="{58D7A80E-3D68-45A3-1070-5DEFBA6D5D0F}"/>
              </a:ext>
            </a:extLst>
          </p:cNvPr>
          <p:cNvSpPr/>
          <p:nvPr/>
        </p:nvSpPr>
        <p:spPr>
          <a:xfrm>
            <a:off x="9571417" y="2894191"/>
            <a:ext cx="1349421" cy="1016626"/>
          </a:xfrm>
          <a:prstGeom prst="rect">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FB05300-D33B-FD3C-210A-D7AC603D11ED}"/>
              </a:ext>
            </a:extLst>
          </p:cNvPr>
          <p:cNvSpPr/>
          <p:nvPr/>
        </p:nvSpPr>
        <p:spPr>
          <a:xfrm>
            <a:off x="4074546" y="2443827"/>
            <a:ext cx="914399" cy="10822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A7BE609-07F7-7B2C-BB22-BFDBD0FEEC36}"/>
              </a:ext>
            </a:extLst>
          </p:cNvPr>
          <p:cNvSpPr txBox="1"/>
          <p:nvPr/>
        </p:nvSpPr>
        <p:spPr>
          <a:xfrm>
            <a:off x="4024437" y="2427994"/>
            <a:ext cx="894521"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00">
                <a:solidFill>
                  <a:schemeClr val="accent6"/>
                </a:solidFill>
              </a:rPr>
              <a:t>100%</a:t>
            </a:r>
            <a:endParaRPr lang="en-US" sz="700">
              <a:solidFill>
                <a:schemeClr val="accent6"/>
              </a:solidFill>
              <a:ea typeface="Roboto"/>
              <a:cs typeface="Roboto"/>
            </a:endParaRPr>
          </a:p>
        </p:txBody>
      </p:sp>
      <p:pic>
        <p:nvPicPr>
          <p:cNvPr id="31" name="Picture 16">
            <a:extLst>
              <a:ext uri="{FF2B5EF4-FFF2-40B4-BE49-F238E27FC236}">
                <a16:creationId xmlns:a16="http://schemas.microsoft.com/office/drawing/2014/main" id="{CDE89F8F-BC7F-D1F9-1373-8641918D2CC9}"/>
              </a:ext>
            </a:extLst>
          </p:cNvPr>
          <p:cNvPicPr>
            <a:picLocks noChangeAspect="1"/>
          </p:cNvPicPr>
          <p:nvPr/>
        </p:nvPicPr>
        <p:blipFill>
          <a:blip r:embed="rId3"/>
          <a:stretch>
            <a:fillRect/>
          </a:stretch>
        </p:blipFill>
        <p:spPr>
          <a:xfrm>
            <a:off x="640154" y="4276214"/>
            <a:ext cx="10341112" cy="798639"/>
          </a:xfrm>
          <a:prstGeom prst="rect">
            <a:avLst/>
          </a:prstGeom>
        </p:spPr>
      </p:pic>
      <p:sp>
        <p:nvSpPr>
          <p:cNvPr id="44" name="Rectangle 43">
            <a:extLst>
              <a:ext uri="{FF2B5EF4-FFF2-40B4-BE49-F238E27FC236}">
                <a16:creationId xmlns:a16="http://schemas.microsoft.com/office/drawing/2014/main" id="{7444325B-1CAB-E93F-A5B6-BE8E32D2A699}"/>
              </a:ext>
            </a:extLst>
          </p:cNvPr>
          <p:cNvSpPr/>
          <p:nvPr/>
        </p:nvSpPr>
        <p:spPr>
          <a:xfrm>
            <a:off x="706967" y="4305301"/>
            <a:ext cx="1898650" cy="215900"/>
          </a:xfrm>
          <a:prstGeom prst="rect">
            <a:avLst/>
          </a:prstGeom>
          <a:solidFill>
            <a:srgbClr val="255FAC"/>
          </a:solidFill>
          <a:ln>
            <a:solidFill>
              <a:srgbClr val="447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B10F3E4-2F46-22F0-FCB3-6C3CD95CA065}"/>
              </a:ext>
            </a:extLst>
          </p:cNvPr>
          <p:cNvSpPr txBox="1"/>
          <p:nvPr/>
        </p:nvSpPr>
        <p:spPr>
          <a:xfrm>
            <a:off x="663529" y="4305576"/>
            <a:ext cx="180008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ea typeface="Roboto"/>
                <a:cs typeface="Roboto"/>
              </a:rPr>
              <a:t>Location Type </a:t>
            </a:r>
          </a:p>
        </p:txBody>
      </p:sp>
      <p:pic>
        <p:nvPicPr>
          <p:cNvPr id="37" name="Picture 25">
            <a:extLst>
              <a:ext uri="{FF2B5EF4-FFF2-40B4-BE49-F238E27FC236}">
                <a16:creationId xmlns:a16="http://schemas.microsoft.com/office/drawing/2014/main" id="{79B1F0E5-5BDC-F708-8CBE-E489EF15BA6A}"/>
              </a:ext>
            </a:extLst>
          </p:cNvPr>
          <p:cNvPicPr>
            <a:picLocks noChangeAspect="1"/>
          </p:cNvPicPr>
          <p:nvPr/>
        </p:nvPicPr>
        <p:blipFill rotWithShape="1">
          <a:blip r:embed="rId4"/>
          <a:srcRect t="5843" r="-1075" b="1752"/>
          <a:stretch/>
        </p:blipFill>
        <p:spPr>
          <a:xfrm>
            <a:off x="1640186" y="4309344"/>
            <a:ext cx="1045062" cy="768454"/>
          </a:xfrm>
          <a:prstGeom prst="rect">
            <a:avLst/>
          </a:prstGeom>
        </p:spPr>
      </p:pic>
      <p:sp>
        <p:nvSpPr>
          <p:cNvPr id="35" name="TextBox 34">
            <a:extLst>
              <a:ext uri="{FF2B5EF4-FFF2-40B4-BE49-F238E27FC236}">
                <a16:creationId xmlns:a16="http://schemas.microsoft.com/office/drawing/2014/main" id="{CA94F9C9-3AEB-A94A-B944-5315FE4B8FB7}"/>
              </a:ext>
            </a:extLst>
          </p:cNvPr>
          <p:cNvSpPr txBox="1"/>
          <p:nvPr/>
        </p:nvSpPr>
        <p:spPr>
          <a:xfrm>
            <a:off x="2568528" y="4305577"/>
            <a:ext cx="180008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ea typeface="Roboto"/>
                <a:cs typeface="Roboto"/>
              </a:rPr>
              <a:t>Name</a:t>
            </a:r>
            <a:endParaRPr lang="en-US" dirty="0"/>
          </a:p>
        </p:txBody>
      </p:sp>
      <p:sp>
        <p:nvSpPr>
          <p:cNvPr id="46" name="Rectangle 45">
            <a:extLst>
              <a:ext uri="{FF2B5EF4-FFF2-40B4-BE49-F238E27FC236}">
                <a16:creationId xmlns:a16="http://schemas.microsoft.com/office/drawing/2014/main" id="{8E8E6124-085D-A331-F635-787444EDB04B}"/>
              </a:ext>
            </a:extLst>
          </p:cNvPr>
          <p:cNvSpPr/>
          <p:nvPr/>
        </p:nvSpPr>
        <p:spPr>
          <a:xfrm>
            <a:off x="8898467" y="4305300"/>
            <a:ext cx="914400" cy="184151"/>
          </a:xfrm>
          <a:prstGeom prst="rect">
            <a:avLst/>
          </a:prstGeom>
          <a:solidFill>
            <a:srgbClr val="255FAC"/>
          </a:solidFill>
          <a:ln>
            <a:solidFill>
              <a:srgbClr val="255F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45F4DCB-1E78-A634-24A1-12A67B3BED31}"/>
              </a:ext>
            </a:extLst>
          </p:cNvPr>
          <p:cNvSpPr/>
          <p:nvPr/>
        </p:nvSpPr>
        <p:spPr>
          <a:xfrm>
            <a:off x="9497579" y="4770144"/>
            <a:ext cx="1386625" cy="205466"/>
          </a:xfrm>
          <a:prstGeom prst="roundRect">
            <a:avLst/>
          </a:prstGeom>
          <a:solidFill>
            <a:srgbClr val="0063A5"/>
          </a:solidFill>
          <a:ln>
            <a:solidFill>
              <a:srgbClr val="0566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BCEC867-7890-B169-7E4D-7E130EC19E4D}"/>
              </a:ext>
            </a:extLst>
          </p:cNvPr>
          <p:cNvSpPr txBox="1"/>
          <p:nvPr/>
        </p:nvSpPr>
        <p:spPr>
          <a:xfrm>
            <a:off x="9755796" y="4767154"/>
            <a:ext cx="13861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solidFill>
                  <a:schemeClr val="bg1"/>
                </a:solidFill>
              </a:rPr>
              <a:t>Add Location</a:t>
            </a:r>
            <a:endParaRPr lang="en-US" sz="900" b="1">
              <a:solidFill>
                <a:schemeClr val="bg1"/>
              </a:solidFill>
              <a:ea typeface="Roboto"/>
              <a:cs typeface="Roboto"/>
            </a:endParaRPr>
          </a:p>
        </p:txBody>
      </p:sp>
      <p:pic>
        <p:nvPicPr>
          <p:cNvPr id="72" name="Picture 71">
            <a:extLst>
              <a:ext uri="{FF2B5EF4-FFF2-40B4-BE49-F238E27FC236}">
                <a16:creationId xmlns:a16="http://schemas.microsoft.com/office/drawing/2014/main" id="{1D69124D-38B4-B544-CC0B-D55718172E48}"/>
              </a:ext>
            </a:extLst>
          </p:cNvPr>
          <p:cNvPicPr>
            <a:picLocks noChangeAspect="1"/>
          </p:cNvPicPr>
          <p:nvPr/>
        </p:nvPicPr>
        <p:blipFill>
          <a:blip r:embed="rId5"/>
          <a:stretch>
            <a:fillRect/>
          </a:stretch>
        </p:blipFill>
        <p:spPr>
          <a:xfrm>
            <a:off x="3253795" y="4736953"/>
            <a:ext cx="6137275" cy="2022686"/>
          </a:xfrm>
          <a:prstGeom prst="rect">
            <a:avLst/>
          </a:prstGeom>
        </p:spPr>
      </p:pic>
      <p:sp>
        <p:nvSpPr>
          <p:cNvPr id="74" name="Rectangle 73">
            <a:extLst>
              <a:ext uri="{FF2B5EF4-FFF2-40B4-BE49-F238E27FC236}">
                <a16:creationId xmlns:a16="http://schemas.microsoft.com/office/drawing/2014/main" id="{6E132606-65FA-2A97-31F9-EEDC6AED0BFE}"/>
              </a:ext>
            </a:extLst>
          </p:cNvPr>
          <p:cNvSpPr/>
          <p:nvPr/>
        </p:nvSpPr>
        <p:spPr>
          <a:xfrm>
            <a:off x="3320886" y="5038127"/>
            <a:ext cx="925442" cy="17448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01DB8EE-8328-9B33-4DB0-6465DDDCF6EC}"/>
              </a:ext>
            </a:extLst>
          </p:cNvPr>
          <p:cNvSpPr/>
          <p:nvPr/>
        </p:nvSpPr>
        <p:spPr>
          <a:xfrm>
            <a:off x="3319504" y="5036748"/>
            <a:ext cx="671444" cy="43953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5B1911F-9DAE-F932-44E9-FD684A2BE9C5}"/>
              </a:ext>
            </a:extLst>
          </p:cNvPr>
          <p:cNvSpPr/>
          <p:nvPr/>
        </p:nvSpPr>
        <p:spPr>
          <a:xfrm>
            <a:off x="8233853" y="5003616"/>
            <a:ext cx="969617" cy="43953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9D4F8E75-C628-056A-6560-24767A02A58A}"/>
              </a:ext>
            </a:extLst>
          </p:cNvPr>
          <p:cNvSpPr/>
          <p:nvPr/>
        </p:nvSpPr>
        <p:spPr>
          <a:xfrm>
            <a:off x="3349046" y="4801798"/>
            <a:ext cx="923925" cy="171450"/>
          </a:xfrm>
          <a:prstGeom prst="rect">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7F4662EA-6A0D-CBBB-A43A-6106D2FBC935}"/>
              </a:ext>
            </a:extLst>
          </p:cNvPr>
          <p:cNvSpPr txBox="1"/>
          <p:nvPr/>
        </p:nvSpPr>
        <p:spPr>
          <a:xfrm>
            <a:off x="3253796" y="4763698"/>
            <a:ext cx="241935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Locations</a:t>
            </a:r>
          </a:p>
        </p:txBody>
      </p:sp>
      <p:sp>
        <p:nvSpPr>
          <p:cNvPr id="94" name="Rectangle 93">
            <a:extLst>
              <a:ext uri="{FF2B5EF4-FFF2-40B4-BE49-F238E27FC236}">
                <a16:creationId xmlns:a16="http://schemas.microsoft.com/office/drawing/2014/main" id="{094B9381-A5A5-236B-A99E-3F58CA3AAC47}"/>
              </a:ext>
            </a:extLst>
          </p:cNvPr>
          <p:cNvSpPr/>
          <p:nvPr/>
        </p:nvSpPr>
        <p:spPr>
          <a:xfrm>
            <a:off x="6282746" y="5954323"/>
            <a:ext cx="2895600" cy="3619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B9C65D36-4F70-0AD2-08D6-A9624987C2C9}"/>
              </a:ext>
            </a:extLst>
          </p:cNvPr>
          <p:cNvSpPr/>
          <p:nvPr/>
        </p:nvSpPr>
        <p:spPr>
          <a:xfrm>
            <a:off x="7736896" y="5968079"/>
            <a:ext cx="1454150" cy="33231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6" name="Picture 96">
            <a:extLst>
              <a:ext uri="{FF2B5EF4-FFF2-40B4-BE49-F238E27FC236}">
                <a16:creationId xmlns:a16="http://schemas.microsoft.com/office/drawing/2014/main" id="{123AD233-5DB0-3B83-D43B-ECB2A86EE402}"/>
              </a:ext>
            </a:extLst>
          </p:cNvPr>
          <p:cNvPicPr>
            <a:picLocks noChangeAspect="1"/>
          </p:cNvPicPr>
          <p:nvPr/>
        </p:nvPicPr>
        <p:blipFill rotWithShape="1">
          <a:blip r:embed="rId6"/>
          <a:srcRect r="530" b="2042"/>
          <a:stretch/>
        </p:blipFill>
        <p:spPr>
          <a:xfrm>
            <a:off x="3319412" y="5892193"/>
            <a:ext cx="5960524" cy="723021"/>
          </a:xfrm>
          <a:prstGeom prst="rect">
            <a:avLst/>
          </a:prstGeom>
        </p:spPr>
      </p:pic>
      <p:sp>
        <p:nvSpPr>
          <p:cNvPr id="97" name="Rectangle 96">
            <a:extLst>
              <a:ext uri="{FF2B5EF4-FFF2-40B4-BE49-F238E27FC236}">
                <a16:creationId xmlns:a16="http://schemas.microsoft.com/office/drawing/2014/main" id="{2C2164A5-7845-0655-797E-0A21D5FD28B7}"/>
              </a:ext>
            </a:extLst>
          </p:cNvPr>
          <p:cNvSpPr/>
          <p:nvPr/>
        </p:nvSpPr>
        <p:spPr>
          <a:xfrm>
            <a:off x="3323646" y="5036748"/>
            <a:ext cx="692150" cy="6709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611F3C1-C04F-6003-BBB3-B101F7560E9B}"/>
              </a:ext>
            </a:extLst>
          </p:cNvPr>
          <p:cNvSpPr/>
          <p:nvPr/>
        </p:nvSpPr>
        <p:spPr>
          <a:xfrm>
            <a:off x="7562271" y="6396706"/>
            <a:ext cx="1676400" cy="2264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385083EB-5F0F-B8AB-4FA3-0AA331550E32}"/>
              </a:ext>
            </a:extLst>
          </p:cNvPr>
          <p:cNvSpPr txBox="1"/>
          <p:nvPr/>
        </p:nvSpPr>
        <p:spPr>
          <a:xfrm>
            <a:off x="3236383" y="5231402"/>
            <a:ext cx="8098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Facility </a:t>
            </a:r>
            <a:endParaRPr lang="en-US" sz="800">
              <a:solidFill>
                <a:srgbClr val="FF0000"/>
              </a:solidFill>
            </a:endParaRPr>
          </a:p>
          <a:p>
            <a:r>
              <a:rPr lang="en-US" sz="800"/>
              <a:t>Description:</a:t>
            </a:r>
            <a:r>
              <a:rPr lang="en-US" sz="800">
                <a:solidFill>
                  <a:srgbClr val="FF0000"/>
                </a:solidFill>
              </a:rPr>
              <a:t>*</a:t>
            </a:r>
            <a:endParaRPr lang="en-US" sz="800">
              <a:solidFill>
                <a:srgbClr val="FF0000"/>
              </a:solidFill>
              <a:ea typeface="Roboto"/>
              <a:cs typeface="Roboto"/>
            </a:endParaRPr>
          </a:p>
          <a:p>
            <a:endParaRPr lang="en-US" sz="800">
              <a:solidFill>
                <a:srgbClr val="FF0000"/>
              </a:solidFill>
              <a:ea typeface="Roboto"/>
              <a:cs typeface="Roboto"/>
            </a:endParaRPr>
          </a:p>
        </p:txBody>
      </p:sp>
      <p:sp>
        <p:nvSpPr>
          <p:cNvPr id="80" name="TextBox 79">
            <a:extLst>
              <a:ext uri="{FF2B5EF4-FFF2-40B4-BE49-F238E27FC236}">
                <a16:creationId xmlns:a16="http://schemas.microsoft.com/office/drawing/2014/main" id="{5EE6D394-12FA-F407-D445-F9F92468628C}"/>
              </a:ext>
            </a:extLst>
          </p:cNvPr>
          <p:cNvSpPr txBox="1"/>
          <p:nvPr/>
        </p:nvSpPr>
        <p:spPr>
          <a:xfrm>
            <a:off x="6284094" y="5054707"/>
            <a:ext cx="9580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Name:</a:t>
            </a:r>
            <a:r>
              <a:rPr lang="en-US" sz="800" dirty="0">
                <a:solidFill>
                  <a:srgbClr val="FF0000"/>
                </a:solidFill>
              </a:rPr>
              <a:t>*</a:t>
            </a:r>
          </a:p>
        </p:txBody>
      </p:sp>
      <p:pic>
        <p:nvPicPr>
          <p:cNvPr id="101" name="Picture 101">
            <a:extLst>
              <a:ext uri="{FF2B5EF4-FFF2-40B4-BE49-F238E27FC236}">
                <a16:creationId xmlns:a16="http://schemas.microsoft.com/office/drawing/2014/main" id="{C2A14B2C-2D17-F113-C7B3-867E8C3A9E4B}"/>
              </a:ext>
            </a:extLst>
          </p:cNvPr>
          <p:cNvPicPr>
            <a:picLocks noChangeAspect="1"/>
          </p:cNvPicPr>
          <p:nvPr/>
        </p:nvPicPr>
        <p:blipFill>
          <a:blip r:embed="rId7"/>
          <a:stretch>
            <a:fillRect/>
          </a:stretch>
        </p:blipFill>
        <p:spPr>
          <a:xfrm>
            <a:off x="4045429" y="5034104"/>
            <a:ext cx="2053166" cy="263525"/>
          </a:xfrm>
          <a:prstGeom prst="rect">
            <a:avLst/>
          </a:prstGeom>
        </p:spPr>
      </p:pic>
      <p:sp>
        <p:nvSpPr>
          <p:cNvPr id="102" name="TextBox 101">
            <a:extLst>
              <a:ext uri="{FF2B5EF4-FFF2-40B4-BE49-F238E27FC236}">
                <a16:creationId xmlns:a16="http://schemas.microsoft.com/office/drawing/2014/main" id="{6C903991-FA2E-B026-063F-6AEE05F3D8F7}"/>
              </a:ext>
            </a:extLst>
          </p:cNvPr>
          <p:cNvSpPr txBox="1"/>
          <p:nvPr/>
        </p:nvSpPr>
        <p:spPr>
          <a:xfrm>
            <a:off x="3215786" y="5080737"/>
            <a:ext cx="107443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Location Type:</a:t>
            </a:r>
            <a:r>
              <a:rPr lang="en-US" sz="800">
                <a:solidFill>
                  <a:srgbClr val="FF0000"/>
                </a:solidFill>
              </a:rPr>
              <a:t>*</a:t>
            </a:r>
          </a:p>
        </p:txBody>
      </p:sp>
      <p:sp>
        <p:nvSpPr>
          <p:cNvPr id="103" name="TextBox 102">
            <a:extLst>
              <a:ext uri="{FF2B5EF4-FFF2-40B4-BE49-F238E27FC236}">
                <a16:creationId xmlns:a16="http://schemas.microsoft.com/office/drawing/2014/main" id="{B6201E43-F5F2-8BF1-435A-2210B8F788DC}"/>
              </a:ext>
            </a:extLst>
          </p:cNvPr>
          <p:cNvSpPr txBox="1"/>
          <p:nvPr/>
        </p:nvSpPr>
        <p:spPr>
          <a:xfrm>
            <a:off x="4051869" y="5080735"/>
            <a:ext cx="107443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Facility Location</a:t>
            </a:r>
            <a:endParaRPr lang="en-US"/>
          </a:p>
        </p:txBody>
      </p:sp>
      <p:sp>
        <p:nvSpPr>
          <p:cNvPr id="106" name="TextBox 105">
            <a:extLst>
              <a:ext uri="{FF2B5EF4-FFF2-40B4-BE49-F238E27FC236}">
                <a16:creationId xmlns:a16="http://schemas.microsoft.com/office/drawing/2014/main" id="{60C966E5-A260-0A65-17AA-831FF2B2FCB2}"/>
              </a:ext>
            </a:extLst>
          </p:cNvPr>
          <p:cNvSpPr txBox="1"/>
          <p:nvPr/>
        </p:nvSpPr>
        <p:spPr>
          <a:xfrm>
            <a:off x="666750" y="4519083"/>
            <a:ext cx="1936750" cy="215444"/>
          </a:xfrm>
          <a:prstGeom prst="rect">
            <a:avLst/>
          </a:prstGeom>
          <a:noFill/>
          <a:ln>
            <a:solidFill>
              <a:schemeClr val="accent6">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Organization Location</a:t>
            </a:r>
            <a:endParaRPr lang="en-US" sz="800">
              <a:ea typeface="Roboto"/>
              <a:cs typeface="Roboto"/>
            </a:endParaRPr>
          </a:p>
        </p:txBody>
      </p:sp>
      <p:sp>
        <p:nvSpPr>
          <p:cNvPr id="107" name="TextBox 106">
            <a:extLst>
              <a:ext uri="{FF2B5EF4-FFF2-40B4-BE49-F238E27FC236}">
                <a16:creationId xmlns:a16="http://schemas.microsoft.com/office/drawing/2014/main" id="{6D5D2449-8A81-DE50-248E-06B4F8D8755D}"/>
              </a:ext>
            </a:extLst>
          </p:cNvPr>
          <p:cNvSpPr txBox="1"/>
          <p:nvPr/>
        </p:nvSpPr>
        <p:spPr>
          <a:xfrm>
            <a:off x="2603499" y="4519082"/>
            <a:ext cx="1873250" cy="215444"/>
          </a:xfrm>
          <a:prstGeom prst="rect">
            <a:avLst/>
          </a:prstGeom>
          <a:noFill/>
          <a:ln>
            <a:solidFill>
              <a:schemeClr val="accent6">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Dave and Son's </a:t>
            </a:r>
            <a:endParaRPr lang="en-US" sz="700" dirty="0">
              <a:ea typeface="Roboto"/>
              <a:cs typeface="Roboto"/>
            </a:endParaRPr>
          </a:p>
        </p:txBody>
      </p:sp>
      <p:sp>
        <p:nvSpPr>
          <p:cNvPr id="116" name="TextBox 115">
            <a:extLst>
              <a:ext uri="{FF2B5EF4-FFF2-40B4-BE49-F238E27FC236}">
                <a16:creationId xmlns:a16="http://schemas.microsoft.com/office/drawing/2014/main" id="{5E78C570-E3FC-094C-757C-0C2C601DA129}"/>
              </a:ext>
            </a:extLst>
          </p:cNvPr>
          <p:cNvSpPr txBox="1"/>
          <p:nvPr/>
        </p:nvSpPr>
        <p:spPr>
          <a:xfrm>
            <a:off x="4476748" y="4519080"/>
            <a:ext cx="1418167" cy="215444"/>
          </a:xfrm>
          <a:prstGeom prst="rect">
            <a:avLst/>
          </a:prstGeom>
          <a:noFill/>
          <a:ln>
            <a:solidFill>
              <a:schemeClr val="accent6">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Washington</a:t>
            </a:r>
            <a:endParaRPr lang="en-US"/>
          </a:p>
        </p:txBody>
      </p:sp>
      <p:sp>
        <p:nvSpPr>
          <p:cNvPr id="117" name="TextBox 116">
            <a:extLst>
              <a:ext uri="{FF2B5EF4-FFF2-40B4-BE49-F238E27FC236}">
                <a16:creationId xmlns:a16="http://schemas.microsoft.com/office/drawing/2014/main" id="{A6B2BED3-50A6-C7B0-93D5-1578626EE9F1}"/>
              </a:ext>
            </a:extLst>
          </p:cNvPr>
          <p:cNvSpPr txBox="1"/>
          <p:nvPr/>
        </p:nvSpPr>
        <p:spPr>
          <a:xfrm>
            <a:off x="5894914" y="4519078"/>
            <a:ext cx="1693333" cy="215444"/>
          </a:xfrm>
          <a:prstGeom prst="rect">
            <a:avLst/>
          </a:prstGeom>
          <a:noFill/>
          <a:ln>
            <a:solidFill>
              <a:schemeClr val="accent6">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DC</a:t>
            </a:r>
            <a:endParaRPr lang="en-US"/>
          </a:p>
        </p:txBody>
      </p:sp>
      <p:sp>
        <p:nvSpPr>
          <p:cNvPr id="118" name="TextBox 117">
            <a:extLst>
              <a:ext uri="{FF2B5EF4-FFF2-40B4-BE49-F238E27FC236}">
                <a16:creationId xmlns:a16="http://schemas.microsoft.com/office/drawing/2014/main" id="{1DE71CE8-4E3E-A032-53CE-0BCAC97E429B}"/>
              </a:ext>
            </a:extLst>
          </p:cNvPr>
          <p:cNvSpPr txBox="1"/>
          <p:nvPr/>
        </p:nvSpPr>
        <p:spPr>
          <a:xfrm>
            <a:off x="7588247" y="4519076"/>
            <a:ext cx="1248833" cy="215444"/>
          </a:xfrm>
          <a:prstGeom prst="rect">
            <a:avLst/>
          </a:prstGeom>
          <a:noFill/>
          <a:ln>
            <a:solidFill>
              <a:schemeClr val="accent6">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20010</a:t>
            </a:r>
            <a:endParaRPr lang="en-US"/>
          </a:p>
        </p:txBody>
      </p:sp>
      <p:sp>
        <p:nvSpPr>
          <p:cNvPr id="7" name="Rectangle 6">
            <a:extLst>
              <a:ext uri="{FF2B5EF4-FFF2-40B4-BE49-F238E27FC236}">
                <a16:creationId xmlns:a16="http://schemas.microsoft.com/office/drawing/2014/main" id="{802D0DF8-0236-DB18-7901-FCBA5C11B98A}"/>
              </a:ext>
            </a:extLst>
          </p:cNvPr>
          <p:cNvSpPr/>
          <p:nvPr/>
        </p:nvSpPr>
        <p:spPr>
          <a:xfrm>
            <a:off x="3323645" y="5714083"/>
            <a:ext cx="5983817" cy="99906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6AEA388A-3414-8580-46C2-E5026ECE5E18}"/>
              </a:ext>
            </a:extLst>
          </p:cNvPr>
          <p:cNvSpPr/>
          <p:nvPr/>
        </p:nvSpPr>
        <p:spPr>
          <a:xfrm>
            <a:off x="6813714" y="5765996"/>
            <a:ext cx="2173816" cy="205318"/>
          </a:xfrm>
          <a:prstGeom prst="rect">
            <a:avLst/>
          </a:prstGeom>
          <a:solidFill>
            <a:schemeClr val="bg1"/>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3B99826F-B276-1DAC-1FC7-89A5B9FB9342}"/>
              </a:ext>
            </a:extLst>
          </p:cNvPr>
          <p:cNvSpPr txBox="1"/>
          <p:nvPr/>
        </p:nvSpPr>
        <p:spPr>
          <a:xfrm>
            <a:off x="3256118" y="5760282"/>
            <a:ext cx="80985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Latitude:</a:t>
            </a:r>
            <a:r>
              <a:rPr lang="en-US" sz="800">
                <a:solidFill>
                  <a:srgbClr val="FF0000"/>
                </a:solidFill>
              </a:rPr>
              <a:t>*</a:t>
            </a:r>
            <a:endParaRPr lang="en-US" sz="800">
              <a:solidFill>
                <a:srgbClr val="FF0000"/>
              </a:solidFill>
              <a:ea typeface="Roboto"/>
              <a:cs typeface="Roboto"/>
            </a:endParaRPr>
          </a:p>
        </p:txBody>
      </p:sp>
      <p:sp>
        <p:nvSpPr>
          <p:cNvPr id="115" name="TextBox 114">
            <a:extLst>
              <a:ext uri="{FF2B5EF4-FFF2-40B4-BE49-F238E27FC236}">
                <a16:creationId xmlns:a16="http://schemas.microsoft.com/office/drawing/2014/main" id="{D5669ACB-23EF-3FD6-9B59-A21F5ED1851D}"/>
              </a:ext>
            </a:extLst>
          </p:cNvPr>
          <p:cNvSpPr txBox="1"/>
          <p:nvPr/>
        </p:nvSpPr>
        <p:spPr>
          <a:xfrm>
            <a:off x="6025234" y="5763999"/>
            <a:ext cx="80985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Longitude:</a:t>
            </a:r>
            <a:r>
              <a:rPr lang="en-US" sz="800">
                <a:solidFill>
                  <a:srgbClr val="FF0000"/>
                </a:solidFill>
              </a:rPr>
              <a:t>*</a:t>
            </a:r>
            <a:endParaRPr lang="en-US" sz="800">
              <a:solidFill>
                <a:srgbClr val="FF0000"/>
              </a:solidFill>
              <a:ea typeface="Roboto"/>
              <a:cs typeface="Roboto"/>
            </a:endParaRPr>
          </a:p>
        </p:txBody>
      </p:sp>
      <p:sp>
        <p:nvSpPr>
          <p:cNvPr id="19" name="Rectangle 18">
            <a:extLst>
              <a:ext uri="{FF2B5EF4-FFF2-40B4-BE49-F238E27FC236}">
                <a16:creationId xmlns:a16="http://schemas.microsoft.com/office/drawing/2014/main" id="{925CAA44-6B72-A234-7857-366EE4A2573C}"/>
              </a:ext>
            </a:extLst>
          </p:cNvPr>
          <p:cNvSpPr/>
          <p:nvPr/>
        </p:nvSpPr>
        <p:spPr>
          <a:xfrm>
            <a:off x="3809763" y="6003977"/>
            <a:ext cx="2173816" cy="205318"/>
          </a:xfrm>
          <a:prstGeom prst="rect">
            <a:avLst/>
          </a:prstGeom>
          <a:solidFill>
            <a:schemeClr val="bg1"/>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B9B4A16-C118-7776-CF06-19F4E8722C1B}"/>
              </a:ext>
            </a:extLst>
          </p:cNvPr>
          <p:cNvSpPr txBox="1"/>
          <p:nvPr/>
        </p:nvSpPr>
        <p:spPr>
          <a:xfrm>
            <a:off x="3266415" y="5997120"/>
            <a:ext cx="80985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Address:</a:t>
            </a:r>
            <a:r>
              <a:rPr lang="en-US" sz="800">
                <a:solidFill>
                  <a:srgbClr val="FF0000"/>
                </a:solidFill>
              </a:rPr>
              <a:t>*</a:t>
            </a:r>
            <a:endParaRPr lang="en-US" sz="800">
              <a:solidFill>
                <a:srgbClr val="FF0000"/>
              </a:solidFill>
              <a:ea typeface="Roboto"/>
              <a:cs typeface="Roboto"/>
            </a:endParaRPr>
          </a:p>
        </p:txBody>
      </p:sp>
      <p:sp>
        <p:nvSpPr>
          <p:cNvPr id="28" name="Rectangle 27">
            <a:extLst>
              <a:ext uri="{FF2B5EF4-FFF2-40B4-BE49-F238E27FC236}">
                <a16:creationId xmlns:a16="http://schemas.microsoft.com/office/drawing/2014/main" id="{8D777644-7D4A-0CF7-8613-39B005CCCC50}"/>
              </a:ext>
            </a:extLst>
          </p:cNvPr>
          <p:cNvSpPr/>
          <p:nvPr/>
        </p:nvSpPr>
        <p:spPr>
          <a:xfrm>
            <a:off x="6837169" y="6333492"/>
            <a:ext cx="2173816" cy="205318"/>
          </a:xfrm>
          <a:prstGeom prst="rect">
            <a:avLst/>
          </a:prstGeom>
          <a:solidFill>
            <a:schemeClr val="bg1"/>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60EF3C-E4BA-0A1D-9049-E9C52B91C544}"/>
              </a:ext>
            </a:extLst>
          </p:cNvPr>
          <p:cNvSpPr/>
          <p:nvPr/>
        </p:nvSpPr>
        <p:spPr>
          <a:xfrm>
            <a:off x="6816573" y="6055464"/>
            <a:ext cx="2173816" cy="205318"/>
          </a:xfrm>
          <a:prstGeom prst="rect">
            <a:avLst/>
          </a:prstGeom>
          <a:solidFill>
            <a:schemeClr val="bg1"/>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8734B33-5786-2F6A-17B3-418AECFBC868}"/>
              </a:ext>
            </a:extLst>
          </p:cNvPr>
          <p:cNvSpPr txBox="1"/>
          <p:nvPr/>
        </p:nvSpPr>
        <p:spPr>
          <a:xfrm>
            <a:off x="6035531" y="6042027"/>
            <a:ext cx="80985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City:</a:t>
            </a:r>
            <a:r>
              <a:rPr lang="en-US" sz="800">
                <a:solidFill>
                  <a:srgbClr val="FF0000"/>
                </a:solidFill>
              </a:rPr>
              <a:t>*</a:t>
            </a:r>
            <a:endParaRPr lang="en-US" sz="800">
              <a:solidFill>
                <a:srgbClr val="FF0000"/>
              </a:solidFill>
              <a:ea typeface="Roboto"/>
              <a:cs typeface="Roboto"/>
            </a:endParaRPr>
          </a:p>
        </p:txBody>
      </p:sp>
      <p:sp>
        <p:nvSpPr>
          <p:cNvPr id="36" name="TextBox 35">
            <a:extLst>
              <a:ext uri="{FF2B5EF4-FFF2-40B4-BE49-F238E27FC236}">
                <a16:creationId xmlns:a16="http://schemas.microsoft.com/office/drawing/2014/main" id="{2CD23498-DEEC-64B3-C93E-699E97EE2381}"/>
              </a:ext>
            </a:extLst>
          </p:cNvPr>
          <p:cNvSpPr txBox="1"/>
          <p:nvPr/>
        </p:nvSpPr>
        <p:spPr>
          <a:xfrm>
            <a:off x="6066422" y="6258269"/>
            <a:ext cx="80985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Zip:</a:t>
            </a:r>
            <a:r>
              <a:rPr lang="en-US" sz="800">
                <a:solidFill>
                  <a:srgbClr val="FF0000"/>
                </a:solidFill>
              </a:rPr>
              <a:t>*</a:t>
            </a:r>
            <a:endParaRPr lang="en-US" sz="800">
              <a:solidFill>
                <a:srgbClr val="FF0000"/>
              </a:solidFill>
              <a:ea typeface="Roboto"/>
              <a:cs typeface="Roboto"/>
            </a:endParaRPr>
          </a:p>
        </p:txBody>
      </p:sp>
      <p:sp>
        <p:nvSpPr>
          <p:cNvPr id="38" name="TextBox 37">
            <a:extLst>
              <a:ext uri="{FF2B5EF4-FFF2-40B4-BE49-F238E27FC236}">
                <a16:creationId xmlns:a16="http://schemas.microsoft.com/office/drawing/2014/main" id="{D3B3103F-FE9E-F8C5-11D2-9BF9F6C69FE3}"/>
              </a:ext>
            </a:extLst>
          </p:cNvPr>
          <p:cNvSpPr txBox="1"/>
          <p:nvPr/>
        </p:nvSpPr>
        <p:spPr>
          <a:xfrm>
            <a:off x="3306747" y="6258269"/>
            <a:ext cx="80985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State:</a:t>
            </a:r>
            <a:r>
              <a:rPr lang="en-US" sz="800">
                <a:solidFill>
                  <a:srgbClr val="FF0000"/>
                </a:solidFill>
              </a:rPr>
              <a:t>*</a:t>
            </a:r>
            <a:endParaRPr lang="en-US" sz="800">
              <a:solidFill>
                <a:srgbClr val="FF0000"/>
              </a:solidFill>
              <a:ea typeface="Roboto"/>
              <a:cs typeface="Roboto"/>
            </a:endParaRPr>
          </a:p>
        </p:txBody>
      </p:sp>
      <p:pic>
        <p:nvPicPr>
          <p:cNvPr id="39" name="Picture 39">
            <a:extLst>
              <a:ext uri="{FF2B5EF4-FFF2-40B4-BE49-F238E27FC236}">
                <a16:creationId xmlns:a16="http://schemas.microsoft.com/office/drawing/2014/main" id="{EC174A63-2E46-1012-2519-A7E0C78C4C35}"/>
              </a:ext>
            </a:extLst>
          </p:cNvPr>
          <p:cNvPicPr>
            <a:picLocks noChangeAspect="1"/>
          </p:cNvPicPr>
          <p:nvPr/>
        </p:nvPicPr>
        <p:blipFill>
          <a:blip r:embed="rId8"/>
          <a:stretch>
            <a:fillRect/>
          </a:stretch>
        </p:blipFill>
        <p:spPr>
          <a:xfrm>
            <a:off x="3814898" y="6257878"/>
            <a:ext cx="1743075" cy="238125"/>
          </a:xfrm>
          <a:prstGeom prst="rect">
            <a:avLst/>
          </a:prstGeom>
        </p:spPr>
      </p:pic>
      <p:sp>
        <p:nvSpPr>
          <p:cNvPr id="3" name="TextBox 2">
            <a:extLst>
              <a:ext uri="{FF2B5EF4-FFF2-40B4-BE49-F238E27FC236}">
                <a16:creationId xmlns:a16="http://schemas.microsoft.com/office/drawing/2014/main" id="{A787A0FD-E9C3-DA0B-3BE9-15BE6CEE9AD2}"/>
              </a:ext>
            </a:extLst>
          </p:cNvPr>
          <p:cNvSpPr txBox="1"/>
          <p:nvPr/>
        </p:nvSpPr>
        <p:spPr>
          <a:xfrm>
            <a:off x="585903" y="2008743"/>
            <a:ext cx="186743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b="1">
                <a:solidFill>
                  <a:schemeClr val="accent6"/>
                </a:solidFill>
              </a:rPr>
              <a:t>Organization</a:t>
            </a:r>
            <a:endParaRPr lang="en-US" sz="900" b="1">
              <a:solidFill>
                <a:schemeClr val="accent6"/>
              </a:solidFill>
              <a:ea typeface="Roboto"/>
              <a:cs typeface="Roboto"/>
            </a:endParaRPr>
          </a:p>
        </p:txBody>
      </p:sp>
      <p:cxnSp>
        <p:nvCxnSpPr>
          <p:cNvPr id="9" name="Connector: Elbow 8">
            <a:extLst>
              <a:ext uri="{FF2B5EF4-FFF2-40B4-BE49-F238E27FC236}">
                <a16:creationId xmlns:a16="http://schemas.microsoft.com/office/drawing/2014/main" id="{EF00393A-9A7D-D839-9ECA-21B58B3FCF79}"/>
              </a:ext>
            </a:extLst>
          </p:cNvPr>
          <p:cNvCxnSpPr/>
          <p:nvPr/>
        </p:nvCxnSpPr>
        <p:spPr>
          <a:xfrm flipH="1">
            <a:off x="9366504" y="5014730"/>
            <a:ext cx="920918" cy="212070"/>
          </a:xfrm>
          <a:prstGeom prst="bentConnector3">
            <a:avLst>
              <a:gd name="adj1" fmla="val 602"/>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3B392335-52E7-F6FB-FAC9-4F62A3B00783}"/>
              </a:ext>
            </a:extLst>
          </p:cNvPr>
          <p:cNvSpPr/>
          <p:nvPr/>
        </p:nvSpPr>
        <p:spPr>
          <a:xfrm>
            <a:off x="4010661" y="5275090"/>
            <a:ext cx="5331939" cy="48191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6E77FAB-D3AE-EABD-F3BA-6E24DC1651E9}"/>
              </a:ext>
            </a:extLst>
          </p:cNvPr>
          <p:cNvSpPr/>
          <p:nvPr/>
        </p:nvSpPr>
        <p:spPr>
          <a:xfrm>
            <a:off x="4102050" y="5314992"/>
            <a:ext cx="3797642" cy="193589"/>
          </a:xfrm>
          <a:prstGeom prst="rect">
            <a:avLst/>
          </a:prstGeom>
          <a:solidFill>
            <a:schemeClr val="bg1"/>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6F0C47A-5ACD-15AA-0095-C4FF18AEDB03}"/>
              </a:ext>
            </a:extLst>
          </p:cNvPr>
          <p:cNvSpPr txBox="1"/>
          <p:nvPr/>
        </p:nvSpPr>
        <p:spPr>
          <a:xfrm>
            <a:off x="3240523" y="5531419"/>
            <a:ext cx="175683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mn-lt"/>
                <a:cs typeface="+mn-lt"/>
              </a:rPr>
              <a:t>Is this in an energy census tract?</a:t>
            </a:r>
            <a:r>
              <a:rPr lang="en-US" sz="800">
                <a:solidFill>
                  <a:srgbClr val="FF0000"/>
                </a:solidFill>
                <a:ea typeface="+mn-lt"/>
                <a:cs typeface="+mn-lt"/>
              </a:rPr>
              <a:t>*</a:t>
            </a:r>
            <a:endParaRPr lang="en-US" sz="800">
              <a:ea typeface="Roboto"/>
              <a:cs typeface="Roboto"/>
            </a:endParaRPr>
          </a:p>
        </p:txBody>
      </p:sp>
      <p:pic>
        <p:nvPicPr>
          <p:cNvPr id="22" name="Picture 21">
            <a:extLst>
              <a:ext uri="{FF2B5EF4-FFF2-40B4-BE49-F238E27FC236}">
                <a16:creationId xmlns:a16="http://schemas.microsoft.com/office/drawing/2014/main" id="{A02D574D-0BD3-0EEF-6D55-E33460F4FDEA}"/>
              </a:ext>
            </a:extLst>
          </p:cNvPr>
          <p:cNvPicPr>
            <a:picLocks noChangeAspect="1"/>
          </p:cNvPicPr>
          <p:nvPr/>
        </p:nvPicPr>
        <p:blipFill rotWithShape="1">
          <a:blip r:embed="rId9"/>
          <a:srcRect t="1552" r="24138" b="3448"/>
          <a:stretch/>
        </p:blipFill>
        <p:spPr>
          <a:xfrm>
            <a:off x="4899403" y="5542002"/>
            <a:ext cx="778204" cy="205900"/>
          </a:xfrm>
          <a:prstGeom prst="rect">
            <a:avLst/>
          </a:prstGeom>
        </p:spPr>
      </p:pic>
      <p:sp>
        <p:nvSpPr>
          <p:cNvPr id="114" name="Rectangle 113">
            <a:extLst>
              <a:ext uri="{FF2B5EF4-FFF2-40B4-BE49-F238E27FC236}">
                <a16:creationId xmlns:a16="http://schemas.microsoft.com/office/drawing/2014/main" id="{63FA800A-BA6F-73A6-0699-42AD1523C545}"/>
              </a:ext>
            </a:extLst>
          </p:cNvPr>
          <p:cNvSpPr/>
          <p:nvPr/>
        </p:nvSpPr>
        <p:spPr>
          <a:xfrm>
            <a:off x="3830358" y="5736247"/>
            <a:ext cx="2173816" cy="205318"/>
          </a:xfrm>
          <a:prstGeom prst="rect">
            <a:avLst/>
          </a:prstGeom>
          <a:solidFill>
            <a:schemeClr val="bg1"/>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6110F0A-8B32-7D1C-93AA-40F6558BEF70}"/>
              </a:ext>
            </a:extLst>
          </p:cNvPr>
          <p:cNvSpPr/>
          <p:nvPr/>
        </p:nvSpPr>
        <p:spPr>
          <a:xfrm>
            <a:off x="3840275" y="6498038"/>
            <a:ext cx="2173816" cy="205318"/>
          </a:xfrm>
          <a:prstGeom prst="rect">
            <a:avLst/>
          </a:prstGeom>
          <a:solidFill>
            <a:schemeClr val="bg1"/>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96F42F7D-1B27-A61A-E734-D270D2BC2798}"/>
              </a:ext>
            </a:extLst>
          </p:cNvPr>
          <p:cNvSpPr txBox="1"/>
          <p:nvPr/>
        </p:nvSpPr>
        <p:spPr>
          <a:xfrm>
            <a:off x="3306369" y="6515490"/>
            <a:ext cx="80985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Country:</a:t>
            </a:r>
            <a:r>
              <a:rPr lang="en-US" sz="800" dirty="0">
                <a:solidFill>
                  <a:srgbClr val="FF0000"/>
                </a:solidFill>
              </a:rPr>
              <a:t>*</a:t>
            </a:r>
            <a:endParaRPr lang="en-US" sz="800" dirty="0">
              <a:solidFill>
                <a:srgbClr val="FF0000"/>
              </a:solidFill>
              <a:ea typeface="Roboto"/>
              <a:cs typeface="Roboto"/>
            </a:endParaRPr>
          </a:p>
        </p:txBody>
      </p:sp>
      <p:sp>
        <p:nvSpPr>
          <p:cNvPr id="68" name="Rectangle 67">
            <a:extLst>
              <a:ext uri="{FF2B5EF4-FFF2-40B4-BE49-F238E27FC236}">
                <a16:creationId xmlns:a16="http://schemas.microsoft.com/office/drawing/2014/main" id="{F631DCC7-7793-E2BC-C96B-0187E8A89D50}"/>
              </a:ext>
            </a:extLst>
          </p:cNvPr>
          <p:cNvSpPr/>
          <p:nvPr/>
        </p:nvSpPr>
        <p:spPr>
          <a:xfrm>
            <a:off x="6882320" y="5067857"/>
            <a:ext cx="2232453" cy="203886"/>
          </a:xfrm>
          <a:prstGeom prst="rect">
            <a:avLst/>
          </a:prstGeom>
          <a:solidFill>
            <a:schemeClr val="bg1"/>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EA2461B-CD67-6F51-746B-55F6AF85CE35}"/>
              </a:ext>
            </a:extLst>
          </p:cNvPr>
          <p:cNvSpPr txBox="1"/>
          <p:nvPr/>
        </p:nvSpPr>
        <p:spPr>
          <a:xfrm>
            <a:off x="631559" y="3960688"/>
            <a:ext cx="186743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solidFill>
                  <a:schemeClr val="accent6"/>
                </a:solidFill>
              </a:rPr>
              <a:t>Locations</a:t>
            </a:r>
            <a:endParaRPr lang="en-US" sz="900" b="1">
              <a:solidFill>
                <a:schemeClr val="accent6"/>
              </a:solidFill>
              <a:ea typeface="Roboto"/>
              <a:cs typeface="Roboto"/>
            </a:endParaRPr>
          </a:p>
        </p:txBody>
      </p:sp>
      <p:pic>
        <p:nvPicPr>
          <p:cNvPr id="26" name="Picture 58">
            <a:extLst>
              <a:ext uri="{FF2B5EF4-FFF2-40B4-BE49-F238E27FC236}">
                <a16:creationId xmlns:a16="http://schemas.microsoft.com/office/drawing/2014/main" id="{988D8E37-553A-A5F8-97C5-CE65BC075E3D}"/>
              </a:ext>
            </a:extLst>
          </p:cNvPr>
          <p:cNvPicPr>
            <a:picLocks noChangeAspect="1"/>
          </p:cNvPicPr>
          <p:nvPr/>
        </p:nvPicPr>
        <p:blipFill rotWithShape="1">
          <a:blip r:embed="rId10"/>
          <a:srcRect l="606" t="42143" r="1667" b="25248"/>
          <a:stretch/>
        </p:blipFill>
        <p:spPr>
          <a:xfrm>
            <a:off x="633389" y="3541244"/>
            <a:ext cx="7841502" cy="468456"/>
          </a:xfrm>
          <a:prstGeom prst="rect">
            <a:avLst/>
          </a:prstGeom>
        </p:spPr>
      </p:pic>
      <p:sp>
        <p:nvSpPr>
          <p:cNvPr id="59" name="TextBox 58">
            <a:extLst>
              <a:ext uri="{FF2B5EF4-FFF2-40B4-BE49-F238E27FC236}">
                <a16:creationId xmlns:a16="http://schemas.microsoft.com/office/drawing/2014/main" id="{5C0FAC70-77A7-0DA1-D76D-60D8498F2A3E}"/>
              </a:ext>
            </a:extLst>
          </p:cNvPr>
          <p:cNvSpPr txBox="1"/>
          <p:nvPr/>
        </p:nvSpPr>
        <p:spPr>
          <a:xfrm>
            <a:off x="578642" y="3344061"/>
            <a:ext cx="206308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accent6"/>
                </a:solidFill>
              </a:rPr>
              <a:t>Authorized Officer Information </a:t>
            </a:r>
            <a:endParaRPr lang="en-US" sz="900" b="1" dirty="0">
              <a:solidFill>
                <a:schemeClr val="accent6"/>
              </a:solidFill>
              <a:ea typeface="Roboto"/>
              <a:cs typeface="Roboto"/>
            </a:endParaRPr>
          </a:p>
        </p:txBody>
      </p:sp>
      <p:pic>
        <p:nvPicPr>
          <p:cNvPr id="66" name="Picture 75">
            <a:extLst>
              <a:ext uri="{FF2B5EF4-FFF2-40B4-BE49-F238E27FC236}">
                <a16:creationId xmlns:a16="http://schemas.microsoft.com/office/drawing/2014/main" id="{9BCE8BB7-639D-FF70-6CF3-DE8DDB98E5F3}"/>
              </a:ext>
            </a:extLst>
          </p:cNvPr>
          <p:cNvPicPr>
            <a:picLocks noChangeAspect="1"/>
          </p:cNvPicPr>
          <p:nvPr/>
        </p:nvPicPr>
        <p:blipFill>
          <a:blip r:embed="rId11"/>
          <a:stretch>
            <a:fillRect/>
          </a:stretch>
        </p:blipFill>
        <p:spPr>
          <a:xfrm>
            <a:off x="8291034" y="6554488"/>
            <a:ext cx="1019175" cy="180975"/>
          </a:xfrm>
          <a:prstGeom prst="rect">
            <a:avLst/>
          </a:prstGeom>
        </p:spPr>
      </p:pic>
      <p:pic>
        <p:nvPicPr>
          <p:cNvPr id="76" name="Picture 86">
            <a:extLst>
              <a:ext uri="{FF2B5EF4-FFF2-40B4-BE49-F238E27FC236}">
                <a16:creationId xmlns:a16="http://schemas.microsoft.com/office/drawing/2014/main" id="{72B52858-3623-45D1-266A-BA2862CA17E9}"/>
              </a:ext>
            </a:extLst>
          </p:cNvPr>
          <p:cNvPicPr>
            <a:picLocks noChangeAspect="1"/>
          </p:cNvPicPr>
          <p:nvPr/>
        </p:nvPicPr>
        <p:blipFill>
          <a:blip r:embed="rId12"/>
          <a:stretch>
            <a:fillRect/>
          </a:stretch>
        </p:blipFill>
        <p:spPr>
          <a:xfrm>
            <a:off x="8572568" y="3957436"/>
            <a:ext cx="1228725" cy="209550"/>
          </a:xfrm>
          <a:prstGeom prst="rect">
            <a:avLst/>
          </a:prstGeom>
        </p:spPr>
      </p:pic>
      <p:sp>
        <p:nvSpPr>
          <p:cNvPr id="88" name="Rectangle: Rounded Corners 87">
            <a:extLst>
              <a:ext uri="{FF2B5EF4-FFF2-40B4-BE49-F238E27FC236}">
                <a16:creationId xmlns:a16="http://schemas.microsoft.com/office/drawing/2014/main" id="{B8A03CB1-E409-CBEB-FEDC-22AF0FD0AD3B}"/>
              </a:ext>
            </a:extLst>
          </p:cNvPr>
          <p:cNvSpPr/>
          <p:nvPr/>
        </p:nvSpPr>
        <p:spPr>
          <a:xfrm>
            <a:off x="8525814" y="3884054"/>
            <a:ext cx="1429554" cy="281188"/>
          </a:xfrm>
          <a:prstGeom prst="roundRect">
            <a:avLst/>
          </a:prstGeom>
          <a:solidFill>
            <a:srgbClr val="0063A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ea typeface="Roboto"/>
                <a:cs typeface="Roboto"/>
              </a:rPr>
              <a:t>Add Authorized Officer</a:t>
            </a:r>
            <a:endParaRPr lang="en-US" sz="900" b="1">
              <a:ea typeface="Roboto"/>
              <a:cs typeface="Roboto"/>
            </a:endParaRPr>
          </a:p>
        </p:txBody>
      </p:sp>
      <p:pic>
        <p:nvPicPr>
          <p:cNvPr id="89" name="Picture 90">
            <a:extLst>
              <a:ext uri="{FF2B5EF4-FFF2-40B4-BE49-F238E27FC236}">
                <a16:creationId xmlns:a16="http://schemas.microsoft.com/office/drawing/2014/main" id="{D049A8AC-8719-4BE1-28D5-109EFEC4F858}"/>
              </a:ext>
            </a:extLst>
          </p:cNvPr>
          <p:cNvPicPr>
            <a:picLocks noChangeAspect="1"/>
          </p:cNvPicPr>
          <p:nvPr/>
        </p:nvPicPr>
        <p:blipFill>
          <a:blip r:embed="rId13"/>
          <a:stretch>
            <a:fillRect/>
          </a:stretch>
        </p:blipFill>
        <p:spPr>
          <a:xfrm>
            <a:off x="9397285" y="5396785"/>
            <a:ext cx="1994079" cy="217868"/>
          </a:xfrm>
          <a:prstGeom prst="rect">
            <a:avLst/>
          </a:prstGeom>
        </p:spPr>
      </p:pic>
      <p:pic>
        <p:nvPicPr>
          <p:cNvPr id="93" name="Picture 94">
            <a:extLst>
              <a:ext uri="{FF2B5EF4-FFF2-40B4-BE49-F238E27FC236}">
                <a16:creationId xmlns:a16="http://schemas.microsoft.com/office/drawing/2014/main" id="{6C7645A8-786F-072E-1DD9-478D1A5A9299}"/>
              </a:ext>
            </a:extLst>
          </p:cNvPr>
          <p:cNvPicPr>
            <a:picLocks noChangeAspect="1"/>
          </p:cNvPicPr>
          <p:nvPr/>
        </p:nvPicPr>
        <p:blipFill rotWithShape="1">
          <a:blip r:embed="rId14"/>
          <a:srcRect t="189" r="-2703" b="18741"/>
          <a:stretch/>
        </p:blipFill>
        <p:spPr>
          <a:xfrm>
            <a:off x="11303962" y="4413065"/>
            <a:ext cx="413205" cy="1883185"/>
          </a:xfrm>
          <a:prstGeom prst="rect">
            <a:avLst/>
          </a:prstGeom>
        </p:spPr>
      </p:pic>
      <p:pic>
        <p:nvPicPr>
          <p:cNvPr id="95" name="Picture 94">
            <a:extLst>
              <a:ext uri="{FF2B5EF4-FFF2-40B4-BE49-F238E27FC236}">
                <a16:creationId xmlns:a16="http://schemas.microsoft.com/office/drawing/2014/main" id="{FC23162A-6C87-3498-A7EC-F5D3B5A0AA2D}"/>
              </a:ext>
            </a:extLst>
          </p:cNvPr>
          <p:cNvPicPr>
            <a:picLocks noChangeAspect="1"/>
          </p:cNvPicPr>
          <p:nvPr/>
        </p:nvPicPr>
        <p:blipFill rotWithShape="1">
          <a:blip r:embed="rId14"/>
          <a:srcRect l="-5405" t="35814" r="35135" b="11367"/>
          <a:stretch/>
        </p:blipFill>
        <p:spPr>
          <a:xfrm rot="10800000">
            <a:off x="217398" y="5070503"/>
            <a:ext cx="282718" cy="1226919"/>
          </a:xfrm>
          <a:prstGeom prst="rect">
            <a:avLst/>
          </a:prstGeom>
        </p:spPr>
      </p:pic>
      <p:sp>
        <p:nvSpPr>
          <p:cNvPr id="104" name="Rectangle 103">
            <a:extLst>
              <a:ext uri="{FF2B5EF4-FFF2-40B4-BE49-F238E27FC236}">
                <a16:creationId xmlns:a16="http://schemas.microsoft.com/office/drawing/2014/main" id="{569B3732-1186-D46C-5D98-02EE75C230FB}"/>
              </a:ext>
            </a:extLst>
          </p:cNvPr>
          <p:cNvSpPr/>
          <p:nvPr/>
        </p:nvSpPr>
        <p:spPr>
          <a:xfrm>
            <a:off x="10244606" y="5405370"/>
            <a:ext cx="1116886" cy="2130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0F849DF-26C6-51D2-7E6D-F535825C0BD7}"/>
              </a:ext>
            </a:extLst>
          </p:cNvPr>
          <p:cNvSpPr/>
          <p:nvPr/>
        </p:nvSpPr>
        <p:spPr>
          <a:xfrm>
            <a:off x="4306968" y="1366290"/>
            <a:ext cx="1264507" cy="15327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Privacy Statements</a:t>
            </a:r>
            <a:endParaRPr lang="en-US" dirty="0"/>
          </a:p>
        </p:txBody>
      </p:sp>
      <p:sp>
        <p:nvSpPr>
          <p:cNvPr id="45" name="Rectangle 44">
            <a:extLst>
              <a:ext uri="{FF2B5EF4-FFF2-40B4-BE49-F238E27FC236}">
                <a16:creationId xmlns:a16="http://schemas.microsoft.com/office/drawing/2014/main" id="{A10D11E1-3BEB-5FCF-ADD8-E5941DAE76D6}"/>
              </a:ext>
            </a:extLst>
          </p:cNvPr>
          <p:cNvSpPr/>
          <p:nvPr/>
        </p:nvSpPr>
        <p:spPr>
          <a:xfrm>
            <a:off x="5650984" y="1371801"/>
            <a:ext cx="1264507" cy="15327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solidFill>
                  <a:schemeClr val="accent4">
                    <a:lumMod val="75000"/>
                  </a:schemeClr>
                </a:solidFill>
                <a:ea typeface="Roboto"/>
                <a:cs typeface="Roboto"/>
              </a:rPr>
              <a:t>Upload and Submit</a:t>
            </a:r>
            <a:endParaRPr lang="en-US" dirty="0"/>
          </a:p>
        </p:txBody>
      </p:sp>
      <p:sp>
        <p:nvSpPr>
          <p:cNvPr id="40" name="TextBox 39">
            <a:extLst>
              <a:ext uri="{FF2B5EF4-FFF2-40B4-BE49-F238E27FC236}">
                <a16:creationId xmlns:a16="http://schemas.microsoft.com/office/drawing/2014/main" id="{7ADC81C7-9122-2CCB-A080-DEBAEB14D14D}"/>
              </a:ext>
            </a:extLst>
          </p:cNvPr>
          <p:cNvSpPr txBox="1"/>
          <p:nvPr/>
        </p:nvSpPr>
        <p:spPr>
          <a:xfrm>
            <a:off x="2068362" y="665808"/>
            <a:ext cx="1014204" cy="307777"/>
          </a:xfrm>
          <a:prstGeom prst="rect">
            <a:avLst/>
          </a:prstGeom>
          <a:solidFill>
            <a:schemeClr val="bg1"/>
          </a:solidFill>
          <a:effectLst>
            <a:softEdge rad="63500"/>
          </a:effectLst>
        </p:spPr>
        <p:txBody>
          <a:bodyPr wrap="square" rtlCol="0">
            <a:spAutoFit/>
          </a:bodyPr>
          <a:lstStyle/>
          <a:p>
            <a:r>
              <a:rPr lang="en-US" sz="1350" dirty="0">
                <a:solidFill>
                  <a:srgbClr val="0063A5"/>
                </a:solidFill>
              </a:rPr>
              <a:t>1545-2151</a:t>
            </a:r>
          </a:p>
        </p:txBody>
      </p:sp>
    </p:spTree>
    <p:extLst>
      <p:ext uri="{BB962C8B-B14F-4D97-AF65-F5344CB8AC3E}">
        <p14:creationId xmlns:p14="http://schemas.microsoft.com/office/powerpoint/2010/main" val="2454307856"/>
      </p:ext>
    </p:extLst>
  </p:cSld>
  <p:clrMapOvr>
    <a:masterClrMapping/>
  </p:clrMapOvr>
</p:sld>
</file>

<file path=ppt/theme/theme1.xml><?xml version="1.0" encoding="utf-8"?>
<a:theme xmlns:a="http://schemas.openxmlformats.org/drawingml/2006/main" name="1_Office Theme_ARPA-E">
  <a:themeElements>
    <a:clrScheme name="Custom 4">
      <a:dk1>
        <a:sysClr val="windowText" lastClr="000000"/>
      </a:dk1>
      <a:lt1>
        <a:sysClr val="window" lastClr="FFFFFF"/>
      </a:lt1>
      <a:dk2>
        <a:srgbClr val="595959"/>
      </a:dk2>
      <a:lt2>
        <a:srgbClr val="169BD5"/>
      </a:lt2>
      <a:accent1>
        <a:srgbClr val="4294B7"/>
      </a:accent1>
      <a:accent2>
        <a:srgbClr val="09425B"/>
      </a:accent2>
      <a:accent3>
        <a:srgbClr val="1AB0E9"/>
      </a:accent3>
      <a:accent4>
        <a:srgbClr val="E7862A"/>
      </a:accent4>
      <a:accent5>
        <a:srgbClr val="9DA0A3"/>
      </a:accent5>
      <a:accent6>
        <a:srgbClr val="595959"/>
      </a:accent6>
      <a:hlink>
        <a:srgbClr val="106D96"/>
      </a:hlink>
      <a:folHlink>
        <a:srgbClr val="169BD5"/>
      </a:folHlink>
    </a:clrScheme>
    <a:fontScheme name="ARPA-E Redesign">
      <a:majorFont>
        <a:latin typeface="Titillium Web"/>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Roboto"/>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boto"/>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Roboto"/>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boto"/>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2489ac9119d484abc1790b5183501f0 xmlns="0a20205c-0631-4ff0-81c6-46eee12fe7e9">
      <Terms xmlns="http://schemas.microsoft.com/office/infopath/2007/PartnerControls"/>
    </m2489ac9119d484abc1790b5183501f0>
    <b4c5b01d6c204394af15501c7e447331 xmlns="0a20205c-0631-4ff0-81c6-46eee12fe7e9">
      <Terms xmlns="http://schemas.microsoft.com/office/infopath/2007/PartnerControls">
        <TermInfo xmlns="http://schemas.microsoft.com/office/infopath/2007/PartnerControls">
          <TermName xmlns="http://schemas.microsoft.com/office/infopath/2007/PartnerControls">Unscheduled Mission Support</TermName>
          <TermId xmlns="http://schemas.microsoft.com/office/infopath/2007/PartnerControls">61e42951-4137-4b13-929b-939a2dc4abe0</TermId>
        </TermInfo>
      </Terms>
    </b4c5b01d6c204394af15501c7e447331>
    <of14d78f52f345898c0ddedd687ab3c2 xmlns="0a20205c-0631-4ff0-81c6-46eee12fe7e9">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44aca65a-a2b8-4064-ac99-6d3b27b9c145</TermId>
        </TermInfo>
      </Terms>
    </of14d78f52f345898c0ddedd687ab3c2>
    <DocumentSetDescription xmlns="http://schemas.microsoft.com/sharepoint/v3" xsi:nil="true"/>
    <l549fbc4080b4daf9a141105daaaac0d xmlns="0a20205c-0631-4ff0-81c6-46eee12fe7e9">
      <Terms xmlns="http://schemas.microsoft.com/office/infopath/2007/PartnerControls">
        <TermInfo xmlns="http://schemas.microsoft.com/office/infopath/2007/PartnerControls">
          <TermName xmlns="http://schemas.microsoft.com/office/infopath/2007/PartnerControls">Office of Policy</TermName>
          <TermId xmlns="http://schemas.microsoft.com/office/infopath/2007/PartnerControls">74f8a15e-576f-4586-a6cc-3b96b9734bcf</TermId>
        </TermInfo>
      </Terms>
    </l549fbc4080b4daf9a141105daaaac0d>
    <TaxCatchAll xmlns="0a20205c-0631-4ff0-81c6-46eee12fe7e9">
      <Value>4</Value>
      <Value>3</Value>
      <Value>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E_Document" ma:contentTypeID="0x0101003BE6F3BD37A8BE4A9CF9E5B20FCA8325005AED73D599724A4FB0D03EE28DA6FDA2" ma:contentTypeVersion="4" ma:contentTypeDescription="Records Management Custom Content Type" ma:contentTypeScope="" ma:versionID="2df5d5c7deafe81873d2b53df970c607">
  <xsd:schema xmlns:xsd="http://www.w3.org/2001/XMLSchema" xmlns:xs="http://www.w3.org/2001/XMLSchema" xmlns:p="http://schemas.microsoft.com/office/2006/metadata/properties" xmlns:ns1="http://schemas.microsoft.com/sharepoint/v3" xmlns:ns2="0a20205c-0631-4ff0-81c6-46eee12fe7e9" targetNamespace="http://schemas.microsoft.com/office/2006/metadata/properties" ma:root="true" ma:fieldsID="6f3fbe31e16656711e3cc62b6e1eab43" ns1:_="" ns2:_="">
    <xsd:import namespace="http://schemas.microsoft.com/sharepoint/v3"/>
    <xsd:import namespace="0a20205c-0631-4ff0-81c6-46eee12fe7e9"/>
    <xsd:element name="properties">
      <xsd:complexType>
        <xsd:sequence>
          <xsd:element name="documentManagement">
            <xsd:complexType>
              <xsd:all>
                <xsd:element ref="ns2:of14d78f52f345898c0ddedd687ab3c2" minOccurs="0"/>
                <xsd:element ref="ns2:TaxCatchAll" minOccurs="0"/>
                <xsd:element ref="ns2:TaxCatchAllLabel" minOccurs="0"/>
                <xsd:element ref="ns2:l549fbc4080b4daf9a141105daaaac0d" minOccurs="0"/>
                <xsd:element ref="ns2:m2489ac9119d484abc1790b5183501f0" minOccurs="0"/>
                <xsd:element ref="ns2:b4c5b01d6c204394af15501c7e447331" minOccurs="0"/>
                <xsd:element ref="ns1:DocumentSe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8"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of14d78f52f345898c0ddedd687ab3c2" ma:index="8" nillable="true" ma:taxonomy="true" ma:internalName="of14d78f52f345898c0ddedd687ab3c2" ma:taxonomyFieldName="DOE_LifecycleState" ma:displayName="DOE_LifecycleState" ma:default="1;#Draft|44aca65a-a2b8-4064-ac99-6d3b27b9c145" ma:fieldId="{8f14d78f-52f3-4589-8c0d-dedd687ab3c2}" ma:sspId="26d46bd7-4a58-4bc0-a217-7245e6e70419" ma:termSetId="0daebdac-d977-4554-85a3-a33d6e4cb33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312dc6-17c9-4050-b45e-22a33359d0c5}" ma:internalName="TaxCatchAll" ma:showField="CatchAllData" ma:web="e33a081f-b426-42e9-9bb1-4819f3cb406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312dc6-17c9-4050-b45e-22a33359d0c5}" ma:internalName="TaxCatchAllLabel" ma:readOnly="true" ma:showField="CatchAllDataLabel" ma:web="e33a081f-b426-42e9-9bb1-4819f3cb4067">
      <xsd:complexType>
        <xsd:complexContent>
          <xsd:extension base="dms:MultiChoiceLookup">
            <xsd:sequence>
              <xsd:element name="Value" type="dms:Lookup" maxOccurs="unbounded" minOccurs="0" nillable="true"/>
            </xsd:sequence>
          </xsd:extension>
        </xsd:complexContent>
      </xsd:complexType>
    </xsd:element>
    <xsd:element name="l549fbc4080b4daf9a141105daaaac0d" ma:index="12" nillable="true" ma:taxonomy="true" ma:internalName="l549fbc4080b4daf9a141105daaaac0d" ma:taxonomyFieldName="DOE_OwningOrg" ma:displayName="DOE_OwningOrg" ma:default="4;#Office of Policy|74f8a15e-576f-4586-a6cc-3b96b9734bcf" ma:fieldId="{5549fbc4-080b-4daf-9a14-1105daaaac0d}" ma:sspId="26d46bd7-4a58-4bc0-a217-7245e6e70419" ma:termSetId="b572243c-0fd9-4de0-93b7-c66448ab2b94" ma:anchorId="00000000-0000-0000-0000-000000000000" ma:open="false" ma:isKeyword="false">
      <xsd:complexType>
        <xsd:sequence>
          <xsd:element ref="pc:Terms" minOccurs="0" maxOccurs="1"/>
        </xsd:sequence>
      </xsd:complexType>
    </xsd:element>
    <xsd:element name="m2489ac9119d484abc1790b5183501f0" ma:index="14" nillable="true" ma:taxonomy="true" ma:internalName="m2489ac9119d484abc1790b5183501f0" ma:taxonomyFieldName="DOE_ProjectStatus" ma:displayName="DOE_ProjectStatus" ma:fieldId="{62489ac9-119d-484a-bc17-90b5183501f0}" ma:sspId="26d46bd7-4a58-4bc0-a217-7245e6e70419" ma:termSetId="b207702c-b0a2-464d-b5d0-044ec78c6d93" ma:anchorId="00000000-0000-0000-0000-000000000000" ma:open="false" ma:isKeyword="false">
      <xsd:complexType>
        <xsd:sequence>
          <xsd:element ref="pc:Terms" minOccurs="0" maxOccurs="1"/>
        </xsd:sequence>
      </xsd:complexType>
    </xsd:element>
    <xsd:element name="b4c5b01d6c204394af15501c7e447331" ma:index="16" nillable="true" ma:taxonomy="true" ma:internalName="b4c5b01d6c204394af15501c7e447331" ma:taxonomyFieldName="DOE_RecordsDispositionSchedule" ma:displayName="DOE_RecordsDispositionSchedule" ma:default="3;#Unscheduled Mission Support|61e42951-4137-4b13-929b-939a2dc4abe0" ma:fieldId="{b4c5b01d-6c20-4394-af15-501c7e447331}" ma:sspId="26d46bd7-4a58-4bc0-a217-7245e6e70419" ma:termSetId="f436e0b3-d0a7-423b-8bf4-6e3272f3caa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26d46bd7-4a58-4bc0-a217-7245e6e70419" ContentTypeId="0x0101003BE6F3BD37A8BE4A9CF9E5B20FCA8325" PreviousValue="false" LastSyncTimeStamp="2022-05-13T19:39:25.393Z"/>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215461-0620-478F-B920-06CBA67D8C9C}">
  <ds:schemaRefs>
    <ds:schemaRef ds:uri="http://schemas.microsoft.com/office/2006/metadata/properties"/>
    <ds:schemaRef ds:uri="http://schemas.microsoft.com/office/infopath/2007/PartnerControls"/>
    <ds:schemaRef ds:uri="0a20205c-0631-4ff0-81c6-46eee12fe7e9"/>
    <ds:schemaRef ds:uri="http://schemas.microsoft.com/sharepoint/v3"/>
  </ds:schemaRefs>
</ds:datastoreItem>
</file>

<file path=customXml/itemProps2.xml><?xml version="1.0" encoding="utf-8"?>
<ds:datastoreItem xmlns:ds="http://schemas.openxmlformats.org/officeDocument/2006/customXml" ds:itemID="{1B2BD5F8-64D9-400F-BEC4-A623A3EF9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20205c-0631-4ff0-81c6-46eee12fe7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2500AC-7A92-4C13-BBF5-8C5B1530EA2A}">
  <ds:schemaRefs>
    <ds:schemaRef ds:uri="Microsoft.SharePoint.Taxonomy.ContentTypeSync"/>
  </ds:schemaRefs>
</ds:datastoreItem>
</file>

<file path=customXml/itemProps4.xml><?xml version="1.0" encoding="utf-8"?>
<ds:datastoreItem xmlns:ds="http://schemas.openxmlformats.org/officeDocument/2006/customXml" ds:itemID="{19DC211F-87F7-4ACB-9CC7-C75662A783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TotalTime>
  <Words>733</Words>
  <Application>Microsoft Office PowerPoint</Application>
  <PresentationFormat>Widescreen</PresentationFormat>
  <Paragraphs>122</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Roboto</vt:lpstr>
      <vt:lpstr>Arial</vt:lpstr>
      <vt:lpstr>Titillium Web</vt:lpstr>
      <vt:lpstr>1_Office Theme_ARPA-E</vt:lpstr>
      <vt:lpstr>48C eXCHANGE Concept Paper Submission Screens</vt:lpstr>
      <vt:lpstr>eXCHANGE Login page</vt:lpstr>
      <vt:lpstr>Login process for external users</vt:lpstr>
      <vt:lpstr>Login process for external users</vt:lpstr>
      <vt:lpstr>eXCHANGE Announcement page</vt:lpstr>
      <vt:lpstr>eXCHANGE Concept Paper Submission (General)</vt:lpstr>
      <vt:lpstr>eXCHANGE Concept Paper Submission (Control Number Confirm)</vt:lpstr>
      <vt:lpstr>eXCHANGE Concept Paper Submission (Contact Information)</vt:lpstr>
      <vt:lpstr>eXCHANGE Concept Paper Submission (Organizations 1 of 5)</vt:lpstr>
      <vt:lpstr>eXCHANGE Concept Paper Submission (Funds and Costs)</vt:lpstr>
      <vt:lpstr>eXCHANGE Concept Paper Submission (Privacy Statement)</vt:lpstr>
      <vt:lpstr>PowerPoint Presentation</vt:lpstr>
      <vt:lpstr>48C eXCHANGE Full Application Submission Screens</vt:lpstr>
      <vt:lpstr>Full Application Submission Screens</vt:lpstr>
    </vt:vector>
  </TitlesOfParts>
  <Company>U.S. Department of Energy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Jennifer.Steinhilber@hq.doe.gov</dc:creator>
  <cp:lastModifiedBy>Horng, Vivian</cp:lastModifiedBy>
  <cp:revision>595</cp:revision>
  <cp:lastPrinted>2022-03-24T05:18:53Z</cp:lastPrinted>
  <dcterms:created xsi:type="dcterms:W3CDTF">2016-07-28T15:31:28Z</dcterms:created>
  <dcterms:modified xsi:type="dcterms:W3CDTF">2023-05-05T13:14:45Z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0x0101003BE6F3BD37A8BE4A9CF9E5B20FCA8325005AED73D599724A4FB0D03EE28DA6FDA2</vt:lpwstr>
  </property>
  <property fmtid="{D5CDD505-2E9C-101B-9397-08002B2CF9AE}" pid="3" name="DOE_RecordsDispositionSchedule">
    <vt:lpwstr>3;#Unscheduled Mission Support|61e42951-4137-4b13-929b-939a2dc4abe0</vt:lpwstr>
  </property>
  <property fmtid="{D5CDD505-2E9C-101B-9397-08002B2CF9AE}" pid="4" name="DOE_LifecycleState">
    <vt:lpwstr>1;#Draft|44aca65a-a2b8-4064-ac99-6d3b27b9c145</vt:lpwstr>
  </property>
  <property fmtid="{D5CDD505-2E9C-101B-9397-08002B2CF9AE}" pid="5" name="DOE_ProjectStatus">
    <vt:lpwstr/>
  </property>
  <property fmtid="{D5CDD505-2E9C-101B-9397-08002B2CF9AE}" pid="6" name="DOE_OwningOrg">
    <vt:lpwstr>4;#Office of Policy|74f8a15e-576f-4586-a6cc-3b96b9734bcf</vt:lpwstr>
  </property>
</Properties>
</file>