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81" r:id="rId3"/>
    <p:sldId id="284" r:id="rId4"/>
    <p:sldId id="285" r:id="rId5"/>
    <p:sldId id="288" r:id="rId6"/>
    <p:sldId id="290" r:id="rId7"/>
    <p:sldId id="292" r:id="rId8"/>
    <p:sldId id="289" r:id="rId9"/>
    <p:sldId id="277" r:id="rId10"/>
    <p:sldId id="278" r:id="rId11"/>
    <p:sldId id="298" r:id="rId12"/>
    <p:sldId id="324" r:id="rId13"/>
    <p:sldId id="269" r:id="rId14"/>
    <p:sldId id="299" r:id="rId15"/>
    <p:sldId id="300" r:id="rId16"/>
    <p:sldId id="323" r:id="rId17"/>
    <p:sldId id="325" r:id="rId18"/>
    <p:sldId id="326" r:id="rId19"/>
    <p:sldId id="327" r:id="rId20"/>
    <p:sldId id="301" r:id="rId21"/>
    <p:sldId id="302" r:id="rId22"/>
    <p:sldId id="303" r:id="rId23"/>
    <p:sldId id="328" r:id="rId24"/>
    <p:sldId id="329" r:id="rId25"/>
    <p:sldId id="331" r:id="rId26"/>
    <p:sldId id="332" r:id="rId27"/>
    <p:sldId id="304" r:id="rId28"/>
    <p:sldId id="334" r:id="rId29"/>
    <p:sldId id="333" r:id="rId30"/>
    <p:sldId id="335" r:id="rId31"/>
    <p:sldId id="336" r:id="rId32"/>
    <p:sldId id="338" r:id="rId33"/>
    <p:sldId id="339" r:id="rId34"/>
    <p:sldId id="306" r:id="rId35"/>
    <p:sldId id="307" r:id="rId36"/>
    <p:sldId id="308" r:id="rId37"/>
    <p:sldId id="309" r:id="rId38"/>
    <p:sldId id="310" r:id="rId39"/>
    <p:sldId id="311" r:id="rId40"/>
    <p:sldId id="312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ller, Kimberly" initials="MK" lastIdx="3" clrIdx="0">
    <p:extLst>
      <p:ext uri="{19B8F6BF-5375-455C-9EA6-DF929625EA0E}">
        <p15:presenceInfo xmlns:p15="http://schemas.microsoft.com/office/powerpoint/2012/main" userId="S::Kimberly.Miller1@fda.gov::7b13700e-5f76-4b72-b5df-5201a8ebabf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06F10-56C5-44F1-83FC-DB4048F6E2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FF16DD-08A1-41AB-9B29-AA00FD0F6A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E6EB01-2B44-47FA-A718-2539A7EE1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C82C-A93C-45B3-B1F7-5B6B8F09AF0D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398D19-52F8-4E80-9419-91BDFE5B1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42C6CA-B6C7-4E04-A6D5-4A93A231B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84E9E-D4CF-421A-BB02-8A8D2CD07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379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90D1F-7B03-4021-ABA0-8BE2BFDB8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5C2A24-A193-4B05-ADF9-86396765A2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D77D3B-60D5-4EF5-973B-CEE2E0784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C82C-A93C-45B3-B1F7-5B6B8F09AF0D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7E1633-BCC0-4A00-8BAA-25AEB306C2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617061-F5E3-44FD-B84E-5865F66E2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84E9E-D4CF-421A-BB02-8A8D2CD07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413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E4D9E5-491F-4062-A152-36F8E928F7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23DC88-13DC-449D-8FB4-F78512C9B8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01C5AB-17CA-4071-BAA3-4113457CF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C82C-A93C-45B3-B1F7-5B6B8F09AF0D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1E1AF0-D04A-4682-B70C-CEFF6D754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EB2E75-F27C-4C05-97D7-309E28441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84E9E-D4CF-421A-BB02-8A8D2CD07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24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FF79A-508D-4867-9190-7013552AA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4BD6BC-36B2-4603-9B20-09C2F71793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114FA0-232D-447A-8354-249B7F103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C82C-A93C-45B3-B1F7-5B6B8F09AF0D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9E52EC-F80A-4038-B88F-38DEA5D04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78014B-ADB8-4E75-A558-6F0C0A7CD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84E9E-D4CF-421A-BB02-8A8D2CD07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454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5BD34-7F8F-4EA1-8EFE-CC0FB652B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C2F29B-C387-4A0C-B5F4-EA7940A20B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47CBC1-85D1-4AC4-8283-C66F743A3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C82C-A93C-45B3-B1F7-5B6B8F09AF0D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433905-886B-4EDF-80AF-E155E4A3E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E6CFCD-23C1-41F8-B914-40430B90F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84E9E-D4CF-421A-BB02-8A8D2CD07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226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4CBC6-6B8B-4B08-A30C-5CC68001C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6464EE-FEEC-4A4F-B3DC-B06E3D299B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7579EF-A96D-4EE8-9B59-672C854ED3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A5AE5E-673A-4273-9E33-4F9FEE524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C82C-A93C-45B3-B1F7-5B6B8F09AF0D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32771A-ACB9-4E27-A0F0-DC8E9D6AE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D10ED7-7EA2-401E-B6B7-DAE419E3B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84E9E-D4CF-421A-BB02-8A8D2CD07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909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85E59-CB70-49AF-BE21-81536AF44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09AC1-9C22-4D12-98C0-5B0C1E7F33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E4BC75-E7AF-4901-8F61-CB3D23B17E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449FB4-BB1D-4BF7-B663-4B131251D9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EF0376-A8C8-4BB6-867C-75C38CE8A7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62E40B-70D0-4393-A375-1157D348E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C82C-A93C-45B3-B1F7-5B6B8F09AF0D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137588-C0B4-49E1-A112-EF2712AC2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81BB02-CAA6-467F-B061-AE6FDC8F5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84E9E-D4CF-421A-BB02-8A8D2CD07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456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58E85-7B24-4935-BF68-61E657562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D64121-2372-456E-A12B-340580CC6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C82C-A93C-45B3-B1F7-5B6B8F09AF0D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A9CACD-7A2C-4296-8325-0D18189F1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BCD3B4-C389-4315-A09B-4D3BB3772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84E9E-D4CF-421A-BB02-8A8D2CD07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825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458FC89-F859-4544-B8B9-4B373D59D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C82C-A93C-45B3-B1F7-5B6B8F09AF0D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A42134-38FF-4479-8B07-357A13DB7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407F9A-5E19-4C61-8B00-AF9FF83E5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84E9E-D4CF-421A-BB02-8A8D2CD07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985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9CB51-0ED9-4761-9980-D1E7128CF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FE743-6269-4EF0-9C8D-114E78744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659F9A-0824-4CA1-8EA4-CC55A35F66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025AB9-C339-4F58-9F73-66B47E3DC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C82C-A93C-45B3-B1F7-5B6B8F09AF0D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98A53F-2DFF-46CD-BF20-4762053E6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ACB0AC-FD28-427C-BF2C-B28A44A30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84E9E-D4CF-421A-BB02-8A8D2CD07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400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0ED02-9C6A-4BD0-976A-7A7D03A4A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5A88A6-E228-4B7B-81E9-F2A162A81A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D7FC3C-5C31-44A9-9F4C-FB24BF4EB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62A7D-F0B9-49F2-BFBB-D6ED57C15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C82C-A93C-45B3-B1F7-5B6B8F09AF0D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638E22-F79F-40A1-842C-1608881A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A8F7A5-9C33-4D0A-95F0-0C2A33685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84E9E-D4CF-421A-BB02-8A8D2CD07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910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DF412-A4C5-46B0-B003-E98B4EC6A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603F62-D1EA-4305-A104-393D777F1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1000F5-6FDD-41AF-9AD2-800931CFFB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B0C82C-A93C-45B3-B1F7-5B6B8F09AF0D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8822D9-AE3C-4E34-BA2C-82650447F5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42D6F7-C3E5-4953-B5F1-C10486EF3C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84E9E-D4CF-421A-BB02-8A8D2CD07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818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B9631BF-C788-44B5-BDFB-AE390C5C91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6221"/>
            <a:ext cx="12192000" cy="6565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7624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8A6372E-A812-443D-A019-D31A8E786A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315" y="0"/>
            <a:ext cx="114913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2325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741306-D29A-4E06-BEE9-D34F47E1BF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787" y="0"/>
            <a:ext cx="113184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578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2635710-85DF-4AA1-8EBC-6B7488BCC7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2678" y="0"/>
            <a:ext cx="38066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8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5E3997-2DBB-4064-956B-A06553A893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6565" y="0"/>
            <a:ext cx="70388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2896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E180BD-0CE7-44A5-9357-B42A5C4DC8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0787" y="1004887"/>
            <a:ext cx="7210425" cy="484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436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144CF1-EABA-4A90-B9AC-F682069D23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0762" y="47625"/>
            <a:ext cx="7610475" cy="676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7714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7A6768-A9E1-4D98-A9B6-7D4A067365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587" y="266700"/>
            <a:ext cx="9648825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3670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0ADE32-09BA-4A0D-94CE-F6023552C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5636" y="0"/>
            <a:ext cx="37407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6938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E4DB17-FAAA-4CD2-B5F7-DD8F37450F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2576" y="0"/>
            <a:ext cx="37868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4254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6D69C3-FF3C-4879-A8EA-C8730839E5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118" y="0"/>
            <a:ext cx="106317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430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ACB7F8E-4349-4160-9143-CC214B54A2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5153"/>
            <a:ext cx="12192000" cy="562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2110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1DC722-FF61-4ECC-8305-3A419FD444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8367" y="0"/>
            <a:ext cx="86152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8646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A7F531-47D1-436F-8BAE-EB9CBAAF8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929" y="0"/>
            <a:ext cx="98701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4884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F96F338-343B-45E4-81EA-A6AC1D253A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3442" y="0"/>
            <a:ext cx="91851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3850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A720D3-761C-44FD-8D69-1F4D25A1F2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1731" y="0"/>
            <a:ext cx="47485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575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19C201-299C-4F69-BCE4-4E7251723F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9576" y="0"/>
            <a:ext cx="68328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9122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06C761-CF1D-453A-B4CD-5F6473D5DD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7890" y="0"/>
            <a:ext cx="60762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8221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7C8F541-1BFF-41DF-81DC-CF383C6C2F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812" y="933450"/>
            <a:ext cx="11382375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0972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76146E0-41EE-4EE9-8498-17E659B385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50" y="1009650"/>
            <a:ext cx="11087100" cy="483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3481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0D8417-54BB-41E0-87DD-0ABE9F3319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062" y="195262"/>
            <a:ext cx="10429875" cy="646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8814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280CEB0-1405-4570-BE29-8065EC8406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837" y="171450"/>
            <a:ext cx="9458325" cy="651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680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8E1413-E403-495C-80F2-649B872490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044" y="0"/>
            <a:ext cx="56399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9286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A4FEC5-4D0D-4975-A501-930B3CD5DB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1303" y="0"/>
            <a:ext cx="75893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9273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CE8F52-08FF-4644-8E4B-A95B34232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0917" y="0"/>
            <a:ext cx="73301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0157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573C586-4BE4-4D55-87F5-B40616F9B3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362" y="261937"/>
            <a:ext cx="10201275" cy="633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5921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EEB359-AEA7-4F7F-B2D3-6D159F84F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0002" y="0"/>
            <a:ext cx="95919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8079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E889F7-D740-4D93-88A5-14ABCAAA47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1332" y="0"/>
            <a:ext cx="47293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6488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6A4E95-B3A5-4077-B913-AD4EEF35BF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2393" y="0"/>
            <a:ext cx="62531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0375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CD353C-221B-4A4A-A596-C5C1B9BC16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4080" y="0"/>
            <a:ext cx="88038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4012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A8B583-4BB0-4043-83BE-EFF2BBC21F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1075" y="0"/>
            <a:ext cx="90298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4705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CB9871-E0B4-4E7E-AE61-C166E114EC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839" y="0"/>
            <a:ext cx="78863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8958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FFC86C-261E-41D4-82CA-740456104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412" y="1233487"/>
            <a:ext cx="10163175" cy="439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112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4B475E-F9B6-434A-9B51-9C0A705EEA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6200"/>
            <a:ext cx="1219200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6135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7077910-5DD9-4098-86F4-81F3540374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481012"/>
            <a:ext cx="9525000" cy="589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504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A1AEE2-F0D0-47BC-A551-2F26D8189D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5" y="342900"/>
            <a:ext cx="1122045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094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590C9D3-CFD8-4E1A-893F-C5D01D939B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61962"/>
            <a:ext cx="11277600" cy="593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411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89BDED-9165-4AE3-BBAC-6BC08B60C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0405" y="0"/>
            <a:ext cx="59911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986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0A0B48-9025-4335-B45B-71FB059BD4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4302"/>
            <a:ext cx="12192000" cy="592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428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E39B855-4C06-4FFE-BD7F-7D975F2486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790575"/>
            <a:ext cx="9848850" cy="561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2841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1427</TotalTime>
  <Words>0</Words>
  <Application>Microsoft Office PowerPoint</Application>
  <PresentationFormat>Widescreen</PresentationFormat>
  <Paragraphs>0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Miller, Kimberly</dc:creator>
  <cp:lastModifiedBy>Sanford, Amber</cp:lastModifiedBy>
  <cp:revision>17</cp:revision>
  <dcterms:created xsi:type="dcterms:W3CDTF">2022-05-31T17:20:00Z</dcterms:created>
  <dcterms:modified xsi:type="dcterms:W3CDTF">2022-08-10T19:16:54Z</dcterms:modified>
</cp:coreProperties>
</file>