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40E09B-52B3-4149-ACFD-13014A02C35D}" type="datetimeFigureOut">
              <a:rPr lang="en-US" smtClean="0"/>
              <a:t>02/24/2023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0A56D-718C-4F02-BCC6-A237204C4C4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44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40E09B-52B3-4149-ACFD-13014A02C35D}" type="datetimeFigureOut">
              <a:rPr lang="en-US" smtClean="0"/>
              <a:t>02/24/2023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199273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40E09B-52B3-4149-ACFD-13014A02C35D}" type="datetimeFigureOut">
              <a:rPr lang="en-US" smtClean="0"/>
              <a:t>02/24/2023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354710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40E09B-52B3-4149-ACFD-13014A02C35D}" type="datetimeFigureOut">
              <a:rPr lang="en-US" smtClean="0"/>
              <a:t>02/24/2023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219652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40E09B-52B3-4149-ACFD-13014A02C35D}" type="datetimeFigureOut">
              <a:rPr lang="en-US" smtClean="0"/>
              <a:t>02/24/2023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0A56D-718C-4F02-BCC6-A237204C4C4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240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40E09B-52B3-4149-ACFD-13014A02C35D}" type="datetimeFigureOut">
              <a:rPr lang="en-US" smtClean="0"/>
              <a:t>02/24/2023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136356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40E09B-52B3-4149-ACFD-13014A02C35D}" type="datetimeFigureOut">
              <a:rPr lang="en-US" smtClean="0"/>
              <a:t>02/24/2023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2374759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40E09B-52B3-4149-ACFD-13014A02C35D}" type="datetimeFigureOut">
              <a:rPr lang="en-US" smtClean="0"/>
              <a:t>02/24/2023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3901408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740E09B-52B3-4149-ACFD-13014A02C35D}" type="datetimeFigureOut">
              <a:rPr lang="en-US" smtClean="0"/>
              <a:t>02/24/2023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213109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40E09B-52B3-4149-ACFD-13014A02C35D}" type="datetimeFigureOut">
              <a:rPr lang="en-US" smtClean="0"/>
              <a:t>02/24/2023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40A56D-718C-4F02-BCC6-A237204C4C44}" type="slidenum">
              <a:rPr lang="en-US" smtClean="0"/>
              <a:t>‹#›</a:t>
            </a:fld>
            <a:endParaRPr lang="en-US"/>
          </a:p>
        </p:txBody>
      </p:sp>
    </p:spTree>
    <p:extLst>
      <p:ext uri="{BB962C8B-B14F-4D97-AF65-F5344CB8AC3E}">
        <p14:creationId xmlns:p14="http://schemas.microsoft.com/office/powerpoint/2010/main" val="2505262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40E09B-52B3-4149-ACFD-13014A02C35D}" type="datetimeFigureOut">
              <a:rPr lang="en-US" smtClean="0"/>
              <a:t>02/24/2023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0A56D-718C-4F02-BCC6-A237204C4C44}" type="slidenum">
              <a:rPr lang="en-US" smtClean="0"/>
              <a:t>‹#›</a:t>
            </a:fld>
            <a:endParaRPr lang="en-US"/>
          </a:p>
        </p:txBody>
      </p:sp>
    </p:spTree>
    <p:extLst>
      <p:ext uri="{BB962C8B-B14F-4D97-AF65-F5344CB8AC3E}">
        <p14:creationId xmlns:p14="http://schemas.microsoft.com/office/powerpoint/2010/main" val="417001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740E09B-52B3-4149-ACFD-13014A02C35D}" type="datetimeFigureOut">
              <a:rPr lang="en-US" smtClean="0"/>
              <a:t>02/24/2023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340A56D-718C-4F02-BCC6-A237204C4C4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872039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C6F6B-18F3-9087-A150-6BA2309FAC42}"/>
              </a:ext>
            </a:extLst>
          </p:cNvPr>
          <p:cNvSpPr>
            <a:spLocks noGrp="1"/>
          </p:cNvSpPr>
          <p:nvPr>
            <p:ph type="title"/>
          </p:nvPr>
        </p:nvSpPr>
        <p:spPr>
          <a:xfrm>
            <a:off x="550944" y="1042853"/>
            <a:ext cx="11329700" cy="647724"/>
          </a:xfrm>
        </p:spPr>
        <p:txBody>
          <a:bodyPr>
            <a:noAutofit/>
          </a:bodyPr>
          <a:lstStyle/>
          <a:p>
            <a:pPr algn="ctr"/>
            <a:r>
              <a:rPr lang="en-US" sz="3600" dirty="0"/>
              <a:t>SRAE Topical Training</a:t>
            </a:r>
            <a:br>
              <a:rPr lang="en-US" sz="3600" dirty="0"/>
            </a:br>
            <a:r>
              <a:rPr lang="en-US" sz="3600" dirty="0"/>
              <a:t>PROMOTING AND PROTECTING YOUTH MENTAL HEALTH </a:t>
            </a:r>
            <a:endParaRPr lang="en-US" sz="4000" dirty="0"/>
          </a:p>
        </p:txBody>
      </p:sp>
      <p:sp>
        <p:nvSpPr>
          <p:cNvPr id="3" name="Title 1">
            <a:extLst>
              <a:ext uri="{FF2B5EF4-FFF2-40B4-BE49-F238E27FC236}">
                <a16:creationId xmlns:a16="http://schemas.microsoft.com/office/drawing/2014/main" id="{D526A65B-D2C2-7FBF-A1CD-AD119958F931}"/>
              </a:ext>
            </a:extLst>
          </p:cNvPr>
          <p:cNvSpPr txBox="1">
            <a:spLocks/>
          </p:cNvSpPr>
          <p:nvPr/>
        </p:nvSpPr>
        <p:spPr>
          <a:xfrm>
            <a:off x="1097280" y="1924493"/>
            <a:ext cx="10577269" cy="413629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200" dirty="0">
                <a:latin typeface="+mn-lt"/>
              </a:rPr>
              <a:t>Please note your participation in this survey is voluntary. Survey responses are anonymous and will be kept private. The information collected will enable the Family and Youth Services Bureau (FYSB) to improve the quality of topical trainings and inform the development of future training and technical assistance opportunities. </a:t>
            </a:r>
          </a:p>
          <a:p>
            <a:endParaRPr lang="en-US" sz="2200" dirty="0">
              <a:latin typeface="+mn-lt"/>
            </a:endParaRPr>
          </a:p>
          <a:p>
            <a:r>
              <a:rPr lang="en-US" sz="2200" dirty="0">
                <a:latin typeface="+mn-lt"/>
              </a:rPr>
              <a:t>THE PAPERWORK REDUCTION ACT OF 1995 (Pub. L. 104-13) Public reporting burden for this collection of information is estimated to average 10 minutes per response, including the time for reviewing instructions, gathering, and maintaining the data needed, and reviewing the collection of information. An agency may not conduct or sponsor, and a person is not required to respond to, a collection of information unless it displays a currently valid OMB control number. The control number for this project is 0970-0401. </a:t>
            </a:r>
          </a:p>
          <a:p>
            <a:endParaRPr lang="en-US" sz="2200" dirty="0">
              <a:latin typeface="+mn-lt"/>
            </a:endParaRPr>
          </a:p>
          <a:p>
            <a:r>
              <a:rPr lang="en-US" sz="2200" dirty="0">
                <a:latin typeface="+mn-lt"/>
              </a:rPr>
              <a:t>The control number expires on 06/30/2024. If you have any comments on this collection of information, please contact Corey Palmer at Corey.Palmer@acf.hhs.gov </a:t>
            </a:r>
            <a:endParaRPr lang="en-US" sz="2000" dirty="0">
              <a:latin typeface="+mn-lt"/>
            </a:endParaRPr>
          </a:p>
        </p:txBody>
      </p:sp>
    </p:spTree>
    <p:extLst>
      <p:ext uri="{BB962C8B-B14F-4D97-AF65-F5344CB8AC3E}">
        <p14:creationId xmlns:p14="http://schemas.microsoft.com/office/powerpoint/2010/main" val="233744096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1F7E90D1230A43BDC89C7AC0958EFD" ma:contentTypeVersion="15" ma:contentTypeDescription="Create a new document." ma:contentTypeScope="" ma:versionID="dd81019f1aa301bf815314aa367a44f3">
  <xsd:schema xmlns:xsd="http://www.w3.org/2001/XMLSchema" xmlns:xs="http://www.w3.org/2001/XMLSchema" xmlns:p="http://schemas.microsoft.com/office/2006/metadata/properties" xmlns:ns2="d75ef18c-538b-45da-a335-c93d0f5f5fac" xmlns:ns3="30dfa2b7-48c5-4e50-8c26-1fcde8ff049d" targetNamespace="http://schemas.microsoft.com/office/2006/metadata/properties" ma:root="true" ma:fieldsID="f826c4693fccdf0b49342c1d74d685a1" ns2:_="" ns3:_="">
    <xsd:import namespace="d75ef18c-538b-45da-a335-c93d0f5f5fac"/>
    <xsd:import namespace="30dfa2b7-48c5-4e50-8c26-1fcde8ff049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5ef18c-538b-45da-a335-c93d0f5f5f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dfa2b7-48c5-4e50-8c26-1fcde8ff049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7663f9e-6cbe-46e0-924c-6506a2c63c56}" ma:internalName="TaxCatchAll" ma:showField="CatchAllData" ma:web="30dfa2b7-48c5-4e50-8c26-1fcde8ff049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123996-1CB3-4FCC-BF49-5F5902411530}"/>
</file>

<file path=customXml/itemProps2.xml><?xml version="1.0" encoding="utf-8"?>
<ds:datastoreItem xmlns:ds="http://schemas.openxmlformats.org/officeDocument/2006/customXml" ds:itemID="{42A11E14-01EA-4B11-9A82-DB125E7B52F2}"/>
</file>

<file path=docProps/app.xml><?xml version="1.0" encoding="utf-8"?>
<Properties xmlns="http://schemas.openxmlformats.org/officeDocument/2006/extended-properties" xmlns:vt="http://schemas.openxmlformats.org/officeDocument/2006/docPropsVTypes">
  <Template>Retrospect</Template>
  <TotalTime>7</TotalTime>
  <Words>188</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Calibri Light</vt:lpstr>
      <vt:lpstr>Retrospect</vt:lpstr>
      <vt:lpstr>SRAE Topical Training PROMOTING AND PROTECTING YOUTH MENTAL HEALTH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SRAE Topical Training PROMOTING AND PROTECTING YOUTH MENTAL HEALTH </dc:title>
  <dc:creator>Dorsainvil, Michele</dc:creator>
  <cp:lastModifiedBy>Dorsainvil, Michele</cp:lastModifiedBy>
  <cp:revision>1</cp:revision>
  <dcterms:created xsi:type="dcterms:W3CDTF">2023-02-24T20:46:56Z</dcterms:created>
  <dcterms:modified xsi:type="dcterms:W3CDTF">2023-02-24T20:54:35Z</dcterms:modified>
</cp:coreProperties>
</file>