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33"/>
  </p:notesMasterIdLst>
  <p:sldIdLst>
    <p:sldId id="290" r:id="rId3"/>
    <p:sldId id="259" r:id="rId4"/>
    <p:sldId id="263" r:id="rId5"/>
    <p:sldId id="296"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91" r:id="rId20"/>
    <p:sldId id="274" r:id="rId21"/>
    <p:sldId id="275" r:id="rId22"/>
    <p:sldId id="292" r:id="rId23"/>
    <p:sldId id="276" r:id="rId24"/>
    <p:sldId id="278" r:id="rId25"/>
    <p:sldId id="279" r:id="rId26"/>
    <p:sldId id="280" r:id="rId27"/>
    <p:sldId id="281" r:id="rId28"/>
    <p:sldId id="282" r:id="rId29"/>
    <p:sldId id="283" r:id="rId30"/>
    <p:sldId id="284"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fice, Matthew (CGI Federal)" initials="LM" lastIdx="1" clrIdx="0">
    <p:extLst>
      <p:ext uri="{19B8F6BF-5375-455C-9EA6-DF929625EA0E}">
        <p15:presenceInfo xmlns:p15="http://schemas.microsoft.com/office/powerpoint/2012/main" userId="Lorefice, Matthew (CGI Federal)" providerId="None"/>
      </p:ext>
    </p:extLst>
  </p:cmAuthor>
  <p:cmAuthor id="2" name="Bucklen, Gina (CGI Federal)" initials="BG(F" lastIdx="3" clrIdx="1">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117" autoAdjust="0"/>
  </p:normalViewPr>
  <p:slideViewPr>
    <p:cSldViewPr snapToGrid="0">
      <p:cViewPr varScale="1">
        <p:scale>
          <a:sx n="55" d="100"/>
          <a:sy n="55" d="100"/>
        </p:scale>
        <p:origin x="122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C596E-CB61-4375-B486-069D507CA900}" type="datetimeFigureOut">
              <a:rPr lang="en-US" smtClean="0"/>
              <a:t>4/22/2019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E6A75-A5BE-4460-BF7D-7F3F2AF9763D}" type="slidenum">
              <a:rPr lang="en-US" smtClean="0"/>
              <a:t>‹#›</a:t>
            </a:fld>
            <a:endParaRPr lang="en-US" dirty="0"/>
          </a:p>
        </p:txBody>
      </p:sp>
    </p:spTree>
    <p:extLst>
      <p:ext uri="{BB962C8B-B14F-4D97-AF65-F5344CB8AC3E}">
        <p14:creationId xmlns:p14="http://schemas.microsoft.com/office/powerpoint/2010/main" val="342919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online tutorial</a:t>
            </a:r>
            <a:r>
              <a:rPr lang="en-US" baseline="0" dirty="0"/>
              <a:t> for the Lead program’s Application for Individual Accreditation. This tutorial will walk you through the process of completing and submitting an application to EPA for individual certification under the Abatement program. </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a:t>
            </a:fld>
            <a:endParaRPr lang="en-US" dirty="0"/>
          </a:p>
        </p:txBody>
      </p:sp>
    </p:spTree>
    <p:extLst>
      <p:ext uri="{BB962C8B-B14F-4D97-AF65-F5344CB8AC3E}">
        <p14:creationId xmlns:p14="http://schemas.microsoft.com/office/powerpoint/2010/main" val="210387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Existing users</a:t>
            </a:r>
            <a:r>
              <a:rPr lang="en-US" baseline="0" dirty="0"/>
              <a:t> will also need to complete the Account Information Page. You will need to complete the Contact Information section as well, however your Full Name is not required because that information is stored with your CDX account. Upload a JPEG or JPG passport sized photo of yourself by clicking the “Select photo” button. This is needed to complete your application. Fill in the Home Address Information section and choose where you would prefer correspondence to be sent. Before continuing, click the link to open and carefully read the Terms and Conditions of the CDX system. Select the check box to agree to the Terms and Conditions before continuing by clicking the “Submit” button.</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10</a:t>
            </a:fld>
            <a:endParaRPr lang="en-US" dirty="0"/>
          </a:p>
        </p:txBody>
      </p:sp>
    </p:spTree>
    <p:extLst>
      <p:ext uri="{BB962C8B-B14F-4D97-AF65-F5344CB8AC3E}">
        <p14:creationId xmlns:p14="http://schemas.microsoft.com/office/powerpoint/2010/main" val="31184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 the Discipline Information Page select the discipline for</a:t>
            </a:r>
            <a:r>
              <a:rPr lang="en-US" baseline="0" dirty="0"/>
              <a:t> which you are seeking certification and click the “Add Discipline” button.</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11</a:t>
            </a:fld>
            <a:endParaRPr lang="en-US" dirty="0"/>
          </a:p>
        </p:txBody>
      </p:sp>
    </p:spTree>
    <p:extLst>
      <p:ext uri="{BB962C8B-B14F-4D97-AF65-F5344CB8AC3E}">
        <p14:creationId xmlns:p14="http://schemas.microsoft.com/office/powerpoint/2010/main" val="257703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 are</a:t>
            </a:r>
            <a:r>
              <a:rPr lang="en-US" baseline="0" dirty="0"/>
              <a:t> being certified through a Training Course, select “No” to the question “Do you hold an existing certificate for this discipline with an EPA-authorized jurisdiction?” Fill out the required Training Course Information, as well as the Education and Experience Items if necessary. Upload all necessary files.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12</a:t>
            </a:fld>
            <a:endParaRPr lang="en-US" dirty="0"/>
          </a:p>
        </p:txBody>
      </p:sp>
    </p:spTree>
    <p:extLst>
      <p:ext uri="{BB962C8B-B14F-4D97-AF65-F5344CB8AC3E}">
        <p14:creationId xmlns:p14="http://schemas.microsoft.com/office/powerpoint/2010/main" val="126722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 are</a:t>
            </a:r>
            <a:r>
              <a:rPr lang="en-US" baseline="0" dirty="0"/>
              <a:t> being certified through reciprocity, select ‘Yes’ to the question “Do you hold an existing certificate for this discipline with an EPA-authorized jurisdiction?” Fill out the Reciprocity Information section with your certification information and upload all necessary files.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13</a:t>
            </a:fld>
            <a:endParaRPr lang="en-US" dirty="0"/>
          </a:p>
        </p:txBody>
      </p:sp>
    </p:spTree>
    <p:extLst>
      <p:ext uri="{BB962C8B-B14F-4D97-AF65-F5344CB8AC3E}">
        <p14:creationId xmlns:p14="http://schemas.microsoft.com/office/powerpoint/2010/main" val="425116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 wish to add another discipline</a:t>
            </a:r>
            <a:r>
              <a:rPr lang="en-US" baseline="0" dirty="0"/>
              <a:t> you may do so by selecting “Yes” to the “Would you like to become certified in another discipline?” question. You can then add a new discipline by selecting it from the drop-down and clicking the “Add Discipline” button. If you have any violations, select “Yes” to the “Do you have any past, present, or pending lead-based paint activity violations of EPA, state, U.S. territory, or Indian tribal land regulations?” question. You can then type your explanation in the “Please Explain” text box and, if necessary, upload a violation document by clicking “Select violation documentation” button. If you work for a tribal government you can select “Yes” to the “Do you work directly for a Tribal Government?” question and type the name of the tribal government in the “Name of Tribal Government” field. Click the “Submit” button to continue.</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14</a:t>
            </a:fld>
            <a:endParaRPr lang="en-US" dirty="0"/>
          </a:p>
        </p:txBody>
      </p:sp>
    </p:spTree>
    <p:extLst>
      <p:ext uri="{BB962C8B-B14F-4D97-AF65-F5344CB8AC3E}">
        <p14:creationId xmlns:p14="http://schemas.microsoft.com/office/powerpoint/2010/main" val="295159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674">
              <a:defRPr/>
            </a:pPr>
            <a:r>
              <a:rPr lang="en-US" sz="1200" kern="1200" dirty="0">
                <a:solidFill>
                  <a:schemeClr val="tx1"/>
                </a:solidFill>
                <a:effectLst/>
                <a:latin typeface="+mn-lt"/>
                <a:ea typeface="+mn-ea"/>
                <a:cs typeface="+mn-cs"/>
              </a:rPr>
              <a:t>Once you complete the Discipline Information page, an email will be sent to the email address you’ve provided. Please</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heck for the email, and click the link to validate your email.</a:t>
            </a:r>
            <a:r>
              <a:rPr lang="en-US" sz="120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15</a:t>
            </a:fld>
            <a:endParaRPr lang="en-US" dirty="0"/>
          </a:p>
        </p:txBody>
      </p:sp>
    </p:spTree>
    <p:extLst>
      <p:ext uri="{BB962C8B-B14F-4D97-AF65-F5344CB8AC3E}">
        <p14:creationId xmlns:p14="http://schemas.microsoft.com/office/powerpoint/2010/main" val="383323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a:t>
            </a:r>
            <a:r>
              <a:rPr lang="en-US" baseline="0" dirty="0"/>
              <a:t> an example of the email you will receive. Click the link provided to validate your email and continue to the Review and Payment Page.</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16</a:t>
            </a:fld>
            <a:endParaRPr lang="en-US" dirty="0"/>
          </a:p>
        </p:txBody>
      </p:sp>
    </p:spTree>
    <p:extLst>
      <p:ext uri="{BB962C8B-B14F-4D97-AF65-F5344CB8AC3E}">
        <p14:creationId xmlns:p14="http://schemas.microsoft.com/office/powerpoint/2010/main" val="391128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 the Review</a:t>
            </a:r>
            <a:r>
              <a:rPr lang="en-US" baseline="0" dirty="0"/>
              <a:t> and Payment page, verify that the information displayed in read-only format is correct and complete. If any changes are required, click the “Edit” button next to the appropriate section on the page.</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17</a:t>
            </a:fld>
            <a:endParaRPr lang="en-US" dirty="0"/>
          </a:p>
        </p:txBody>
      </p:sp>
    </p:spTree>
    <p:extLst>
      <p:ext uri="{BB962C8B-B14F-4D97-AF65-F5344CB8AC3E}">
        <p14:creationId xmlns:p14="http://schemas.microsoft.com/office/powerpoint/2010/main" val="272084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a:t>
            </a:r>
            <a:r>
              <a:rPr lang="en-US" baseline="0" dirty="0"/>
              <a:t> Identity Proofing Information section on the Review and Payment page. Enter the last four digits of your SSN and your date of birth, and confirm the validity of your home address.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18</a:t>
            </a:fld>
            <a:endParaRPr lang="en-US" dirty="0"/>
          </a:p>
        </p:txBody>
      </p:sp>
    </p:spTree>
    <p:extLst>
      <p:ext uri="{BB962C8B-B14F-4D97-AF65-F5344CB8AC3E}">
        <p14:creationId xmlns:p14="http://schemas.microsoft.com/office/powerpoint/2010/main" val="1013942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total cost of your certification is displayed in the Payment section. You may select to pay this amount either by credit or debit card, with a bank account ACH transfer, or with a payment code. Select the appropriate method by clicking the radio button next to your selection. To pay by credit or debit card, enter the card number, security code, and expiration date of the card. If the name or address of the cardholder is different from what is displayed, edit those fields.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19</a:t>
            </a:fld>
            <a:endParaRPr lang="en-US" dirty="0"/>
          </a:p>
        </p:txBody>
      </p:sp>
    </p:spTree>
    <p:extLst>
      <p:ext uri="{BB962C8B-B14F-4D97-AF65-F5344CB8AC3E}">
        <p14:creationId xmlns:p14="http://schemas.microsoft.com/office/powerpoint/2010/main" val="7572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Individual Certification application can be accessed through EPA’s Lead-Safe Certification Program public website, located at https://cfpub.epa.gov/flpp/pub/index.cfm?do=main.individualSearch.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have a current or expired certification for which you are seeking recertification or to make an update, select</a:t>
            </a:r>
            <a:r>
              <a:rPr lang="en-US" baseline="0" dirty="0"/>
              <a:t> “Yes” to search for your certification. If you do not have a previous certification, select “No” and click the “Enter New Application” button.</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a:t>
            </a:fld>
            <a:endParaRPr lang="en-US" dirty="0"/>
          </a:p>
        </p:txBody>
      </p:sp>
    </p:spTree>
    <p:extLst>
      <p:ext uri="{BB962C8B-B14F-4D97-AF65-F5344CB8AC3E}">
        <p14:creationId xmlns:p14="http://schemas.microsoft.com/office/powerpoint/2010/main" val="4158141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pay with</a:t>
            </a:r>
            <a:r>
              <a:rPr lang="en-US" baseline="0" dirty="0"/>
              <a:t> a bank account transfer, select the account type and enter the routing number and account number. When you have completed this information, click the “Complete payment” button to submit and pay for your application.</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20</a:t>
            </a:fld>
            <a:endParaRPr lang="en-US" dirty="0"/>
          </a:p>
        </p:txBody>
      </p:sp>
    </p:spTree>
    <p:extLst>
      <p:ext uri="{BB962C8B-B14F-4D97-AF65-F5344CB8AC3E}">
        <p14:creationId xmlns:p14="http://schemas.microsoft.com/office/powerpoint/2010/main" val="236087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pay with</a:t>
            </a:r>
            <a:r>
              <a:rPr lang="en-US" baseline="0" dirty="0"/>
              <a:t> a payment code, select the appropriate radio button. Enter the payment code in the appropriate field.</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21</a:t>
            </a:fld>
            <a:endParaRPr lang="en-US" dirty="0"/>
          </a:p>
        </p:txBody>
      </p:sp>
    </p:spTree>
    <p:extLst>
      <p:ext uri="{BB962C8B-B14F-4D97-AF65-F5344CB8AC3E}">
        <p14:creationId xmlns:p14="http://schemas.microsoft.com/office/powerpoint/2010/main" val="2120247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The last section on the Review and Payment page is the Certification section. Read the full text of the Certification Statement as displayed, and affirm your acceptance of</a:t>
            </a:r>
            <a:r>
              <a:rPr lang="en-US" baseline="0" dirty="0"/>
              <a:t> the terms. </a:t>
            </a:r>
            <a:r>
              <a:rPr lang="en-US" dirty="0"/>
              <a:t>Clicking</a:t>
            </a:r>
            <a:r>
              <a:rPr lang="en-US" baseline="0" dirty="0"/>
              <a:t> the link to the Electronic Signature Agreement will display the full text of the document. To sign, you must check both of the boxes to affirm both statements and click the “Sign and Pay” button.</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22</a:t>
            </a:fld>
            <a:endParaRPr lang="en-US" dirty="0"/>
          </a:p>
        </p:txBody>
      </p:sp>
    </p:spTree>
    <p:extLst>
      <p:ext uri="{BB962C8B-B14F-4D97-AF65-F5344CB8AC3E}">
        <p14:creationId xmlns:p14="http://schemas.microsoft.com/office/powerpoint/2010/main" val="216917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process for submitting the</a:t>
            </a:r>
            <a:r>
              <a:rPr lang="en-US" baseline="0" dirty="0"/>
              <a:t> application and processing payment may take a minute or two. It is important that you do not close the window while the system is processing, or you may incur multiple payment charges. </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23</a:t>
            </a:fld>
            <a:endParaRPr lang="en-US" dirty="0"/>
          </a:p>
        </p:txBody>
      </p:sp>
    </p:spTree>
    <p:extLst>
      <p:ext uri="{BB962C8B-B14F-4D97-AF65-F5344CB8AC3E}">
        <p14:creationId xmlns:p14="http://schemas.microsoft.com/office/powerpoint/2010/main" val="355589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your application is complete and has been signed, you have completed the process. If you pass the electronic Identity Proofing process, your password is considered your legal signature and your application is complete. On this page, you will see your application number and the date that your application was signed. Your application will now be reviewed by EPA. Once the review is complete, you will receive a confirmation email from EPA with details.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note: Individual applications are not available on the E-Enterprise Portal (E-Portal). At this point, only Firm applications are tracked through the E-Portal. The applicant will be contacted if there are any issues with their application.</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24</a:t>
            </a:fld>
            <a:endParaRPr lang="en-US" dirty="0"/>
          </a:p>
        </p:txBody>
      </p:sp>
    </p:spTree>
    <p:extLst>
      <p:ext uri="{BB962C8B-B14F-4D97-AF65-F5344CB8AC3E}">
        <p14:creationId xmlns:p14="http://schemas.microsoft.com/office/powerpoint/2010/main" val="1851160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your application is complete and signed, you will receive an email such as the above to confirm. It will also include a letter detailing the exam you have to take, if you have chosen a discipline requiring an exam. If you paid with a credit/debit card or an ACH transfer, this email will also contain a copy of your receipt.</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25</a:t>
            </a:fld>
            <a:endParaRPr lang="en-US" dirty="0"/>
          </a:p>
        </p:txBody>
      </p:sp>
    </p:spTree>
    <p:extLst>
      <p:ext uri="{BB962C8B-B14F-4D97-AF65-F5344CB8AC3E}">
        <p14:creationId xmlns:p14="http://schemas.microsoft.com/office/powerpoint/2010/main" val="3975163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fail to complete payment,</a:t>
            </a:r>
            <a:r>
              <a:rPr lang="en-US" baseline="0" dirty="0"/>
              <a:t> you will be taken to the payment retry page. As of September 15</a:t>
            </a:r>
            <a:r>
              <a:rPr lang="en-US" baseline="30000" dirty="0"/>
              <a:t>th</a:t>
            </a:r>
            <a:r>
              <a:rPr lang="en-US" baseline="0" dirty="0"/>
              <a:t>, 2015 all users must make payments electronically, so you will continue to be taken to the Payment Retry page until payment is correctly made. You must use one of the three options to submit your payment; credit card/debit card, through a bank account (ACH), or with a payment code.</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26</a:t>
            </a:fld>
            <a:endParaRPr lang="en-US" dirty="0"/>
          </a:p>
        </p:txBody>
      </p:sp>
    </p:spTree>
    <p:extLst>
      <p:ext uri="{BB962C8B-B14F-4D97-AF65-F5344CB8AC3E}">
        <p14:creationId xmlns:p14="http://schemas.microsoft.com/office/powerpoint/2010/main" val="930603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failed identity proofing</a:t>
            </a:r>
            <a:r>
              <a:rPr lang="en-US" baseline="0" dirty="0"/>
              <a:t> in the Review and Payment page, you will be lead to the retry page. You will be prompted to enter the last four digits of your SSN and your date of birth, and to confirm the validity of your home address in order to retry identity proofing. You may also click “Print, Sign, &amp; Mail” if you would prefer to mail in your electronic signature agreement.</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27</a:t>
            </a:fld>
            <a:endParaRPr lang="en-US" dirty="0"/>
          </a:p>
        </p:txBody>
      </p:sp>
    </p:spTree>
    <p:extLst>
      <p:ext uri="{BB962C8B-B14F-4D97-AF65-F5344CB8AC3E}">
        <p14:creationId xmlns:p14="http://schemas.microsoft.com/office/powerpoint/2010/main" val="2737686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electronic signature agreement. This is a necessary part of the application.</a:t>
            </a:r>
            <a:r>
              <a:rPr lang="en-US" baseline="0" dirty="0"/>
              <a:t> If you cannot pass identity proofing electronically, you must print, sign, and mail this document to the proper address. The address is listed at the bottom of the document.</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28</a:t>
            </a:fld>
            <a:endParaRPr lang="en-US" dirty="0"/>
          </a:p>
        </p:txBody>
      </p:sp>
    </p:spTree>
    <p:extLst>
      <p:ext uri="{BB962C8B-B14F-4D97-AF65-F5344CB8AC3E}">
        <p14:creationId xmlns:p14="http://schemas.microsoft.com/office/powerpoint/2010/main" val="3876853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copy of your electronic</a:t>
            </a:r>
            <a:r>
              <a:rPr lang="en-US" baseline="0" dirty="0"/>
              <a:t> signature agreement is also available in your CDX inbox. The electronic signature agreement is a necessary part of the application review process.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29</a:t>
            </a:fld>
            <a:endParaRPr lang="en-US" dirty="0"/>
          </a:p>
        </p:txBody>
      </p:sp>
    </p:spTree>
    <p:extLst>
      <p:ext uri="{BB962C8B-B14F-4D97-AF65-F5344CB8AC3E}">
        <p14:creationId xmlns:p14="http://schemas.microsoft.com/office/powerpoint/2010/main" val="281524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Selecting “No” will make the above text appear. Make sure to review this text carefully</a:t>
            </a:r>
            <a:r>
              <a:rPr lang="en-US" baseline="0" dirty="0"/>
              <a:t> and take note of the fees associated with the discipline of your choice.</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3</a:t>
            </a:fld>
            <a:endParaRPr lang="en-US" dirty="0"/>
          </a:p>
        </p:txBody>
      </p:sp>
    </p:spTree>
    <p:extLst>
      <p:ext uri="{BB962C8B-B14F-4D97-AF65-F5344CB8AC3E}">
        <p14:creationId xmlns:p14="http://schemas.microsoft.com/office/powerpoint/2010/main" val="3263797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recap, here are a few helpful hints for successfully completing your application. First, be sure to keep track of your CDX password when you log in to the system, or when you create a new account. Second, do not close your browser window until you see the confirmation screen indicating that your application has been successfully submitted. It may take a few minutes to process, but do not close the window until the system indicates that it is safe to do so. Third, certain email systems may label communications from the Lead program as spam. To avoid this, please add lead.paint@epa.gov to your email’s list of safe senders. This concludes</a:t>
            </a:r>
            <a:r>
              <a:rPr lang="en-US" baseline="0" dirty="0"/>
              <a:t> the Lead Application for Individual Accreditation tutorial</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257346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“Enter New</a:t>
            </a:r>
            <a:r>
              <a:rPr lang="en-US" baseline="0" dirty="0"/>
              <a:t> Application” will display the same text in a pop-up window. Click “Continue” to be directed to the CDX Log In/Register page.</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4</a:t>
            </a:fld>
            <a:endParaRPr lang="en-US" dirty="0"/>
          </a:p>
        </p:txBody>
      </p:sp>
    </p:spTree>
    <p:extLst>
      <p:ext uri="{BB962C8B-B14F-4D97-AF65-F5344CB8AC3E}">
        <p14:creationId xmlns:p14="http://schemas.microsoft.com/office/powerpoint/2010/main" val="162143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Selecting</a:t>
            </a:r>
            <a:r>
              <a:rPr lang="en-US" baseline="0" dirty="0"/>
              <a:t> “Yes” to indicate you have a current or previous certification will allow you to search for your certification by entering your last name, date of birth, and certification number </a:t>
            </a:r>
            <a:r>
              <a:rPr lang="en-US" i="1" baseline="0" dirty="0"/>
              <a:t>or</a:t>
            </a:r>
            <a:r>
              <a:rPr lang="en-US" baseline="0" dirty="0"/>
              <a:t> first name and zip code. This will take you to the Search Results Page.</a:t>
            </a:r>
            <a:br>
              <a:rPr lang="en-US" baseline="0" dirty="0"/>
            </a:b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5</a:t>
            </a:fld>
            <a:endParaRPr lang="en-US" dirty="0"/>
          </a:p>
        </p:txBody>
      </p:sp>
    </p:spTree>
    <p:extLst>
      <p:ext uri="{BB962C8B-B14F-4D97-AF65-F5344CB8AC3E}">
        <p14:creationId xmlns:p14="http://schemas.microsoft.com/office/powerpoint/2010/main" val="414361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a:t>
            </a:r>
            <a:r>
              <a:rPr lang="en-US" baseline="0" dirty="0"/>
              <a:t> the Search Results Page, you can select the certification you wish to recertify or update by clicking the select button or the certification number. If you cannot find your certification you may search again by selecting the “Search Again” button or you may start a new application by selecting the “Enter New Application” button.</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6</a:t>
            </a:fld>
            <a:endParaRPr lang="en-US" dirty="0"/>
          </a:p>
        </p:txBody>
      </p:sp>
    </p:spTree>
    <p:extLst>
      <p:ext uri="{BB962C8B-B14F-4D97-AF65-F5344CB8AC3E}">
        <p14:creationId xmlns:p14="http://schemas.microsoft.com/office/powerpoint/2010/main" val="417290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selecting your previous certification, a pop-up will display with the options to apply for certification in a different discipline, recertify, update certificate information, and replace certificate(s). Getting a certification in another discipline will not recertify your previous certification, but will allow you to be certified to perform work in another discipline. An abatement worker certification costs $310 while Inspector, Supervisor, Risk Assessor, and Project Designer certifications cost $410 each. Recertification will allow you to be recertified in a discipline for which you already hold a certificate. “Update certificate information” will open an information amendment application, in which you can update the information on your previous application, including contact information. “Replace lost/misplaced certificate(s)” will open an application to receive a replacement copy of your certificate. Each replacement certificate is $15 per discipline. Select which option is appropriate for your needs, and then click the “Continue” button.</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7</a:t>
            </a:fld>
            <a:endParaRPr lang="en-US" dirty="0"/>
          </a:p>
        </p:txBody>
      </p:sp>
    </p:spTree>
    <p:extLst>
      <p:ext uri="{BB962C8B-B14F-4D97-AF65-F5344CB8AC3E}">
        <p14:creationId xmlns:p14="http://schemas.microsoft.com/office/powerpoint/2010/main" val="36406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you select an application, you will be directed to the</a:t>
            </a:r>
            <a:r>
              <a:rPr lang="en-US" baseline="0" dirty="0"/>
              <a:t> CDX Log In/Register page. If you have previously used the Central Data Exchange for reporting, type your CDX user ID and password and click the “Log In to CDX” button. If you have a CDX account but have forgotten your User ID or password, click the appropriate links and follow the steps provided to recover that information. If you are new to CDX, click the “Register” button to create a new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note, you must be the individual seeking certification to submit an application. You may not submit an application on someone’s behalf.</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8</a:t>
            </a:fld>
            <a:endParaRPr lang="en-US" dirty="0"/>
          </a:p>
        </p:txBody>
      </p:sp>
    </p:spTree>
    <p:extLst>
      <p:ext uri="{BB962C8B-B14F-4D97-AF65-F5344CB8AC3E}">
        <p14:creationId xmlns:p14="http://schemas.microsoft.com/office/powerpoint/2010/main" val="66010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CDX users</a:t>
            </a:r>
            <a:r>
              <a:rPr lang="en-US" baseline="0" dirty="0"/>
              <a:t> must fill out the Account Information page to create their CDX account as the first part of the application process. Enter the appropriate information in the fields in this section; please use your full legal name in the Full Name fields as this will be used for electronic identity proofing later in the process. For more information on the identity proofing process, click the ‘Identity proofing’ link. Upload a JPEG or JPG passport sized photo of yourself by clicking the “Select photo” button. This is needed to complete your application. Create a User ID and Password for CDX by entering a unique identifier in the User ID field; this may be your email address or another screen name. Do not use your social security number as your user ID. Be sure to remember the password you choose; you will need to enter it later in order to sign your application. Select three security questions and enter answers for each that you will remember but are hard to guess. Before continuing, click the link to open and carefully read the Terms and Conditions of the CDX system. Select the check box to agree to the Terms and Conditions before continuing by clicking the “Submit” button.</a:t>
            </a:r>
            <a:endParaRPr lang="en-US" dirty="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9</a:t>
            </a:fld>
            <a:endParaRPr lang="en-US" dirty="0"/>
          </a:p>
        </p:txBody>
      </p:sp>
    </p:spTree>
    <p:extLst>
      <p:ext uri="{BB962C8B-B14F-4D97-AF65-F5344CB8AC3E}">
        <p14:creationId xmlns:p14="http://schemas.microsoft.com/office/powerpoint/2010/main" val="121956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a:t>Click to edit Master </a:t>
            </a:r>
            <a:br>
              <a:rPr lang="en-US" noProof="0"/>
            </a:br>
            <a:r>
              <a:rPr lang="en-US" noProof="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321166"/>
      </p:ext>
    </p:extLst>
  </p:cSld>
  <p:clrMapOvr>
    <a:masterClrMapping/>
  </p:clrMapOvr>
  <p:transition>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1239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02308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endParaRPr lang="en-US" dirty="0"/>
          </a:p>
        </p:txBody>
      </p:sp>
    </p:spTree>
    <p:extLst>
      <p:ext uri="{BB962C8B-B14F-4D97-AF65-F5344CB8AC3E}">
        <p14:creationId xmlns:p14="http://schemas.microsoft.com/office/powerpoint/2010/main" val="7555733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a:t>Text</a:t>
            </a:r>
            <a:endParaRPr lang="en-US" dirty="0"/>
          </a:p>
        </p:txBody>
      </p:sp>
    </p:spTree>
    <p:extLst>
      <p:ext uri="{BB962C8B-B14F-4D97-AF65-F5344CB8AC3E}">
        <p14:creationId xmlns:p14="http://schemas.microsoft.com/office/powerpoint/2010/main" val="6307622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464120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a:t>Click to enter text</a:t>
            </a:r>
            <a:endParaRPr lang="en-US" noProof="0" dirty="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Tree>
    <p:extLst>
      <p:ext uri="{BB962C8B-B14F-4D97-AF65-F5344CB8AC3E}">
        <p14:creationId xmlns:p14="http://schemas.microsoft.com/office/powerpoint/2010/main" val="30322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60828896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351608841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Tree>
    <p:extLst>
      <p:ext uri="{BB962C8B-B14F-4D97-AF65-F5344CB8AC3E}">
        <p14:creationId xmlns:p14="http://schemas.microsoft.com/office/powerpoint/2010/main" val="22482006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16E8709-82C5-4877-B02C-F7F037271582}" type="datetime1">
              <a:rPr lang="en-US" smtClean="0"/>
              <a:t>4/22/2019</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A53D76A-4FE9-4A7C-8020-69BA5E44B252}" type="slidenum">
              <a:rPr lang="en-US" smtClean="0"/>
              <a:t>‹#›</a:t>
            </a:fld>
            <a:endParaRPr lang="en-US" dirty="0"/>
          </a:p>
        </p:txBody>
      </p:sp>
    </p:spTree>
    <p:extLst>
      <p:ext uri="{BB962C8B-B14F-4D97-AF65-F5344CB8AC3E}">
        <p14:creationId xmlns:p14="http://schemas.microsoft.com/office/powerpoint/2010/main" val="56596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a:t>Click to edit Master title style                    </a:t>
            </a:r>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01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55926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Tree>
    <p:extLst>
      <p:ext uri="{BB962C8B-B14F-4D97-AF65-F5344CB8AC3E}">
        <p14:creationId xmlns:p14="http://schemas.microsoft.com/office/powerpoint/2010/main" val="310979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03625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64564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387794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184284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6186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703717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fpub.epa.gov/flpp/pub/index.cfm?do=main.individualSearc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lead.paint@ep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3935" y="4204514"/>
            <a:ext cx="8250237" cy="1244816"/>
          </a:xfrm>
        </p:spPr>
        <p:txBody>
          <a:bodyPr>
            <a:normAutofit/>
          </a:bodyPr>
          <a:lstStyle/>
          <a:p>
            <a:r>
              <a:rPr lang="en-US" sz="3200" dirty="0">
                <a:cs typeface="Arial" panose="020B0604020202020204" pitchFamily="34" charset="0"/>
              </a:rPr>
              <a:t>Lead User Guide:</a:t>
            </a:r>
            <a:br>
              <a:rPr lang="en-US" sz="3200" dirty="0">
                <a:cs typeface="Arial" panose="020B0604020202020204" pitchFamily="34" charset="0"/>
              </a:rPr>
            </a:br>
            <a:r>
              <a:rPr lang="en-US" sz="3200" dirty="0">
                <a:cs typeface="Arial" panose="020B0604020202020204" pitchFamily="34" charset="0"/>
              </a:rPr>
              <a:t>Application for Individual Accreditation</a:t>
            </a:r>
          </a:p>
        </p:txBody>
      </p:sp>
      <p:sp>
        <p:nvSpPr>
          <p:cNvPr id="6" name="Subtitle 4"/>
          <p:cNvSpPr>
            <a:spLocks noGrp="1"/>
          </p:cNvSpPr>
          <p:nvPr>
            <p:ph type="subTitle" idx="1"/>
          </p:nvPr>
        </p:nvSpPr>
        <p:spPr>
          <a:xfrm>
            <a:off x="447675" y="5732500"/>
            <a:ext cx="5881407" cy="679451"/>
          </a:xfrm>
        </p:spPr>
        <p:txBody>
          <a:bodyPr>
            <a:normAutofit/>
          </a:bodyPr>
          <a:lstStyle/>
          <a:p>
            <a:r>
              <a:rPr lang="en-US">
                <a:solidFill>
                  <a:schemeClr val="bg1">
                    <a:lumMod val="50000"/>
                  </a:schemeClr>
                </a:solidFill>
              </a:rPr>
              <a:t>Updated 01/05/2018</a:t>
            </a:r>
            <a:endParaRPr lang="en-US" dirty="0">
              <a:solidFill>
                <a:schemeClr val="bg1">
                  <a:lumMod val="50000"/>
                </a:schemeClr>
              </a:solidFill>
            </a:endParaRPr>
          </a:p>
        </p:txBody>
      </p:sp>
    </p:spTree>
    <p:extLst>
      <p:ext uri="{BB962C8B-B14F-4D97-AF65-F5344CB8AC3E}">
        <p14:creationId xmlns:p14="http://schemas.microsoft.com/office/powerpoint/2010/main" val="11740593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257" y="901159"/>
            <a:ext cx="4653959" cy="5820262"/>
          </a:xfrm>
          <a:prstGeom prst="rect">
            <a:avLst/>
          </a:prstGeom>
        </p:spPr>
      </p:pic>
      <p:sp>
        <p:nvSpPr>
          <p:cNvPr id="4" name="Title 3"/>
          <p:cNvSpPr>
            <a:spLocks noGrp="1"/>
          </p:cNvSpPr>
          <p:nvPr>
            <p:ph type="title"/>
          </p:nvPr>
        </p:nvSpPr>
        <p:spPr/>
        <p:txBody>
          <a:bodyPr/>
          <a:lstStyle/>
          <a:p>
            <a:r>
              <a:rPr lang="en-US" dirty="0"/>
              <a:t>Individual Application</a:t>
            </a:r>
          </a:p>
        </p:txBody>
      </p:sp>
      <p:sp>
        <p:nvSpPr>
          <p:cNvPr id="2" name="Slide Number Placeholder 1"/>
          <p:cNvSpPr>
            <a:spLocks noGrp="1"/>
          </p:cNvSpPr>
          <p:nvPr>
            <p:ph type="sldNum" sz="quarter" idx="12"/>
          </p:nvPr>
        </p:nvSpPr>
        <p:spPr/>
        <p:txBody>
          <a:bodyPr/>
          <a:lstStyle/>
          <a:p>
            <a:fld id="{6A53D76A-4FE9-4A7C-8020-69BA5E44B252}" type="slidenum">
              <a:rPr lang="en-US" smtClean="0"/>
              <a:t>10</a:t>
            </a:fld>
            <a:endParaRPr lang="en-US" dirty="0"/>
          </a:p>
        </p:txBody>
      </p:sp>
    </p:spTree>
    <p:extLst>
      <p:ext uri="{BB962C8B-B14F-4D97-AF65-F5344CB8AC3E}">
        <p14:creationId xmlns:p14="http://schemas.microsoft.com/office/powerpoint/2010/main" val="135190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96" y="965882"/>
            <a:ext cx="7829006" cy="5670808"/>
          </a:xfrm>
          <a:prstGeom prst="rect">
            <a:avLst/>
          </a:prstGeom>
        </p:spPr>
      </p:pic>
      <p:sp>
        <p:nvSpPr>
          <p:cNvPr id="4" name="Title 3"/>
          <p:cNvSpPr>
            <a:spLocks noGrp="1"/>
          </p:cNvSpPr>
          <p:nvPr>
            <p:ph type="title"/>
          </p:nvPr>
        </p:nvSpPr>
        <p:spPr/>
        <p:txBody>
          <a:bodyPr/>
          <a:lstStyle/>
          <a:p>
            <a:r>
              <a:rPr lang="en-US" dirty="0"/>
              <a:t>Individual Application</a:t>
            </a:r>
          </a:p>
        </p:txBody>
      </p:sp>
      <p:sp>
        <p:nvSpPr>
          <p:cNvPr id="2" name="Slide Number Placeholder 1"/>
          <p:cNvSpPr>
            <a:spLocks noGrp="1"/>
          </p:cNvSpPr>
          <p:nvPr>
            <p:ph type="sldNum" sz="quarter" idx="12"/>
          </p:nvPr>
        </p:nvSpPr>
        <p:spPr/>
        <p:txBody>
          <a:bodyPr/>
          <a:lstStyle/>
          <a:p>
            <a:fld id="{6A53D76A-4FE9-4A7C-8020-69BA5E44B252}" type="slidenum">
              <a:rPr lang="en-US" smtClean="0"/>
              <a:t>11</a:t>
            </a:fld>
            <a:endParaRPr lang="en-US" dirty="0"/>
          </a:p>
        </p:txBody>
      </p:sp>
    </p:spTree>
    <p:extLst>
      <p:ext uri="{BB962C8B-B14F-4D97-AF65-F5344CB8AC3E}">
        <p14:creationId xmlns:p14="http://schemas.microsoft.com/office/powerpoint/2010/main" val="411894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97" y="982725"/>
            <a:ext cx="7766003" cy="5653965"/>
          </a:xfrm>
          <a:prstGeom prst="rect">
            <a:avLst/>
          </a:prstGeom>
        </p:spPr>
      </p:pic>
      <p:sp>
        <p:nvSpPr>
          <p:cNvPr id="4" name="Title 3"/>
          <p:cNvSpPr>
            <a:spLocks noGrp="1"/>
          </p:cNvSpPr>
          <p:nvPr>
            <p:ph type="title"/>
          </p:nvPr>
        </p:nvSpPr>
        <p:spPr/>
        <p:txBody>
          <a:bodyPr/>
          <a:lstStyle/>
          <a:p>
            <a:r>
              <a:rPr lang="en-US" dirty="0"/>
              <a:t>Individual Application</a:t>
            </a:r>
          </a:p>
        </p:txBody>
      </p:sp>
      <p:sp>
        <p:nvSpPr>
          <p:cNvPr id="2" name="Slide Number Placeholder 1"/>
          <p:cNvSpPr>
            <a:spLocks noGrp="1"/>
          </p:cNvSpPr>
          <p:nvPr>
            <p:ph type="sldNum" sz="quarter" idx="12"/>
          </p:nvPr>
        </p:nvSpPr>
        <p:spPr/>
        <p:txBody>
          <a:bodyPr/>
          <a:lstStyle/>
          <a:p>
            <a:fld id="{6A53D76A-4FE9-4A7C-8020-69BA5E44B252}" type="slidenum">
              <a:rPr lang="en-US" smtClean="0"/>
              <a:t>12</a:t>
            </a:fld>
            <a:endParaRPr lang="en-US" dirty="0"/>
          </a:p>
        </p:txBody>
      </p:sp>
    </p:spTree>
    <p:extLst>
      <p:ext uri="{BB962C8B-B14F-4D97-AF65-F5344CB8AC3E}">
        <p14:creationId xmlns:p14="http://schemas.microsoft.com/office/powerpoint/2010/main" val="365132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111857"/>
            <a:ext cx="8961120" cy="4634286"/>
          </a:xfrm>
          <a:prstGeom prst="rect">
            <a:avLst/>
          </a:prstGeom>
        </p:spPr>
      </p:pic>
      <p:sp>
        <p:nvSpPr>
          <p:cNvPr id="4" name="Title 3"/>
          <p:cNvSpPr>
            <a:spLocks noGrp="1"/>
          </p:cNvSpPr>
          <p:nvPr>
            <p:ph type="title"/>
          </p:nvPr>
        </p:nvSpPr>
        <p:spPr/>
        <p:txBody>
          <a:bodyPr/>
          <a:lstStyle/>
          <a:p>
            <a:r>
              <a:rPr lang="en-US" dirty="0"/>
              <a:t>Individual Application</a:t>
            </a:r>
          </a:p>
        </p:txBody>
      </p:sp>
      <p:sp>
        <p:nvSpPr>
          <p:cNvPr id="2" name="Slide Number Placeholder 1"/>
          <p:cNvSpPr>
            <a:spLocks noGrp="1"/>
          </p:cNvSpPr>
          <p:nvPr>
            <p:ph type="sldNum" sz="quarter" idx="12"/>
          </p:nvPr>
        </p:nvSpPr>
        <p:spPr/>
        <p:txBody>
          <a:bodyPr/>
          <a:lstStyle/>
          <a:p>
            <a:fld id="{6A53D76A-4FE9-4A7C-8020-69BA5E44B252}" type="slidenum">
              <a:rPr lang="en-US" smtClean="0"/>
              <a:t>13</a:t>
            </a:fld>
            <a:endParaRPr lang="en-US" dirty="0"/>
          </a:p>
        </p:txBody>
      </p:sp>
    </p:spTree>
    <p:extLst>
      <p:ext uri="{BB962C8B-B14F-4D97-AF65-F5344CB8AC3E}">
        <p14:creationId xmlns:p14="http://schemas.microsoft.com/office/powerpoint/2010/main" val="334413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943" y="850604"/>
            <a:ext cx="5147943" cy="5448641"/>
          </a:xfrm>
          <a:prstGeom prst="rect">
            <a:avLst/>
          </a:prstGeom>
        </p:spPr>
      </p:pic>
      <p:sp>
        <p:nvSpPr>
          <p:cNvPr id="4" name="Title 3"/>
          <p:cNvSpPr>
            <a:spLocks noGrp="1"/>
          </p:cNvSpPr>
          <p:nvPr>
            <p:ph type="title"/>
          </p:nvPr>
        </p:nvSpPr>
        <p:spPr/>
        <p:txBody>
          <a:bodyPr/>
          <a:lstStyle/>
          <a:p>
            <a:r>
              <a:rPr lang="en-US" dirty="0"/>
              <a:t>Individual Application</a:t>
            </a:r>
          </a:p>
        </p:txBody>
      </p:sp>
      <p:sp>
        <p:nvSpPr>
          <p:cNvPr id="2" name="Slide Number Placeholder 1"/>
          <p:cNvSpPr>
            <a:spLocks noGrp="1"/>
          </p:cNvSpPr>
          <p:nvPr>
            <p:ph type="sldNum" sz="quarter" idx="12"/>
          </p:nvPr>
        </p:nvSpPr>
        <p:spPr/>
        <p:txBody>
          <a:bodyPr/>
          <a:lstStyle/>
          <a:p>
            <a:fld id="{6A53D76A-4FE9-4A7C-8020-69BA5E44B252}" type="slidenum">
              <a:rPr lang="en-US" smtClean="0"/>
              <a:t>14</a:t>
            </a:fld>
            <a:endParaRPr lang="en-US" dirty="0"/>
          </a:p>
        </p:txBody>
      </p:sp>
    </p:spTree>
    <p:extLst>
      <p:ext uri="{BB962C8B-B14F-4D97-AF65-F5344CB8AC3E}">
        <p14:creationId xmlns:p14="http://schemas.microsoft.com/office/powerpoint/2010/main" val="245023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93" y="1003608"/>
            <a:ext cx="8338411" cy="4953043"/>
          </a:xfrm>
          <a:prstGeom prst="rect">
            <a:avLst/>
          </a:prstGeom>
        </p:spPr>
      </p:pic>
      <p:sp>
        <p:nvSpPr>
          <p:cNvPr id="4" name="Title 3"/>
          <p:cNvSpPr>
            <a:spLocks noGrp="1"/>
          </p:cNvSpPr>
          <p:nvPr>
            <p:ph type="title"/>
          </p:nvPr>
        </p:nvSpPr>
        <p:spPr/>
        <p:txBody>
          <a:bodyPr/>
          <a:lstStyle/>
          <a:p>
            <a:r>
              <a:rPr lang="en-US" dirty="0"/>
              <a:t>Email Validation</a:t>
            </a:r>
          </a:p>
        </p:txBody>
      </p:sp>
      <p:sp>
        <p:nvSpPr>
          <p:cNvPr id="2" name="Slide Number Placeholder 1"/>
          <p:cNvSpPr>
            <a:spLocks noGrp="1"/>
          </p:cNvSpPr>
          <p:nvPr>
            <p:ph type="sldNum" sz="quarter" idx="12"/>
          </p:nvPr>
        </p:nvSpPr>
        <p:spPr/>
        <p:txBody>
          <a:bodyPr/>
          <a:lstStyle/>
          <a:p>
            <a:fld id="{6A53D76A-4FE9-4A7C-8020-69BA5E44B252}" type="slidenum">
              <a:rPr lang="en-US" smtClean="0"/>
              <a:t>15</a:t>
            </a:fld>
            <a:endParaRPr lang="en-US" dirty="0"/>
          </a:p>
        </p:txBody>
      </p:sp>
    </p:spTree>
    <p:extLst>
      <p:ext uri="{BB962C8B-B14F-4D97-AF65-F5344CB8AC3E}">
        <p14:creationId xmlns:p14="http://schemas.microsoft.com/office/powerpoint/2010/main" val="139264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116679"/>
            <a:ext cx="8961120" cy="4624642"/>
          </a:xfrm>
          <a:prstGeom prst="rect">
            <a:avLst/>
          </a:prstGeom>
        </p:spPr>
      </p:pic>
      <p:sp>
        <p:nvSpPr>
          <p:cNvPr id="4" name="Title 3"/>
          <p:cNvSpPr>
            <a:spLocks noGrp="1"/>
          </p:cNvSpPr>
          <p:nvPr>
            <p:ph type="title"/>
          </p:nvPr>
        </p:nvSpPr>
        <p:spPr/>
        <p:txBody>
          <a:bodyPr/>
          <a:lstStyle/>
          <a:p>
            <a:r>
              <a:rPr lang="en-US" dirty="0"/>
              <a:t>Validation Email</a:t>
            </a:r>
          </a:p>
        </p:txBody>
      </p:sp>
      <p:sp>
        <p:nvSpPr>
          <p:cNvPr id="3" name="Slide Number Placeholder 2"/>
          <p:cNvSpPr>
            <a:spLocks noGrp="1"/>
          </p:cNvSpPr>
          <p:nvPr>
            <p:ph type="sldNum" sz="quarter" idx="12"/>
          </p:nvPr>
        </p:nvSpPr>
        <p:spPr/>
        <p:txBody>
          <a:bodyPr/>
          <a:lstStyle/>
          <a:p>
            <a:fld id="{6A53D76A-4FE9-4A7C-8020-69BA5E44B252}" type="slidenum">
              <a:rPr lang="en-US" smtClean="0"/>
              <a:t>16</a:t>
            </a:fld>
            <a:endParaRPr lang="en-US" dirty="0"/>
          </a:p>
        </p:txBody>
      </p:sp>
    </p:spTree>
    <p:extLst>
      <p:ext uri="{BB962C8B-B14F-4D97-AF65-F5344CB8AC3E}">
        <p14:creationId xmlns:p14="http://schemas.microsoft.com/office/powerpoint/2010/main" val="276274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0782"/>
          <a:stretch/>
        </p:blipFill>
        <p:spPr>
          <a:xfrm>
            <a:off x="90312" y="806100"/>
            <a:ext cx="4389120" cy="524580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9712"/>
          <a:stretch/>
        </p:blipFill>
        <p:spPr>
          <a:xfrm>
            <a:off x="4900394" y="1037062"/>
            <a:ext cx="4153294" cy="5071857"/>
          </a:xfrm>
          <a:prstGeom prst="rect">
            <a:avLst/>
          </a:prstGeom>
        </p:spPr>
      </p:pic>
      <p:sp>
        <p:nvSpPr>
          <p:cNvPr id="3" name="Title 2"/>
          <p:cNvSpPr>
            <a:spLocks noGrp="1"/>
          </p:cNvSpPr>
          <p:nvPr>
            <p:ph type="title"/>
          </p:nvPr>
        </p:nvSpPr>
        <p:spPr/>
        <p:txBody>
          <a:bodyPr/>
          <a:lstStyle/>
          <a:p>
            <a:r>
              <a:rPr lang="en-US" dirty="0"/>
              <a:t>Review and Payment</a:t>
            </a:r>
          </a:p>
        </p:txBody>
      </p:sp>
      <p:sp>
        <p:nvSpPr>
          <p:cNvPr id="2" name="Slide Number Placeholder 1"/>
          <p:cNvSpPr>
            <a:spLocks noGrp="1"/>
          </p:cNvSpPr>
          <p:nvPr>
            <p:ph type="sldNum" sz="quarter" idx="12"/>
          </p:nvPr>
        </p:nvSpPr>
        <p:spPr/>
        <p:txBody>
          <a:bodyPr/>
          <a:lstStyle/>
          <a:p>
            <a:fld id="{6A53D76A-4FE9-4A7C-8020-69BA5E44B252}" type="slidenum">
              <a:rPr lang="en-US" smtClean="0"/>
              <a:t>17</a:t>
            </a:fld>
            <a:endParaRPr lang="en-US" dirty="0"/>
          </a:p>
        </p:txBody>
      </p:sp>
    </p:spTree>
    <p:extLst>
      <p:ext uri="{BB962C8B-B14F-4D97-AF65-F5344CB8AC3E}">
        <p14:creationId xmlns:p14="http://schemas.microsoft.com/office/powerpoint/2010/main" val="80235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07" y="970156"/>
            <a:ext cx="6663218" cy="5369936"/>
          </a:xfrm>
          <a:prstGeom prst="rect">
            <a:avLst/>
          </a:prstGeom>
        </p:spPr>
      </p:pic>
      <p:sp>
        <p:nvSpPr>
          <p:cNvPr id="4" name="Title 3"/>
          <p:cNvSpPr>
            <a:spLocks noGrp="1"/>
          </p:cNvSpPr>
          <p:nvPr>
            <p:ph type="title"/>
          </p:nvPr>
        </p:nvSpPr>
        <p:spPr/>
        <p:txBody>
          <a:bodyPr/>
          <a:lstStyle/>
          <a:p>
            <a:r>
              <a:rPr lang="en-US" dirty="0"/>
              <a:t>Identity Proofing Information</a:t>
            </a:r>
          </a:p>
        </p:txBody>
      </p:sp>
      <p:sp>
        <p:nvSpPr>
          <p:cNvPr id="3" name="Slide Number Placeholder 2"/>
          <p:cNvSpPr>
            <a:spLocks noGrp="1"/>
          </p:cNvSpPr>
          <p:nvPr>
            <p:ph type="sldNum" sz="quarter" idx="12"/>
          </p:nvPr>
        </p:nvSpPr>
        <p:spPr/>
        <p:txBody>
          <a:bodyPr/>
          <a:lstStyle/>
          <a:p>
            <a:fld id="{6A53D76A-4FE9-4A7C-8020-69BA5E44B252}" type="slidenum">
              <a:rPr lang="en-US" smtClean="0"/>
              <a:t>18</a:t>
            </a:fld>
            <a:endParaRPr lang="en-US" dirty="0"/>
          </a:p>
        </p:txBody>
      </p:sp>
    </p:spTree>
    <p:extLst>
      <p:ext uri="{BB962C8B-B14F-4D97-AF65-F5344CB8AC3E}">
        <p14:creationId xmlns:p14="http://schemas.microsoft.com/office/powerpoint/2010/main" val="266834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677" y="825698"/>
            <a:ext cx="5785120" cy="5690392"/>
          </a:xfrm>
          <a:prstGeom prst="rect">
            <a:avLst/>
          </a:prstGeom>
        </p:spPr>
      </p:pic>
      <p:sp>
        <p:nvSpPr>
          <p:cNvPr id="4" name="Title 3"/>
          <p:cNvSpPr>
            <a:spLocks noGrp="1"/>
          </p:cNvSpPr>
          <p:nvPr>
            <p:ph type="title"/>
          </p:nvPr>
        </p:nvSpPr>
        <p:spPr/>
        <p:txBody>
          <a:bodyPr/>
          <a:lstStyle/>
          <a:p>
            <a:r>
              <a:rPr lang="en-US" dirty="0"/>
              <a:t>Payment – Credit Card</a:t>
            </a:r>
          </a:p>
        </p:txBody>
      </p:sp>
      <p:sp>
        <p:nvSpPr>
          <p:cNvPr id="2" name="Slide Number Placeholder 1"/>
          <p:cNvSpPr>
            <a:spLocks noGrp="1"/>
          </p:cNvSpPr>
          <p:nvPr>
            <p:ph type="sldNum" sz="quarter" idx="12"/>
          </p:nvPr>
        </p:nvSpPr>
        <p:spPr/>
        <p:txBody>
          <a:bodyPr/>
          <a:lstStyle/>
          <a:p>
            <a:fld id="{6A53D76A-4FE9-4A7C-8020-69BA5E44B252}" type="slidenum">
              <a:rPr lang="en-US" smtClean="0"/>
              <a:t>19</a:t>
            </a:fld>
            <a:endParaRPr lang="en-US" dirty="0"/>
          </a:p>
        </p:txBody>
      </p:sp>
    </p:spTree>
    <p:extLst>
      <p:ext uri="{BB962C8B-B14F-4D97-AF65-F5344CB8AC3E}">
        <p14:creationId xmlns:p14="http://schemas.microsoft.com/office/powerpoint/2010/main" val="231850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538" y="880839"/>
            <a:ext cx="6540439" cy="5151045"/>
          </a:xfrm>
          <a:prstGeom prst="rect">
            <a:avLst/>
          </a:prstGeom>
        </p:spPr>
      </p:pic>
      <p:sp>
        <p:nvSpPr>
          <p:cNvPr id="4" name="Title 3"/>
          <p:cNvSpPr>
            <a:spLocks noGrp="1"/>
          </p:cNvSpPr>
          <p:nvPr>
            <p:ph type="title"/>
          </p:nvPr>
        </p:nvSpPr>
        <p:spPr>
          <a:xfrm>
            <a:off x="777704" y="5836540"/>
            <a:ext cx="7588590" cy="920750"/>
          </a:xfrm>
        </p:spPr>
        <p:txBody>
          <a:bodyPr>
            <a:normAutofit/>
          </a:bodyPr>
          <a:lstStyle/>
          <a:p>
            <a:r>
              <a:rPr lang="en-US" sz="2000" dirty="0">
                <a:hlinkClick r:id="rId4"/>
              </a:rPr>
              <a:t>https://cfpub.epa.gov/flpp/pub/index.cfm?do=main.individualSearch</a:t>
            </a:r>
            <a:endParaRPr lang="en-US" sz="2000" dirty="0"/>
          </a:p>
        </p:txBody>
      </p:sp>
      <p:sp>
        <p:nvSpPr>
          <p:cNvPr id="2" name="Slide Number Placeholder 1"/>
          <p:cNvSpPr>
            <a:spLocks noGrp="1"/>
          </p:cNvSpPr>
          <p:nvPr>
            <p:ph type="sldNum" sz="quarter" idx="12"/>
          </p:nvPr>
        </p:nvSpPr>
        <p:spPr/>
        <p:txBody>
          <a:bodyPr/>
          <a:lstStyle/>
          <a:p>
            <a:fld id="{6A53D76A-4FE9-4A7C-8020-69BA5E44B252}" type="slidenum">
              <a:rPr lang="en-US" smtClean="0"/>
              <a:t>2</a:t>
            </a:fld>
            <a:endParaRPr lang="en-US" dirty="0"/>
          </a:p>
        </p:txBody>
      </p:sp>
      <p:sp>
        <p:nvSpPr>
          <p:cNvPr id="6" name="Rectangle 5"/>
          <p:cNvSpPr/>
          <p:nvPr/>
        </p:nvSpPr>
        <p:spPr>
          <a:xfrm>
            <a:off x="375196" y="230335"/>
            <a:ext cx="5862502" cy="553998"/>
          </a:xfrm>
          <a:prstGeom prst="rect">
            <a:avLst/>
          </a:prstGeom>
        </p:spPr>
        <p:txBody>
          <a:bodyPr wrap="none">
            <a:spAutoFit/>
          </a:bodyPr>
          <a:lstStyle/>
          <a:p>
            <a:r>
              <a:rPr lang="en-US" sz="3000" dirty="0">
                <a:solidFill>
                  <a:schemeClr val="tx2"/>
                </a:solidFill>
                <a:latin typeface="Arial" pitchFamily="34" charset="0"/>
                <a:ea typeface="+mj-ea"/>
                <a:cs typeface="+mj-cs"/>
              </a:rPr>
              <a:t>Individual Certification Public Site</a:t>
            </a:r>
            <a:endParaRPr lang="en-US" dirty="0"/>
          </a:p>
        </p:txBody>
      </p:sp>
    </p:spTree>
    <p:extLst>
      <p:ext uri="{BB962C8B-B14F-4D97-AF65-F5344CB8AC3E}">
        <p14:creationId xmlns:p14="http://schemas.microsoft.com/office/powerpoint/2010/main" val="248367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215" y="1121196"/>
            <a:ext cx="6508044" cy="5380186"/>
          </a:xfrm>
          <a:prstGeom prst="rect">
            <a:avLst/>
          </a:prstGeom>
        </p:spPr>
      </p:pic>
      <p:sp>
        <p:nvSpPr>
          <p:cNvPr id="4" name="Title 3"/>
          <p:cNvSpPr>
            <a:spLocks noGrp="1"/>
          </p:cNvSpPr>
          <p:nvPr>
            <p:ph type="title"/>
          </p:nvPr>
        </p:nvSpPr>
        <p:spPr/>
        <p:txBody>
          <a:bodyPr/>
          <a:lstStyle/>
          <a:p>
            <a:r>
              <a:rPr lang="en-US" dirty="0"/>
              <a:t>Payment – Bank Account</a:t>
            </a:r>
          </a:p>
        </p:txBody>
      </p:sp>
      <p:sp>
        <p:nvSpPr>
          <p:cNvPr id="2" name="Slide Number Placeholder 1"/>
          <p:cNvSpPr>
            <a:spLocks noGrp="1"/>
          </p:cNvSpPr>
          <p:nvPr>
            <p:ph type="sldNum" sz="quarter" idx="12"/>
          </p:nvPr>
        </p:nvSpPr>
        <p:spPr/>
        <p:txBody>
          <a:bodyPr/>
          <a:lstStyle/>
          <a:p>
            <a:fld id="{6A53D76A-4FE9-4A7C-8020-69BA5E44B252}" type="slidenum">
              <a:rPr lang="en-US" smtClean="0"/>
              <a:t>20</a:t>
            </a:fld>
            <a:endParaRPr lang="en-US" dirty="0"/>
          </a:p>
        </p:txBody>
      </p:sp>
    </p:spTree>
    <p:extLst>
      <p:ext uri="{BB962C8B-B14F-4D97-AF65-F5344CB8AC3E}">
        <p14:creationId xmlns:p14="http://schemas.microsoft.com/office/powerpoint/2010/main" val="364686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166" y="1170034"/>
            <a:ext cx="6515665" cy="4473328"/>
          </a:xfrm>
          <a:prstGeom prst="rect">
            <a:avLst/>
          </a:prstGeom>
        </p:spPr>
      </p:pic>
      <p:sp>
        <p:nvSpPr>
          <p:cNvPr id="4" name="Title 3"/>
          <p:cNvSpPr>
            <a:spLocks noGrp="1"/>
          </p:cNvSpPr>
          <p:nvPr>
            <p:ph type="title"/>
          </p:nvPr>
        </p:nvSpPr>
        <p:spPr/>
        <p:txBody>
          <a:bodyPr/>
          <a:lstStyle/>
          <a:p>
            <a:r>
              <a:rPr lang="en-US" dirty="0"/>
              <a:t>Payment – Payment Code</a:t>
            </a:r>
          </a:p>
        </p:txBody>
      </p:sp>
      <p:sp>
        <p:nvSpPr>
          <p:cNvPr id="3" name="Slide Number Placeholder 2"/>
          <p:cNvSpPr>
            <a:spLocks noGrp="1"/>
          </p:cNvSpPr>
          <p:nvPr>
            <p:ph type="sldNum" sz="quarter" idx="12"/>
          </p:nvPr>
        </p:nvSpPr>
        <p:spPr/>
        <p:txBody>
          <a:bodyPr/>
          <a:lstStyle/>
          <a:p>
            <a:fld id="{6A53D76A-4FE9-4A7C-8020-69BA5E44B252}" type="slidenum">
              <a:rPr lang="en-US" smtClean="0"/>
              <a:t>21</a:t>
            </a:fld>
            <a:endParaRPr lang="en-US" dirty="0"/>
          </a:p>
        </p:txBody>
      </p:sp>
    </p:spTree>
    <p:extLst>
      <p:ext uri="{BB962C8B-B14F-4D97-AF65-F5344CB8AC3E}">
        <p14:creationId xmlns:p14="http://schemas.microsoft.com/office/powerpoint/2010/main" val="314934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77" y="1015697"/>
            <a:ext cx="7223043" cy="5500393"/>
          </a:xfrm>
          <a:prstGeom prst="rect">
            <a:avLst/>
          </a:prstGeom>
        </p:spPr>
      </p:pic>
      <p:sp>
        <p:nvSpPr>
          <p:cNvPr id="4" name="Title 3"/>
          <p:cNvSpPr>
            <a:spLocks noGrp="1"/>
          </p:cNvSpPr>
          <p:nvPr>
            <p:ph type="title"/>
          </p:nvPr>
        </p:nvSpPr>
        <p:spPr/>
        <p:txBody>
          <a:bodyPr/>
          <a:lstStyle/>
          <a:p>
            <a:r>
              <a:rPr lang="en-US" dirty="0"/>
              <a:t>Certification</a:t>
            </a:r>
          </a:p>
        </p:txBody>
      </p:sp>
      <p:sp>
        <p:nvSpPr>
          <p:cNvPr id="2" name="Slide Number Placeholder 1"/>
          <p:cNvSpPr>
            <a:spLocks noGrp="1"/>
          </p:cNvSpPr>
          <p:nvPr>
            <p:ph type="sldNum" sz="quarter" idx="12"/>
          </p:nvPr>
        </p:nvSpPr>
        <p:spPr/>
        <p:txBody>
          <a:bodyPr/>
          <a:lstStyle/>
          <a:p>
            <a:fld id="{6A53D76A-4FE9-4A7C-8020-69BA5E44B252}" type="slidenum">
              <a:rPr lang="en-US" smtClean="0"/>
              <a:t>22</a:t>
            </a:fld>
            <a:endParaRPr lang="en-US" dirty="0"/>
          </a:p>
        </p:txBody>
      </p:sp>
    </p:spTree>
    <p:extLst>
      <p:ext uri="{BB962C8B-B14F-4D97-AF65-F5344CB8AC3E}">
        <p14:creationId xmlns:p14="http://schemas.microsoft.com/office/powerpoint/2010/main" val="189837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47825" y="2433637"/>
            <a:ext cx="5848350" cy="1990725"/>
          </a:xfrm>
          <a:prstGeom prst="rect">
            <a:avLst/>
          </a:prstGeom>
        </p:spPr>
      </p:pic>
      <p:sp>
        <p:nvSpPr>
          <p:cNvPr id="4" name="Title 3"/>
          <p:cNvSpPr>
            <a:spLocks noGrp="1"/>
          </p:cNvSpPr>
          <p:nvPr>
            <p:ph type="title"/>
          </p:nvPr>
        </p:nvSpPr>
        <p:spPr/>
        <p:txBody>
          <a:bodyPr/>
          <a:lstStyle/>
          <a:p>
            <a:r>
              <a:rPr lang="en-US" dirty="0"/>
              <a:t>Processing Request</a:t>
            </a:r>
          </a:p>
        </p:txBody>
      </p:sp>
      <p:sp>
        <p:nvSpPr>
          <p:cNvPr id="2" name="Slide Number Placeholder 1"/>
          <p:cNvSpPr>
            <a:spLocks noGrp="1"/>
          </p:cNvSpPr>
          <p:nvPr>
            <p:ph type="sldNum" sz="quarter" idx="12"/>
          </p:nvPr>
        </p:nvSpPr>
        <p:spPr/>
        <p:txBody>
          <a:bodyPr/>
          <a:lstStyle/>
          <a:p>
            <a:fld id="{6A53D76A-4FE9-4A7C-8020-69BA5E44B252}" type="slidenum">
              <a:rPr lang="en-US" smtClean="0"/>
              <a:t>23</a:t>
            </a:fld>
            <a:endParaRPr lang="en-US" dirty="0"/>
          </a:p>
        </p:txBody>
      </p:sp>
    </p:spTree>
    <p:extLst>
      <p:ext uri="{BB962C8B-B14F-4D97-AF65-F5344CB8AC3E}">
        <p14:creationId xmlns:p14="http://schemas.microsoft.com/office/powerpoint/2010/main" val="2882956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181164"/>
            <a:ext cx="8961120" cy="4495672"/>
          </a:xfrm>
          <a:prstGeom prst="rect">
            <a:avLst/>
          </a:prstGeom>
        </p:spPr>
      </p:pic>
      <p:sp>
        <p:nvSpPr>
          <p:cNvPr id="4" name="Title 3"/>
          <p:cNvSpPr>
            <a:spLocks noGrp="1"/>
          </p:cNvSpPr>
          <p:nvPr>
            <p:ph type="title"/>
          </p:nvPr>
        </p:nvSpPr>
        <p:spPr/>
        <p:txBody>
          <a:bodyPr/>
          <a:lstStyle/>
          <a:p>
            <a:r>
              <a:rPr lang="en-US" dirty="0"/>
              <a:t>Application Submission Confirmation</a:t>
            </a:r>
          </a:p>
        </p:txBody>
      </p:sp>
      <p:sp>
        <p:nvSpPr>
          <p:cNvPr id="2" name="Slide Number Placeholder 1"/>
          <p:cNvSpPr>
            <a:spLocks noGrp="1"/>
          </p:cNvSpPr>
          <p:nvPr>
            <p:ph type="sldNum" sz="quarter" idx="12"/>
          </p:nvPr>
        </p:nvSpPr>
        <p:spPr/>
        <p:txBody>
          <a:bodyPr/>
          <a:lstStyle/>
          <a:p>
            <a:fld id="{6A53D76A-4FE9-4A7C-8020-69BA5E44B252}" type="slidenum">
              <a:rPr lang="en-US" smtClean="0"/>
              <a:t>24</a:t>
            </a:fld>
            <a:endParaRPr lang="en-US" dirty="0"/>
          </a:p>
        </p:txBody>
      </p:sp>
    </p:spTree>
    <p:extLst>
      <p:ext uri="{BB962C8B-B14F-4D97-AF65-F5344CB8AC3E}">
        <p14:creationId xmlns:p14="http://schemas.microsoft.com/office/powerpoint/2010/main" val="3755810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89696"/>
            <a:ext cx="8961120" cy="3478608"/>
          </a:xfrm>
          <a:prstGeom prst="rect">
            <a:avLst/>
          </a:prstGeom>
        </p:spPr>
      </p:pic>
      <p:sp>
        <p:nvSpPr>
          <p:cNvPr id="4" name="Title 3"/>
          <p:cNvSpPr>
            <a:spLocks noGrp="1"/>
          </p:cNvSpPr>
          <p:nvPr>
            <p:ph type="title"/>
          </p:nvPr>
        </p:nvSpPr>
        <p:spPr>
          <a:xfrm>
            <a:off x="447676" y="185739"/>
            <a:ext cx="6803730" cy="920750"/>
          </a:xfrm>
        </p:spPr>
        <p:txBody>
          <a:bodyPr>
            <a:normAutofit/>
          </a:bodyPr>
          <a:lstStyle/>
          <a:p>
            <a:r>
              <a:rPr lang="en-US" sz="2600" dirty="0"/>
              <a:t>Application Submission Confirmation Email</a:t>
            </a:r>
          </a:p>
        </p:txBody>
      </p:sp>
      <p:sp>
        <p:nvSpPr>
          <p:cNvPr id="2" name="Slide Number Placeholder 1"/>
          <p:cNvSpPr>
            <a:spLocks noGrp="1"/>
          </p:cNvSpPr>
          <p:nvPr>
            <p:ph type="sldNum" sz="quarter" idx="12"/>
          </p:nvPr>
        </p:nvSpPr>
        <p:spPr/>
        <p:txBody>
          <a:bodyPr/>
          <a:lstStyle/>
          <a:p>
            <a:fld id="{6A53D76A-4FE9-4A7C-8020-69BA5E44B252}" type="slidenum">
              <a:rPr lang="en-US" smtClean="0"/>
              <a:t>25</a:t>
            </a:fld>
            <a:endParaRPr lang="en-US" dirty="0"/>
          </a:p>
        </p:txBody>
      </p:sp>
    </p:spTree>
    <p:extLst>
      <p:ext uri="{BB962C8B-B14F-4D97-AF65-F5344CB8AC3E}">
        <p14:creationId xmlns:p14="http://schemas.microsoft.com/office/powerpoint/2010/main" val="4134258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958" y="1186318"/>
            <a:ext cx="6060558" cy="5570972"/>
          </a:xfrm>
          <a:prstGeom prst="rect">
            <a:avLst/>
          </a:prstGeom>
        </p:spPr>
      </p:pic>
      <p:sp>
        <p:nvSpPr>
          <p:cNvPr id="4" name="Title 3"/>
          <p:cNvSpPr>
            <a:spLocks noGrp="1"/>
          </p:cNvSpPr>
          <p:nvPr>
            <p:ph type="title"/>
          </p:nvPr>
        </p:nvSpPr>
        <p:spPr/>
        <p:txBody>
          <a:bodyPr/>
          <a:lstStyle/>
          <a:p>
            <a:r>
              <a:rPr lang="en-US" dirty="0"/>
              <a:t>Payment Failed</a:t>
            </a:r>
          </a:p>
        </p:txBody>
      </p:sp>
      <p:sp>
        <p:nvSpPr>
          <p:cNvPr id="3" name="Slide Number Placeholder 2"/>
          <p:cNvSpPr>
            <a:spLocks noGrp="1"/>
          </p:cNvSpPr>
          <p:nvPr>
            <p:ph type="sldNum" sz="quarter" idx="12"/>
          </p:nvPr>
        </p:nvSpPr>
        <p:spPr/>
        <p:txBody>
          <a:bodyPr/>
          <a:lstStyle/>
          <a:p>
            <a:fld id="{6A53D76A-4FE9-4A7C-8020-69BA5E44B252}" type="slidenum">
              <a:rPr lang="en-US" smtClean="0"/>
              <a:t>26</a:t>
            </a:fld>
            <a:endParaRPr lang="en-US" dirty="0"/>
          </a:p>
        </p:txBody>
      </p:sp>
    </p:spTree>
    <p:extLst>
      <p:ext uri="{BB962C8B-B14F-4D97-AF65-F5344CB8AC3E}">
        <p14:creationId xmlns:p14="http://schemas.microsoft.com/office/powerpoint/2010/main" val="1450456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380" y="914400"/>
            <a:ext cx="5617611" cy="5842890"/>
          </a:xfrm>
          <a:prstGeom prst="rect">
            <a:avLst/>
          </a:prstGeom>
        </p:spPr>
      </p:pic>
      <p:sp>
        <p:nvSpPr>
          <p:cNvPr id="4" name="Title 3"/>
          <p:cNvSpPr>
            <a:spLocks noGrp="1"/>
          </p:cNvSpPr>
          <p:nvPr>
            <p:ph type="title"/>
          </p:nvPr>
        </p:nvSpPr>
        <p:spPr/>
        <p:txBody>
          <a:bodyPr/>
          <a:lstStyle/>
          <a:p>
            <a:r>
              <a:rPr lang="en-US" dirty="0"/>
              <a:t>Identity Proofing Failed</a:t>
            </a:r>
          </a:p>
        </p:txBody>
      </p:sp>
      <p:sp>
        <p:nvSpPr>
          <p:cNvPr id="3" name="Slide Number Placeholder 2"/>
          <p:cNvSpPr>
            <a:spLocks noGrp="1"/>
          </p:cNvSpPr>
          <p:nvPr>
            <p:ph type="sldNum" sz="quarter" idx="12"/>
          </p:nvPr>
        </p:nvSpPr>
        <p:spPr/>
        <p:txBody>
          <a:bodyPr/>
          <a:lstStyle/>
          <a:p>
            <a:fld id="{6A53D76A-4FE9-4A7C-8020-69BA5E44B252}" type="slidenum">
              <a:rPr lang="en-US" smtClean="0"/>
              <a:t>27</a:t>
            </a:fld>
            <a:endParaRPr lang="en-US" dirty="0"/>
          </a:p>
        </p:txBody>
      </p:sp>
    </p:spTree>
    <p:extLst>
      <p:ext uri="{BB962C8B-B14F-4D97-AF65-F5344CB8AC3E}">
        <p14:creationId xmlns:p14="http://schemas.microsoft.com/office/powerpoint/2010/main" val="2989539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300854"/>
            <a:ext cx="8961120" cy="4256293"/>
          </a:xfrm>
          <a:prstGeom prst="rect">
            <a:avLst/>
          </a:prstGeom>
        </p:spPr>
      </p:pic>
      <p:sp>
        <p:nvSpPr>
          <p:cNvPr id="3" name="Title 2"/>
          <p:cNvSpPr>
            <a:spLocks noGrp="1"/>
          </p:cNvSpPr>
          <p:nvPr>
            <p:ph type="title"/>
          </p:nvPr>
        </p:nvSpPr>
        <p:spPr/>
        <p:txBody>
          <a:bodyPr/>
          <a:lstStyle/>
          <a:p>
            <a:r>
              <a:rPr lang="en-US" dirty="0"/>
              <a:t>Print - Electronic Signature Agreement</a:t>
            </a:r>
          </a:p>
        </p:txBody>
      </p:sp>
      <p:sp>
        <p:nvSpPr>
          <p:cNvPr id="2" name="Slide Number Placeholder 1"/>
          <p:cNvSpPr>
            <a:spLocks noGrp="1"/>
          </p:cNvSpPr>
          <p:nvPr>
            <p:ph type="sldNum" sz="quarter" idx="12"/>
          </p:nvPr>
        </p:nvSpPr>
        <p:spPr/>
        <p:txBody>
          <a:bodyPr/>
          <a:lstStyle/>
          <a:p>
            <a:fld id="{6A53D76A-4FE9-4A7C-8020-69BA5E44B252}" type="slidenum">
              <a:rPr lang="en-US" smtClean="0"/>
              <a:t>28</a:t>
            </a:fld>
            <a:endParaRPr lang="en-US" dirty="0"/>
          </a:p>
        </p:txBody>
      </p:sp>
    </p:spTree>
    <p:extLst>
      <p:ext uri="{BB962C8B-B14F-4D97-AF65-F5344CB8AC3E}">
        <p14:creationId xmlns:p14="http://schemas.microsoft.com/office/powerpoint/2010/main" val="214070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94" y="1323289"/>
            <a:ext cx="8584209" cy="5081297"/>
          </a:xfrm>
          <a:prstGeom prst="rect">
            <a:avLst/>
          </a:prstGeom>
        </p:spPr>
      </p:pic>
      <p:sp>
        <p:nvSpPr>
          <p:cNvPr id="4" name="Title 3"/>
          <p:cNvSpPr>
            <a:spLocks noGrp="1"/>
          </p:cNvSpPr>
          <p:nvPr>
            <p:ph type="title"/>
          </p:nvPr>
        </p:nvSpPr>
        <p:spPr/>
        <p:txBody>
          <a:bodyPr/>
          <a:lstStyle/>
          <a:p>
            <a:r>
              <a:rPr lang="en-US" dirty="0"/>
              <a:t>Print - Electronic Signature Agreement</a:t>
            </a:r>
          </a:p>
        </p:txBody>
      </p:sp>
      <p:sp>
        <p:nvSpPr>
          <p:cNvPr id="2" name="Slide Number Placeholder 1"/>
          <p:cNvSpPr>
            <a:spLocks noGrp="1"/>
          </p:cNvSpPr>
          <p:nvPr>
            <p:ph type="sldNum" sz="quarter" idx="12"/>
          </p:nvPr>
        </p:nvSpPr>
        <p:spPr/>
        <p:txBody>
          <a:bodyPr/>
          <a:lstStyle/>
          <a:p>
            <a:fld id="{6A53D76A-4FE9-4A7C-8020-69BA5E44B252}" type="slidenum">
              <a:rPr lang="en-US" smtClean="0"/>
              <a:t>29</a:t>
            </a:fld>
            <a:endParaRPr lang="en-US" dirty="0"/>
          </a:p>
        </p:txBody>
      </p:sp>
    </p:spTree>
    <p:extLst>
      <p:ext uri="{BB962C8B-B14F-4D97-AF65-F5344CB8AC3E}">
        <p14:creationId xmlns:p14="http://schemas.microsoft.com/office/powerpoint/2010/main" val="129696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00" y="1115121"/>
            <a:ext cx="7496141" cy="5058855"/>
          </a:xfrm>
          <a:prstGeom prst="rect">
            <a:avLst/>
          </a:prstGeom>
        </p:spPr>
      </p:pic>
      <p:sp>
        <p:nvSpPr>
          <p:cNvPr id="4" name="Title 3"/>
          <p:cNvSpPr>
            <a:spLocks noGrp="1"/>
          </p:cNvSpPr>
          <p:nvPr>
            <p:ph type="title"/>
          </p:nvPr>
        </p:nvSpPr>
        <p:spPr/>
        <p:txBody>
          <a:bodyPr/>
          <a:lstStyle/>
          <a:p>
            <a:r>
              <a:rPr lang="en-US" dirty="0"/>
              <a:t>Individual Certification Public Site</a:t>
            </a:r>
          </a:p>
        </p:txBody>
      </p:sp>
      <p:sp>
        <p:nvSpPr>
          <p:cNvPr id="2" name="Slide Number Placeholder 1"/>
          <p:cNvSpPr>
            <a:spLocks noGrp="1"/>
          </p:cNvSpPr>
          <p:nvPr>
            <p:ph type="sldNum" sz="quarter" idx="12"/>
          </p:nvPr>
        </p:nvSpPr>
        <p:spPr/>
        <p:txBody>
          <a:bodyPr/>
          <a:lstStyle/>
          <a:p>
            <a:fld id="{6A53D76A-4FE9-4A7C-8020-69BA5E44B252}" type="slidenum">
              <a:rPr lang="en-US" smtClean="0"/>
              <a:t>3</a:t>
            </a:fld>
            <a:endParaRPr lang="en-US" dirty="0"/>
          </a:p>
        </p:txBody>
      </p:sp>
    </p:spTree>
    <p:extLst>
      <p:ext uri="{BB962C8B-B14F-4D97-AF65-F5344CB8AC3E}">
        <p14:creationId xmlns:p14="http://schemas.microsoft.com/office/powerpoint/2010/main" val="2855060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Helpful Hints</a:t>
            </a:r>
          </a:p>
        </p:txBody>
      </p:sp>
      <p:sp>
        <p:nvSpPr>
          <p:cNvPr id="3" name="Content Placeholder 2"/>
          <p:cNvSpPr>
            <a:spLocks noGrp="1"/>
          </p:cNvSpPr>
          <p:nvPr>
            <p:ph sz="quarter" idx="17"/>
          </p:nvPr>
        </p:nvSpPr>
        <p:spPr/>
        <p:txBody>
          <a:bodyPr>
            <a:normAutofit/>
          </a:bodyPr>
          <a:lstStyle/>
          <a:p>
            <a:pPr marL="342900" indent="-342900">
              <a:buFont typeface="Arial" panose="020B0604020202020204" pitchFamily="34" charset="0"/>
              <a:buChar char="•"/>
            </a:pPr>
            <a:r>
              <a:rPr lang="en-US" sz="2400" dirty="0"/>
              <a:t>Remember CDX password to sign application</a:t>
            </a:r>
          </a:p>
          <a:p>
            <a:pPr marL="342900" indent="-342900">
              <a:buFont typeface="Arial" panose="020B0604020202020204" pitchFamily="34" charset="0"/>
              <a:buChar char="•"/>
            </a:pPr>
            <a:r>
              <a:rPr lang="en-US" sz="2400" dirty="0"/>
              <a:t>Do not close browser window until you see the confirmation screen</a:t>
            </a:r>
          </a:p>
          <a:p>
            <a:pPr marL="342900" indent="-342900">
              <a:buFont typeface="Arial" panose="020B0604020202020204" pitchFamily="34" charset="0"/>
              <a:buChar char="•"/>
            </a:pPr>
            <a:r>
              <a:rPr lang="en-US" sz="2400" dirty="0"/>
              <a:t>Add </a:t>
            </a:r>
            <a:r>
              <a:rPr lang="en-US" sz="2400" dirty="0">
                <a:hlinkClick r:id="rId3"/>
              </a:rPr>
              <a:t>lead.paint@epa.gov</a:t>
            </a:r>
            <a:r>
              <a:rPr lang="en-US" sz="2400" dirty="0"/>
              <a:t> to your email’s safe senders list</a:t>
            </a:r>
          </a:p>
        </p:txBody>
      </p:sp>
      <p:sp>
        <p:nvSpPr>
          <p:cNvPr id="4" name="Slide Number Placeholder 3"/>
          <p:cNvSpPr>
            <a:spLocks noGrp="1"/>
          </p:cNvSpPr>
          <p:nvPr>
            <p:ph type="sldNum" sz="quarter" idx="12"/>
          </p:nvPr>
        </p:nvSpPr>
        <p:spPr/>
        <p:txBody>
          <a:bodyPr/>
          <a:lstStyle/>
          <a:p>
            <a:fld id="{6A53D76A-4FE9-4A7C-8020-69BA5E44B252}" type="slidenum">
              <a:rPr lang="en-US" smtClean="0"/>
              <a:t>30</a:t>
            </a:fld>
            <a:endParaRPr lang="en-US" dirty="0"/>
          </a:p>
        </p:txBody>
      </p:sp>
    </p:spTree>
    <p:extLst>
      <p:ext uri="{BB962C8B-B14F-4D97-AF65-F5344CB8AC3E}">
        <p14:creationId xmlns:p14="http://schemas.microsoft.com/office/powerpoint/2010/main" val="80528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185" y="1687679"/>
            <a:ext cx="6797629" cy="3482642"/>
          </a:xfrm>
          <a:prstGeom prst="rect">
            <a:avLst/>
          </a:prstGeom>
        </p:spPr>
      </p:pic>
      <p:sp>
        <p:nvSpPr>
          <p:cNvPr id="4" name="Title 3"/>
          <p:cNvSpPr>
            <a:spLocks noGrp="1"/>
          </p:cNvSpPr>
          <p:nvPr>
            <p:ph type="title"/>
          </p:nvPr>
        </p:nvSpPr>
        <p:spPr/>
        <p:txBody>
          <a:bodyPr/>
          <a:lstStyle/>
          <a:p>
            <a:r>
              <a:rPr lang="en-US" dirty="0"/>
              <a:t>Individual Certification Public Site</a:t>
            </a:r>
          </a:p>
        </p:txBody>
      </p:sp>
      <p:sp>
        <p:nvSpPr>
          <p:cNvPr id="3" name="Slide Number Placeholder 2"/>
          <p:cNvSpPr>
            <a:spLocks noGrp="1"/>
          </p:cNvSpPr>
          <p:nvPr>
            <p:ph type="sldNum" sz="quarter" idx="12"/>
          </p:nvPr>
        </p:nvSpPr>
        <p:spPr/>
        <p:txBody>
          <a:bodyPr/>
          <a:lstStyle/>
          <a:p>
            <a:fld id="{6A53D76A-4FE9-4A7C-8020-69BA5E44B252}" type="slidenum">
              <a:rPr lang="en-US" smtClean="0"/>
              <a:t>4</a:t>
            </a:fld>
            <a:endParaRPr lang="en-US" dirty="0"/>
          </a:p>
        </p:txBody>
      </p:sp>
    </p:spTree>
    <p:extLst>
      <p:ext uri="{BB962C8B-B14F-4D97-AF65-F5344CB8AC3E}">
        <p14:creationId xmlns:p14="http://schemas.microsoft.com/office/powerpoint/2010/main" val="243904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823" y="1106489"/>
            <a:ext cx="6090828" cy="4957543"/>
          </a:xfrm>
          <a:prstGeom prst="rect">
            <a:avLst/>
          </a:prstGeom>
        </p:spPr>
      </p:pic>
      <p:sp>
        <p:nvSpPr>
          <p:cNvPr id="4" name="Title 3"/>
          <p:cNvSpPr>
            <a:spLocks noGrp="1"/>
          </p:cNvSpPr>
          <p:nvPr>
            <p:ph type="title"/>
          </p:nvPr>
        </p:nvSpPr>
        <p:spPr/>
        <p:txBody>
          <a:bodyPr/>
          <a:lstStyle/>
          <a:p>
            <a:r>
              <a:rPr lang="en-US" dirty="0"/>
              <a:t>Individual Certification Public Site</a:t>
            </a:r>
          </a:p>
        </p:txBody>
      </p:sp>
      <p:sp>
        <p:nvSpPr>
          <p:cNvPr id="2" name="Slide Number Placeholder 1"/>
          <p:cNvSpPr>
            <a:spLocks noGrp="1"/>
          </p:cNvSpPr>
          <p:nvPr>
            <p:ph type="sldNum" sz="quarter" idx="12"/>
          </p:nvPr>
        </p:nvSpPr>
        <p:spPr/>
        <p:txBody>
          <a:bodyPr/>
          <a:lstStyle/>
          <a:p>
            <a:fld id="{6A53D76A-4FE9-4A7C-8020-69BA5E44B252}" type="slidenum">
              <a:rPr lang="en-US" smtClean="0"/>
              <a:t>5</a:t>
            </a:fld>
            <a:endParaRPr lang="en-US" dirty="0"/>
          </a:p>
        </p:txBody>
      </p:sp>
    </p:spTree>
    <p:extLst>
      <p:ext uri="{BB962C8B-B14F-4D97-AF65-F5344CB8AC3E}">
        <p14:creationId xmlns:p14="http://schemas.microsoft.com/office/powerpoint/2010/main" val="203876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399466"/>
            <a:ext cx="8961120" cy="4059069"/>
          </a:xfrm>
          <a:prstGeom prst="rect">
            <a:avLst/>
          </a:prstGeom>
        </p:spPr>
      </p:pic>
      <p:sp>
        <p:nvSpPr>
          <p:cNvPr id="4" name="Title 3"/>
          <p:cNvSpPr>
            <a:spLocks noGrp="1"/>
          </p:cNvSpPr>
          <p:nvPr>
            <p:ph type="title"/>
          </p:nvPr>
        </p:nvSpPr>
        <p:spPr/>
        <p:txBody>
          <a:bodyPr/>
          <a:lstStyle/>
          <a:p>
            <a:r>
              <a:rPr lang="en-US" dirty="0"/>
              <a:t>Individual Certification Public Site</a:t>
            </a:r>
          </a:p>
        </p:txBody>
      </p:sp>
      <p:sp>
        <p:nvSpPr>
          <p:cNvPr id="2" name="Slide Number Placeholder 1"/>
          <p:cNvSpPr>
            <a:spLocks noGrp="1"/>
          </p:cNvSpPr>
          <p:nvPr>
            <p:ph type="sldNum" sz="quarter" idx="12"/>
          </p:nvPr>
        </p:nvSpPr>
        <p:spPr/>
        <p:txBody>
          <a:bodyPr/>
          <a:lstStyle/>
          <a:p>
            <a:fld id="{6A53D76A-4FE9-4A7C-8020-69BA5E44B252}" type="slidenum">
              <a:rPr lang="en-US" smtClean="0"/>
              <a:t>6</a:t>
            </a:fld>
            <a:endParaRPr lang="en-US" dirty="0"/>
          </a:p>
        </p:txBody>
      </p:sp>
    </p:spTree>
    <p:extLst>
      <p:ext uri="{BB962C8B-B14F-4D97-AF65-F5344CB8AC3E}">
        <p14:creationId xmlns:p14="http://schemas.microsoft.com/office/powerpoint/2010/main" val="33476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27" y="1106489"/>
            <a:ext cx="4573801" cy="31764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771" y="3092681"/>
            <a:ext cx="4842695" cy="3285460"/>
          </a:xfrm>
          <a:prstGeom prst="rect">
            <a:avLst/>
          </a:prstGeom>
        </p:spPr>
      </p:pic>
      <p:sp>
        <p:nvSpPr>
          <p:cNvPr id="5" name="Title 4"/>
          <p:cNvSpPr>
            <a:spLocks noGrp="1"/>
          </p:cNvSpPr>
          <p:nvPr>
            <p:ph type="title"/>
          </p:nvPr>
        </p:nvSpPr>
        <p:spPr/>
        <p:txBody>
          <a:bodyPr/>
          <a:lstStyle/>
          <a:p>
            <a:r>
              <a:rPr lang="en-US" dirty="0"/>
              <a:t>Individual Certification Public Site</a:t>
            </a:r>
          </a:p>
        </p:txBody>
      </p:sp>
      <p:sp>
        <p:nvSpPr>
          <p:cNvPr id="4" name="Slide Number Placeholder 3"/>
          <p:cNvSpPr>
            <a:spLocks noGrp="1"/>
          </p:cNvSpPr>
          <p:nvPr>
            <p:ph type="sldNum" sz="quarter" idx="12"/>
          </p:nvPr>
        </p:nvSpPr>
        <p:spPr/>
        <p:txBody>
          <a:bodyPr/>
          <a:lstStyle/>
          <a:p>
            <a:fld id="{6A53D76A-4FE9-4A7C-8020-69BA5E44B252}" type="slidenum">
              <a:rPr lang="en-US" smtClean="0"/>
              <a:t>7</a:t>
            </a:fld>
            <a:endParaRPr lang="en-US" dirty="0"/>
          </a:p>
        </p:txBody>
      </p:sp>
    </p:spTree>
    <p:extLst>
      <p:ext uri="{BB962C8B-B14F-4D97-AF65-F5344CB8AC3E}">
        <p14:creationId xmlns:p14="http://schemas.microsoft.com/office/powerpoint/2010/main" val="241911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93" y="1003647"/>
            <a:ext cx="7323887" cy="5260904"/>
          </a:xfrm>
          <a:prstGeom prst="rect">
            <a:avLst/>
          </a:prstGeom>
        </p:spPr>
      </p:pic>
      <p:sp>
        <p:nvSpPr>
          <p:cNvPr id="4" name="Title 3"/>
          <p:cNvSpPr>
            <a:spLocks noGrp="1"/>
          </p:cNvSpPr>
          <p:nvPr>
            <p:ph type="title"/>
          </p:nvPr>
        </p:nvSpPr>
        <p:spPr/>
        <p:txBody>
          <a:bodyPr/>
          <a:lstStyle/>
          <a:p>
            <a:r>
              <a:rPr lang="en-US" dirty="0"/>
              <a:t>CDX Login/Register</a:t>
            </a:r>
          </a:p>
        </p:txBody>
      </p:sp>
      <p:sp>
        <p:nvSpPr>
          <p:cNvPr id="3" name="Slide Number Placeholder 2"/>
          <p:cNvSpPr>
            <a:spLocks noGrp="1"/>
          </p:cNvSpPr>
          <p:nvPr>
            <p:ph type="sldNum" sz="quarter" idx="12"/>
          </p:nvPr>
        </p:nvSpPr>
        <p:spPr/>
        <p:txBody>
          <a:bodyPr/>
          <a:lstStyle/>
          <a:p>
            <a:fld id="{6A53D76A-4FE9-4A7C-8020-69BA5E44B252}" type="slidenum">
              <a:rPr lang="en-US" smtClean="0"/>
              <a:t>8</a:t>
            </a:fld>
            <a:endParaRPr lang="en-US" dirty="0"/>
          </a:p>
        </p:txBody>
      </p:sp>
    </p:spTree>
    <p:extLst>
      <p:ext uri="{BB962C8B-B14F-4D97-AF65-F5344CB8AC3E}">
        <p14:creationId xmlns:p14="http://schemas.microsoft.com/office/powerpoint/2010/main" val="211202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4733"/>
          <a:stretch/>
        </p:blipFill>
        <p:spPr>
          <a:xfrm>
            <a:off x="56445" y="1354928"/>
            <a:ext cx="4480560" cy="414814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5843"/>
          <a:stretch/>
        </p:blipFill>
        <p:spPr>
          <a:xfrm>
            <a:off x="4606995" y="947655"/>
            <a:ext cx="4480560" cy="4962690"/>
          </a:xfrm>
          <a:prstGeom prst="rect">
            <a:avLst/>
          </a:prstGeom>
        </p:spPr>
      </p:pic>
      <p:sp>
        <p:nvSpPr>
          <p:cNvPr id="5" name="Title 4"/>
          <p:cNvSpPr>
            <a:spLocks noGrp="1"/>
          </p:cNvSpPr>
          <p:nvPr>
            <p:ph type="title"/>
          </p:nvPr>
        </p:nvSpPr>
        <p:spPr/>
        <p:txBody>
          <a:bodyPr/>
          <a:lstStyle/>
          <a:p>
            <a:r>
              <a:rPr lang="en-US" dirty="0"/>
              <a:t>Individual Application</a:t>
            </a:r>
          </a:p>
        </p:txBody>
      </p:sp>
      <p:sp>
        <p:nvSpPr>
          <p:cNvPr id="3" name="Slide Number Placeholder 2"/>
          <p:cNvSpPr>
            <a:spLocks noGrp="1"/>
          </p:cNvSpPr>
          <p:nvPr>
            <p:ph type="sldNum" sz="quarter" idx="12"/>
          </p:nvPr>
        </p:nvSpPr>
        <p:spPr/>
        <p:txBody>
          <a:bodyPr/>
          <a:lstStyle/>
          <a:p>
            <a:fld id="{6A53D76A-4FE9-4A7C-8020-69BA5E44B252}" type="slidenum">
              <a:rPr lang="en-US" smtClean="0"/>
              <a:t>9</a:t>
            </a:fld>
            <a:endParaRPr lang="en-US" dirty="0"/>
          </a:p>
        </p:txBody>
      </p:sp>
    </p:spTree>
    <p:extLst>
      <p:ext uri="{BB962C8B-B14F-4D97-AF65-F5344CB8AC3E}">
        <p14:creationId xmlns:p14="http://schemas.microsoft.com/office/powerpoint/2010/main" val="2988676797"/>
      </p:ext>
    </p:extLst>
  </p:cSld>
  <p:clrMapOvr>
    <a:masterClrMapping/>
  </p:clrMapOvr>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9F016E2-27E8-4125-8CB9-6AB6FBA19EE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PowerPoint Generic Template (CDX Logo)</Template>
  <TotalTime>12005</TotalTime>
  <Words>2469</Words>
  <Application>Microsoft Office PowerPoint</Application>
  <PresentationFormat>On-screen Show (4:3)</PresentationFormat>
  <Paragraphs>130</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Verdana</vt:lpstr>
      <vt:lpstr>CGI Beet</vt:lpstr>
      <vt:lpstr>Lead User Guide: Application for Individual Accreditation</vt:lpstr>
      <vt:lpstr>https://cfpub.epa.gov/flpp/pub/index.cfm?do=main.individualSearch</vt:lpstr>
      <vt:lpstr>Individual Certification Public Site</vt:lpstr>
      <vt:lpstr>Individual Certification Public Site</vt:lpstr>
      <vt:lpstr>Individual Certification Public Site</vt:lpstr>
      <vt:lpstr>Individual Certification Public Site</vt:lpstr>
      <vt:lpstr>Individual Certification Public Site</vt:lpstr>
      <vt:lpstr>CDX Login/Register</vt:lpstr>
      <vt:lpstr>Individual Application</vt:lpstr>
      <vt:lpstr>Individual Application</vt:lpstr>
      <vt:lpstr>Individual Application</vt:lpstr>
      <vt:lpstr>Individual Application</vt:lpstr>
      <vt:lpstr>Individual Application</vt:lpstr>
      <vt:lpstr>Individual Application</vt:lpstr>
      <vt:lpstr>Email Validation</vt:lpstr>
      <vt:lpstr>Validation Email</vt:lpstr>
      <vt:lpstr>Review and Payment</vt:lpstr>
      <vt:lpstr>Identity Proofing Information</vt:lpstr>
      <vt:lpstr>Payment – Credit Card</vt:lpstr>
      <vt:lpstr>Payment – Bank Account</vt:lpstr>
      <vt:lpstr>Payment – Payment Code</vt:lpstr>
      <vt:lpstr>Certification</vt:lpstr>
      <vt:lpstr>Processing Request</vt:lpstr>
      <vt:lpstr>Application Submission Confirmation</vt:lpstr>
      <vt:lpstr>Application Submission Confirmation Email</vt:lpstr>
      <vt:lpstr>Payment Failed</vt:lpstr>
      <vt:lpstr>Identity Proofing Failed</vt:lpstr>
      <vt:lpstr>Print - Electronic Signature Agreement</vt:lpstr>
      <vt:lpstr>Print - Electronic Signature Agreement</vt:lpstr>
      <vt:lpstr>Helpful Hints</vt:lpstr>
    </vt:vector>
  </TitlesOfParts>
  <Company>CGI Federal,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Online Tutorials: Application for Individual Certification</dc:title>
  <dc:creator>Licciardi, Zachary M</dc:creator>
  <cp:lastModifiedBy>Jonah Richmond</cp:lastModifiedBy>
  <cp:revision>120</cp:revision>
  <dcterms:created xsi:type="dcterms:W3CDTF">2015-09-10T13:52:16Z</dcterms:created>
  <dcterms:modified xsi:type="dcterms:W3CDTF">2019-04-22T15:55:14Z</dcterms:modified>
</cp:coreProperties>
</file>