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6"/>
    <p:sldMasterId id="2147483737" r:id="rId7"/>
  </p:sldMasterIdLst>
  <p:notesMasterIdLst>
    <p:notesMasterId r:id="rId29"/>
  </p:notesMasterIdLst>
  <p:handoutMasterIdLst>
    <p:handoutMasterId r:id="rId30"/>
  </p:handoutMasterIdLst>
  <p:sldIdLst>
    <p:sldId id="381" r:id="rId8"/>
    <p:sldId id="382" r:id="rId9"/>
    <p:sldId id="383"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 id="40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35">
          <p15:clr>
            <a:srgbClr val="A4A3A4"/>
          </p15:clr>
        </p15:guide>
        <p15:guide id="2" orient="horz" pos="798">
          <p15:clr>
            <a:srgbClr val="A4A3A4"/>
          </p15:clr>
        </p15:guide>
        <p15:guide id="3" orient="horz" pos="117">
          <p15:clr>
            <a:srgbClr val="A4A3A4"/>
          </p15:clr>
        </p15:guide>
        <p15:guide id="4" orient="horz" pos="4196">
          <p15:clr>
            <a:srgbClr val="A4A3A4"/>
          </p15:clr>
        </p15:guide>
        <p15:guide id="5" orient="horz" pos="3874">
          <p15:clr>
            <a:srgbClr val="A4A3A4"/>
          </p15:clr>
        </p15:guide>
        <p15:guide id="6" orient="horz" pos="2083">
          <p15:clr>
            <a:srgbClr val="A4A3A4"/>
          </p15:clr>
        </p15:guide>
        <p15:guide id="7" orient="horz" pos="697">
          <p15:clr>
            <a:srgbClr val="A4A3A4"/>
          </p15:clr>
        </p15:guide>
        <p15:guide id="8" pos="2775">
          <p15:clr>
            <a:srgbClr val="A4A3A4"/>
          </p15:clr>
        </p15:guide>
        <p15:guide id="9" pos="3000">
          <p15:clr>
            <a:srgbClr val="A4A3A4"/>
          </p15:clr>
        </p15:guide>
        <p15:guide id="10" pos="282">
          <p15:clr>
            <a:srgbClr val="A4A3A4"/>
          </p15:clr>
        </p15:guide>
        <p15:guide id="11" pos="2880">
          <p15:clr>
            <a:srgbClr val="A4A3A4"/>
          </p15:clr>
        </p15:guide>
        <p15:guide id="12" pos="54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cciardi, Zachary M"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BE7"/>
    <a:srgbClr val="FFFFE7"/>
    <a:srgbClr val="FFFFFF"/>
    <a:srgbClr val="FFD9B2"/>
    <a:srgbClr val="FFAA99"/>
    <a:srgbClr val="E67386"/>
    <a:srgbClr val="666666"/>
    <a:srgbClr val="000000"/>
    <a:srgbClr val="6EC628"/>
    <a:srgbClr val="A297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31" autoAdjust="0"/>
    <p:restoredTop sz="81105" autoAdjust="0"/>
  </p:normalViewPr>
  <p:slideViewPr>
    <p:cSldViewPr snapToGrid="0">
      <p:cViewPr varScale="1">
        <p:scale>
          <a:sx n="58" d="100"/>
          <a:sy n="58" d="100"/>
        </p:scale>
        <p:origin x="1110" y="60"/>
      </p:cViewPr>
      <p:guideLst>
        <p:guide orient="horz" pos="835"/>
        <p:guide orient="horz" pos="798"/>
        <p:guide orient="horz" pos="117"/>
        <p:guide orient="horz" pos="4196"/>
        <p:guide orient="horz" pos="3874"/>
        <p:guide orient="horz" pos="2083"/>
        <p:guide orient="horz" pos="697"/>
        <p:guide pos="2775"/>
        <p:guide pos="3000"/>
        <p:guide pos="282"/>
        <p:guide pos="2880"/>
        <p:guide pos="5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1" d="100"/>
        <a:sy n="51" d="100"/>
      </p:scale>
      <p:origin x="0" y="0"/>
    </p:cViewPr>
  </p:sorterViewPr>
  <p:notesViewPr>
    <p:cSldViewPr snapToGrid="0">
      <p:cViewPr varScale="1">
        <p:scale>
          <a:sx n="57" d="100"/>
          <a:sy n="57" d="100"/>
        </p:scale>
        <p:origin x="-252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A2E8FD-2AFE-4B1E-9D19-015693014FEA}" type="datetimeFigureOut">
              <a:rPr lang="en-US" smtClean="0">
                <a:latin typeface="Arial" pitchFamily="34" charset="0"/>
              </a:rPr>
              <a:pPr/>
              <a:t>4/22/2019</a:t>
            </a:fld>
            <a:endParaRPr lang="en-US"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D0142-0A92-499C-9E53-36958F98D275}"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2157240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B5D7A87D-1CDA-443F-BAE3-82C9C05446C3}" type="datetimeFigureOut">
              <a:rPr lang="en-US" smtClean="0"/>
              <a:pPr/>
              <a:t>4/22/2019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20B9C825-F38E-45BB-92C1-043DE61C9183}" type="slidenum">
              <a:rPr lang="en-US" smtClean="0"/>
              <a:pPr/>
              <a:t>‹#›</a:t>
            </a:fld>
            <a:endParaRPr lang="en-US" dirty="0"/>
          </a:p>
        </p:txBody>
      </p:sp>
    </p:spTree>
    <p:extLst>
      <p:ext uri="{BB962C8B-B14F-4D97-AF65-F5344CB8AC3E}">
        <p14:creationId xmlns:p14="http://schemas.microsoft.com/office/powerpoint/2010/main" val="3777011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instructions are intended</a:t>
            </a:r>
            <a:r>
              <a:rPr lang="en-US" baseline="0" dirty="0"/>
              <a:t> as guidance for the CDX HelpDesk. This user guide will cover the process for submitting training provider notifications.</a:t>
            </a:r>
            <a:endParaRPr lang="en-US" dirty="0"/>
          </a:p>
        </p:txBody>
      </p:sp>
    </p:spTree>
    <p:extLst>
      <p:ext uri="{BB962C8B-B14F-4D97-AF65-F5344CB8AC3E}">
        <p14:creationId xmlns:p14="http://schemas.microsoft.com/office/powerpoint/2010/main" val="2860033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the user clicks the “Update Pre-Notification” button, they will be taken to the update pre-training notification edit page. Here they can make any edits to a previously submitted pre-training notification.</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10</a:t>
            </a:fld>
            <a:endParaRPr lang="en-US" dirty="0"/>
          </a:p>
        </p:txBody>
      </p:sp>
    </p:spTree>
    <p:extLst>
      <p:ext uri="{BB962C8B-B14F-4D97-AF65-F5344CB8AC3E}">
        <p14:creationId xmlns:p14="http://schemas.microsoft.com/office/powerpoint/2010/main" val="916971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the user clicks</a:t>
            </a:r>
            <a:r>
              <a:rPr lang="en-US" baseline="0" dirty="0"/>
              <a:t> the “Update Pre-training Notification” button, they will be taken to the Review Page. Here they will be able to review their information before submitting. The user can select “Sign Notification” to bring up the eSignature Widget to sign and submit their notification, “Edit” to return to the previous page and edit their notification information, or “Cancel Submission” to return to the home page and erase their data without submitting. Once the notification has been successfully signed and submitted the user will receive an email confirmation.</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11</a:t>
            </a:fld>
            <a:endParaRPr lang="en-US" dirty="0"/>
          </a:p>
        </p:txBody>
      </p:sp>
    </p:spTree>
    <p:extLst>
      <p:ext uri="{BB962C8B-B14F-4D97-AF65-F5344CB8AC3E}">
        <p14:creationId xmlns:p14="http://schemas.microsoft.com/office/powerpoint/2010/main" val="3256460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the user clicks the “Create Post-Training Notification” button, they will be taken to the post-training notification edit page. Here they can enter all their information to submit with their post-training notification with pre-filled accreditation number and training dates. The user has the option to upload student information in bulk or to enter them individually.</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12</a:t>
            </a:fld>
            <a:endParaRPr lang="en-US" dirty="0"/>
          </a:p>
        </p:txBody>
      </p:sp>
    </p:spTree>
    <p:extLst>
      <p:ext uri="{BB962C8B-B14F-4D97-AF65-F5344CB8AC3E}">
        <p14:creationId xmlns:p14="http://schemas.microsoft.com/office/powerpoint/2010/main" val="889218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the user clicks</a:t>
            </a:r>
            <a:r>
              <a:rPr lang="en-US" baseline="0" dirty="0"/>
              <a:t> the “Submit New Post-Training Notification” button, they will be taken to the Review Page. Here they will be able to review their information before submitting. The user can select “Sign Notification” to bring up the eSignature Widget to sign and submit their notification, “Edit” to return to the previous page and edit their notification information, or “Cancel Submission” to return to the home page and erase their data without submitting. Once the notification has been successfully signed and submitted the user will receive an email.</a:t>
            </a:r>
            <a:endParaRPr lang="en-US" dirty="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13</a:t>
            </a:fld>
            <a:endParaRPr lang="en-US" dirty="0"/>
          </a:p>
        </p:txBody>
      </p:sp>
    </p:spTree>
    <p:extLst>
      <p:ext uri="{BB962C8B-B14F-4D97-AF65-F5344CB8AC3E}">
        <p14:creationId xmlns:p14="http://schemas.microsoft.com/office/powerpoint/2010/main" val="3009279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the user clicks the “Update Post-Training Notification” button, they will be taken to the post-training notification edit page. Here they can update the information they had previously submitted.</a:t>
            </a:r>
            <a:endParaRPr lang="en-GB" dirty="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14</a:t>
            </a:fld>
            <a:endParaRPr lang="en-US" dirty="0"/>
          </a:p>
        </p:txBody>
      </p:sp>
    </p:spTree>
    <p:extLst>
      <p:ext uri="{BB962C8B-B14F-4D97-AF65-F5344CB8AC3E}">
        <p14:creationId xmlns:p14="http://schemas.microsoft.com/office/powerpoint/2010/main" val="3760170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the user clicks</a:t>
            </a:r>
            <a:r>
              <a:rPr lang="en-US" baseline="0" dirty="0"/>
              <a:t> the “Update Post-Training Notification” button, they will be taken to the Review Page. Here they will be able to review their information before submitting. The user can select “Sign Notification” to bring up the eSignature Widget to sign and submit their notification, “Edit” to return to the previous page and edit their notification information, or “Cancel Submission” to return to the home page and erase their data without submitting. Once the notification has been successfully signed and submitted the user will receive an email.</a:t>
            </a:r>
            <a:endParaRPr lang="en-US" dirty="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15</a:t>
            </a:fld>
            <a:endParaRPr lang="en-US" dirty="0"/>
          </a:p>
        </p:txBody>
      </p:sp>
    </p:spTree>
    <p:extLst>
      <p:ext uri="{BB962C8B-B14F-4D97-AF65-F5344CB8AC3E}">
        <p14:creationId xmlns:p14="http://schemas.microsoft.com/office/powerpoint/2010/main" val="1349207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the user clicks the “New e-learning Post-Training Notification” button, they will be taken to the new e-learning post-training notification edit page. Here they can enter all their information to submit with their post-training notification. The user will only be allowed to select renovator, refresher, or e-learning courses. Their Training Facilities and Training Instructors are pre-filled with data associated with their accreditation number. A user can select “Other” for Training facility only if they are accredited to have non permanent training facilities. There is no longer an option for “Other” under Training Instructors. To add training facilities or instructions, the training providers must submit amendments from the training provider application role. If the user selects the “Yes” answer to the “Does this course require hands-on learning?” question, the user is not allowed to submit the notification. The user will have to submit a pre-training notification first. The user is also required to submit the e-learning completion date.</a:t>
            </a:r>
            <a:endParaRPr lang="en-US" dirty="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16</a:t>
            </a:fld>
            <a:endParaRPr lang="en-US" dirty="0"/>
          </a:p>
        </p:txBody>
      </p:sp>
    </p:spTree>
    <p:extLst>
      <p:ext uri="{BB962C8B-B14F-4D97-AF65-F5344CB8AC3E}">
        <p14:creationId xmlns:p14="http://schemas.microsoft.com/office/powerpoint/2010/main" val="3539634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the user clicks</a:t>
            </a:r>
            <a:r>
              <a:rPr lang="en-US" baseline="0" dirty="0"/>
              <a:t> the “Submit New Post-Training Notification” button, they will be taken to the Review Page. Here they will be able to review their information before submitting it. The user can select “Sign Notification” to bring up the eSignature Widget to sign and submit their notification, “Edit” to return to the previous page and edit their notification information, or “Cancel Submission” to return to the home and erase their data without submitting. Once the notification has been successfully signed and submitted the user will receive an email and they will be taken back to the home page where the notification will appear in the data table.</a:t>
            </a:r>
            <a:endParaRPr lang="en-US" dirty="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17</a:t>
            </a:fld>
            <a:endParaRPr lang="en-US" dirty="0"/>
          </a:p>
        </p:txBody>
      </p:sp>
    </p:spTree>
    <p:extLst>
      <p:ext uri="{BB962C8B-B14F-4D97-AF65-F5344CB8AC3E}">
        <p14:creationId xmlns:p14="http://schemas.microsoft.com/office/powerpoint/2010/main" val="4218518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the user clicks the “Cancel Notification” button, they will be taken to the Cancel notification page. Here their notification information is displayed in read-only format. </a:t>
            </a:r>
            <a:endParaRPr lang="en-US" dirty="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18</a:t>
            </a:fld>
            <a:endParaRPr lang="en-US" dirty="0"/>
          </a:p>
        </p:txBody>
      </p:sp>
    </p:spTree>
    <p:extLst>
      <p:ext uri="{BB962C8B-B14F-4D97-AF65-F5344CB8AC3E}">
        <p14:creationId xmlns:p14="http://schemas.microsoft.com/office/powerpoint/2010/main" val="593898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When the user selects “Submit Cancellation” button they, are taken to the Review Page. Here they will be able to review their information before submitting. The user can select “Sign Notification” to bring up the eSignature Widget to sign and submit their notification, “Edit” to return to the previous page and edit their notification information, or “Cancel Submission” to return to the home page and erase their data without submitting. Once the notification has been successfully signed and submitted the user will receive an email.</a:t>
            </a:r>
            <a:endParaRPr lang="en-US" dirty="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19</a:t>
            </a:fld>
            <a:endParaRPr lang="en-US" dirty="0"/>
          </a:p>
        </p:txBody>
      </p:sp>
    </p:spTree>
    <p:extLst>
      <p:ext uri="{BB962C8B-B14F-4D97-AF65-F5344CB8AC3E}">
        <p14:creationId xmlns:p14="http://schemas.microsoft.com/office/powerpoint/2010/main" val="3294400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Training</a:t>
            </a:r>
            <a:r>
              <a:rPr lang="en-GB" baseline="0" dirty="0"/>
              <a:t> Provider Notifications are now housed within the greater Training Provider Dashboard (Notifications) role on MyCDX.</a:t>
            </a:r>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a:t>
            </a:fld>
            <a:endParaRPr lang="en-US" dirty="0"/>
          </a:p>
        </p:txBody>
      </p:sp>
    </p:spTree>
    <p:extLst>
      <p:ext uri="{BB962C8B-B14F-4D97-AF65-F5344CB8AC3E}">
        <p14:creationId xmlns:p14="http://schemas.microsoft.com/office/powerpoint/2010/main" val="3025648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Clicking</a:t>
            </a:r>
            <a:r>
              <a:rPr lang="en-US" baseline="0" dirty="0"/>
              <a:t> ‘Search’ on the Training Notifications home page will bring the user to the Search page. Using the search, the user can locate any notifications that are not displayed on the data table (which only displays recently submitted notifications). Please note: the search may take longer for users with a high volume of notifications.</a:t>
            </a:r>
            <a:endParaRPr lang="en-US" dirty="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20</a:t>
            </a:fld>
            <a:endParaRPr lang="en-US" dirty="0"/>
          </a:p>
        </p:txBody>
      </p:sp>
    </p:spTree>
    <p:extLst>
      <p:ext uri="{BB962C8B-B14F-4D97-AF65-F5344CB8AC3E}">
        <p14:creationId xmlns:p14="http://schemas.microsoft.com/office/powerpoint/2010/main" val="2628667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Once</a:t>
            </a:r>
            <a:r>
              <a:rPr lang="en-US" baseline="0" dirty="0"/>
              <a:t> the user searches, the results are displayed on the result page. Here the user can create post-training notifications, update notifications, and cancel notifications just like in the data table on the home page.</a:t>
            </a:r>
            <a:endParaRPr lang="en-US" dirty="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21</a:t>
            </a:fld>
            <a:endParaRPr lang="en-US" dirty="0"/>
          </a:p>
        </p:txBody>
      </p:sp>
    </p:spTree>
    <p:extLst>
      <p:ext uri="{BB962C8B-B14F-4D97-AF65-F5344CB8AC3E}">
        <p14:creationId xmlns:p14="http://schemas.microsoft.com/office/powerpoint/2010/main" val="403827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Click</a:t>
            </a:r>
            <a:r>
              <a:rPr lang="en-GB" baseline="0" dirty="0"/>
              <a:t> the “Training Notifications” tile on the Training Provider Dashboard to access the Training Notifications home page.</a:t>
            </a:r>
            <a:endParaRPr lang="en-GB" dirty="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3</a:t>
            </a:fld>
            <a:endParaRPr lang="en-US" dirty="0"/>
          </a:p>
        </p:txBody>
      </p:sp>
    </p:spTree>
    <p:extLst>
      <p:ext uri="{BB962C8B-B14F-4D97-AF65-F5344CB8AC3E}">
        <p14:creationId xmlns:p14="http://schemas.microsoft.com/office/powerpoint/2010/main" val="3877132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the Training Notifications home page</a:t>
            </a:r>
            <a:r>
              <a:rPr lang="en-US" baseline="0" dirty="0"/>
              <a:t>. Here the user can view submitted notifications, submit a new pre-training notification, submit a new e-learning post training notification, and use the search to find older notifications. If a user would like to find a notification not listed in the table, they will have to search for their notification. The “New e-learning Post-Training Notification” only applies to notifications for renovator, refresher, and e-learning courses with no hands on requirement; all other post-training notifications must be preceded by a pre-training notification. The button only appears if the training program is accredited for a renovator, refresher, or e-learning course. The users can submit post-training notifications, update notifications, and cancel notifications from the buttons displayed in the data table.</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4</a:t>
            </a:fld>
            <a:endParaRPr lang="en-US" dirty="0"/>
          </a:p>
        </p:txBody>
      </p:sp>
    </p:spTree>
    <p:extLst>
      <p:ext uri="{BB962C8B-B14F-4D97-AF65-F5344CB8AC3E}">
        <p14:creationId xmlns:p14="http://schemas.microsoft.com/office/powerpoint/2010/main" val="3333830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the user clicks the “New Pre-Training Notification” button they will be taken to the new pre-training notification edit page. Here they can enter all their information to submit with their pre-training notification. Their Training Facilities and Training Instructors are pre-filled with data associated with their accreditation number. A user can select “Other” for training facility only if they are accredited to have non permanent training facilities. There is no longer an option for “Other” under Training Instructors. To add training facilities or instructions, the training providers must submit an amendment from the “Manage People and Facilities” tile on the Dashboard.</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5</a:t>
            </a:fld>
            <a:endParaRPr lang="en-US" dirty="0"/>
          </a:p>
        </p:txBody>
      </p:sp>
    </p:spTree>
    <p:extLst>
      <p:ext uri="{BB962C8B-B14F-4D97-AF65-F5344CB8AC3E}">
        <p14:creationId xmlns:p14="http://schemas.microsoft.com/office/powerpoint/2010/main" val="301923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the user clicks</a:t>
            </a:r>
            <a:r>
              <a:rPr lang="en-US" baseline="0" dirty="0"/>
              <a:t> the “Submit New Pre-Training Notification” button they will be taken to the Review Page. Here they will be able to review their information before submitting. The user can select “Sign Notification” to bring up the eSignature Widget to sign and submit their notification, “Edit” to return to the previous page and edit their notification information, or “Cancel Submission” to return to the home page and erase their data without submitting.</a:t>
            </a:r>
            <a:endParaRPr lang="en-US" dirty="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6</a:t>
            </a:fld>
            <a:endParaRPr lang="en-US" dirty="0"/>
          </a:p>
        </p:txBody>
      </p:sp>
    </p:spTree>
    <p:extLst>
      <p:ext uri="{BB962C8B-B14F-4D97-AF65-F5344CB8AC3E}">
        <p14:creationId xmlns:p14="http://schemas.microsoft.com/office/powerpoint/2010/main" val="3031615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user will see</a:t>
            </a:r>
            <a:r>
              <a:rPr lang="en-GB" baseline="0" dirty="0"/>
              <a:t> this confirmation message when their notification is submitted.</a:t>
            </a:r>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7</a:t>
            </a:fld>
            <a:endParaRPr lang="en-US" dirty="0"/>
          </a:p>
        </p:txBody>
      </p:sp>
    </p:spTree>
    <p:extLst>
      <p:ext uri="{BB962C8B-B14F-4D97-AF65-F5344CB8AC3E}">
        <p14:creationId xmlns:p14="http://schemas.microsoft.com/office/powerpoint/2010/main" val="4266072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An entry</a:t>
            </a:r>
            <a:r>
              <a:rPr lang="en-GB" baseline="0" dirty="0"/>
              <a:t> will be added to the table on the user’s Training Notifications home page when it is submitted.</a:t>
            </a:r>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8</a:t>
            </a:fld>
            <a:endParaRPr lang="en-US" dirty="0"/>
          </a:p>
        </p:txBody>
      </p:sp>
    </p:spTree>
    <p:extLst>
      <p:ext uri="{BB962C8B-B14F-4D97-AF65-F5344CB8AC3E}">
        <p14:creationId xmlns:p14="http://schemas.microsoft.com/office/powerpoint/2010/main" val="2003896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a:t>
            </a:r>
            <a:r>
              <a:rPr lang="en-GB" baseline="0" dirty="0"/>
              <a:t> user will also receive a confirmation email when their notification is submitted.</a:t>
            </a:r>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9</a:t>
            </a:fld>
            <a:endParaRPr lang="en-US" dirty="0"/>
          </a:p>
        </p:txBody>
      </p:sp>
    </p:spTree>
    <p:extLst>
      <p:ext uri="{BB962C8B-B14F-4D97-AF65-F5344CB8AC3E}">
        <p14:creationId xmlns:p14="http://schemas.microsoft.com/office/powerpoint/2010/main" val="2896721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6" name="Image 22" descr="cover-Beet.jpg &lt;IGNORE&gt;"/>
          <p:cNvPicPr>
            <a:picLocks noChangeAspect="1"/>
          </p:cNvPicPr>
          <p:nvPr userDrawn="1"/>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userDrawn="1"/>
        </p:nvPicPr>
        <p:blipFill>
          <a:blip r:embed="rId3" cstate="print"/>
          <a:stretch>
            <a:fillRect/>
          </a:stretch>
        </p:blipFill>
        <p:spPr>
          <a:xfrm>
            <a:off x="0" y="4069080"/>
            <a:ext cx="9144000" cy="1527048"/>
          </a:xfrm>
          <a:prstGeom prst="rect">
            <a:avLst/>
          </a:prstGeom>
        </p:spPr>
      </p:pic>
      <p:sp>
        <p:nvSpPr>
          <p:cNvPr id="2" name="Title 1"/>
          <p:cNvSpPr>
            <a:spLocks noGrp="1"/>
          </p:cNvSpPr>
          <p:nvPr userDrawn="1">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a:t>Click to edit Master </a:t>
            </a:r>
            <a:br>
              <a:rPr lang="en-US" noProof="0"/>
            </a:br>
            <a:r>
              <a:rPr lang="en-US" noProof="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pic>
        <p:nvPicPr>
          <p:cNvPr id="48" name="Picture 8" descr="cover_bg_beet_part1.jpg &lt;IGNORE&gt;"/>
          <p:cNvPicPr>
            <a:picLocks noChangeAspect="1"/>
          </p:cNvPicPr>
          <p:nvPr userDrawn="1"/>
        </p:nvPicPr>
        <p:blipFill>
          <a:blip r:embed="rId4" cstate="print"/>
          <a:stretch>
            <a:fillRect/>
          </a:stretch>
        </p:blipFill>
        <p:spPr>
          <a:xfrm>
            <a:off x="19" y="3906044"/>
            <a:ext cx="9143961" cy="178592"/>
          </a:xfrm>
          <a:prstGeom prst="rect">
            <a:avLst/>
          </a:prstGeom>
        </p:spPr>
      </p:pic>
      <p:pic>
        <p:nvPicPr>
          <p:cNvPr id="47"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179891" y="4459382"/>
            <a:ext cx="152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03649439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image">
    <p:spTree>
      <p:nvGrpSpPr>
        <p:cNvPr id="1" name=""/>
        <p:cNvGrpSpPr/>
        <p:nvPr/>
      </p:nvGrpSpPr>
      <p:grpSpPr>
        <a:xfrm>
          <a:off x="0" y="0"/>
          <a:ext cx="0" cy="0"/>
          <a:chOff x="0" y="0"/>
          <a:chExt cx="0" cy="0"/>
        </a:xfrm>
      </p:grpSpPr>
      <p:pic>
        <p:nvPicPr>
          <p:cNvPr id="14" name="Image 13"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3" name="Slide Number Placeholder 5"/>
          <p:cNvSpPr>
            <a:spLocks noGrp="1"/>
          </p:cNvSpPr>
          <p:nvPr>
            <p:ph type="sldNum" sz="quarter" idx="12"/>
          </p:nvPr>
        </p:nvSpPr>
        <p:spPr>
          <a:xfrm>
            <a:off x="7908343" y="6499157"/>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762500" y="1325563"/>
            <a:ext cx="3924300"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dirty="0"/>
              <a:t>Click icon to add picture</a:t>
            </a:r>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0781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le Image">
    <p:spTree>
      <p:nvGrpSpPr>
        <p:cNvPr id="1" name=""/>
        <p:cNvGrpSpPr/>
        <p:nvPr/>
      </p:nvGrpSpPr>
      <p:grpSpPr>
        <a:xfrm>
          <a:off x="0" y="0"/>
          <a:ext cx="0" cy="0"/>
          <a:chOff x="0" y="0"/>
          <a:chExt cx="0" cy="0"/>
        </a:xfrm>
      </p:grpSpPr>
      <p:pic>
        <p:nvPicPr>
          <p:cNvPr id="19" name="Image 18"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2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6" y="1325563"/>
            <a:ext cx="2580730"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a:t>Click icon to add picture</a:t>
            </a:r>
          </a:p>
        </p:txBody>
      </p:sp>
      <p:sp>
        <p:nvSpPr>
          <p:cNvPr id="11" name="Picture Placeholder 20"/>
          <p:cNvSpPr>
            <a:spLocks noGrp="1"/>
          </p:cNvSpPr>
          <p:nvPr>
            <p:ph type="pic" sz="quarter" idx="15"/>
          </p:nvPr>
        </p:nvSpPr>
        <p:spPr>
          <a:xfrm>
            <a:off x="3230319"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a:t>Click icon to add picture</a:t>
            </a:r>
          </a:p>
        </p:txBody>
      </p:sp>
      <p:sp>
        <p:nvSpPr>
          <p:cNvPr id="12" name="Picture Placeholder 20"/>
          <p:cNvSpPr>
            <a:spLocks noGrp="1"/>
          </p:cNvSpPr>
          <p:nvPr>
            <p:ph type="pic" sz="quarter" idx="16"/>
          </p:nvPr>
        </p:nvSpPr>
        <p:spPr>
          <a:xfrm>
            <a:off x="6059516"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a:t>Click icon to add picture</a:t>
            </a:r>
          </a:p>
        </p:txBody>
      </p:sp>
      <p:sp>
        <p:nvSpPr>
          <p:cNvPr id="14"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5" name="Content Placeholder 20"/>
          <p:cNvSpPr>
            <a:spLocks noGrp="1"/>
          </p:cNvSpPr>
          <p:nvPr>
            <p:ph sz="quarter" idx="17" hasCustomPrompt="1"/>
          </p:nvPr>
        </p:nvSpPr>
        <p:spPr>
          <a:xfrm>
            <a:off x="447675" y="4614043"/>
            <a:ext cx="258212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0"/>
          <p:cNvSpPr>
            <a:spLocks noGrp="1"/>
          </p:cNvSpPr>
          <p:nvPr>
            <p:ph sz="quarter" idx="22" hasCustomPrompt="1"/>
          </p:nvPr>
        </p:nvSpPr>
        <p:spPr>
          <a:xfrm>
            <a:off x="3233168" y="4614042"/>
            <a:ext cx="2621722"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0"/>
          <p:cNvSpPr>
            <a:spLocks noGrp="1"/>
          </p:cNvSpPr>
          <p:nvPr>
            <p:ph sz="quarter" idx="23" hasCustomPrompt="1"/>
          </p:nvPr>
        </p:nvSpPr>
        <p:spPr>
          <a:xfrm>
            <a:off x="6066430" y="4614042"/>
            <a:ext cx="263307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7306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pic>
        <p:nvPicPr>
          <p:cNvPr id="14" name="Image 13" descr="footer-Beet.jpg"/>
          <p:cNvPicPr>
            <a:picLocks noChangeAspect="1"/>
          </p:cNvPicPr>
          <p:nvPr userDrawn="1"/>
        </p:nvPicPr>
        <p:blipFill>
          <a:blip r:embed="rId2" cstate="print"/>
          <a:stretch>
            <a:fillRect/>
          </a:stretch>
        </p:blipFill>
        <p:spPr>
          <a:xfrm>
            <a:off x="1587" y="5488781"/>
            <a:ext cx="9144000" cy="1328737"/>
          </a:xfrm>
          <a:prstGeom prst="rect">
            <a:avLst/>
          </a:prstGeom>
        </p:spPr>
      </p:pic>
      <p:sp>
        <p:nvSpPr>
          <p:cNvPr id="13" name="Slide Number Placeholder 5"/>
          <p:cNvSpPr>
            <a:spLocks noGrp="1"/>
          </p:cNvSpPr>
          <p:nvPr>
            <p:ph type="sldNum" sz="quarter" idx="12"/>
          </p:nvPr>
        </p:nvSpPr>
        <p:spPr>
          <a:xfrm>
            <a:off x="7908343" y="6384206"/>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5" y="1325563"/>
            <a:ext cx="8251825"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a:t>Click icon to add picture</a:t>
            </a:r>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hasCustomPrompt="1"/>
          </p:nvPr>
        </p:nvSpPr>
        <p:spPr>
          <a:xfrm>
            <a:off x="447674" y="5016525"/>
            <a:ext cx="8251825"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text styles</a:t>
            </a:r>
          </a:p>
          <a:p>
            <a:pPr lvl="1"/>
            <a:r>
              <a:rPr lang="en-US"/>
              <a:t>Second level</a:t>
            </a:r>
          </a:p>
          <a:p>
            <a:pPr lvl="2"/>
            <a:r>
              <a:rPr lang="en-US"/>
              <a:t>Third level</a:t>
            </a:r>
            <a:endParaRPr lang="en-US" dirty="0"/>
          </a:p>
        </p:txBody>
      </p:sp>
    </p:spTree>
    <p:extLst>
      <p:ext uri="{BB962C8B-B14F-4D97-AF65-F5344CB8AC3E}">
        <p14:creationId xmlns:p14="http://schemas.microsoft.com/office/powerpoint/2010/main" val="1468489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side small graphic ">
    <p:spTree>
      <p:nvGrpSpPr>
        <p:cNvPr id="1" name=""/>
        <p:cNvGrpSpPr/>
        <p:nvPr/>
      </p:nvGrpSpPr>
      <p:grpSpPr>
        <a:xfrm>
          <a:off x="0" y="0"/>
          <a:ext cx="0" cy="0"/>
          <a:chOff x="0" y="0"/>
          <a:chExt cx="0" cy="0"/>
        </a:xfrm>
      </p:grpSpPr>
      <p:pic>
        <p:nvPicPr>
          <p:cNvPr id="13" name="Image 12"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4" name="Content Placeholder 20"/>
          <p:cNvSpPr>
            <a:spLocks noGrp="1"/>
          </p:cNvSpPr>
          <p:nvPr>
            <p:ph sz="quarter" idx="17"/>
          </p:nvPr>
        </p:nvSpPr>
        <p:spPr>
          <a:xfrm>
            <a:off x="449263" y="1266825"/>
            <a:ext cx="626110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7908343" y="6384975"/>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2" name="Picture Placeholder 11"/>
          <p:cNvSpPr>
            <a:spLocks noGrp="1"/>
          </p:cNvSpPr>
          <p:nvPr>
            <p:ph type="pic" sz="quarter" idx="23" hasCustomPrompt="1"/>
          </p:nvPr>
        </p:nvSpPr>
        <p:spPr>
          <a:xfrm>
            <a:off x="6854825" y="1325563"/>
            <a:ext cx="1844675"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dirty="0"/>
              <a:t>Text</a:t>
            </a:r>
          </a:p>
        </p:txBody>
      </p:sp>
    </p:spTree>
    <p:extLst>
      <p:ext uri="{BB962C8B-B14F-4D97-AF65-F5344CB8AC3E}">
        <p14:creationId xmlns:p14="http://schemas.microsoft.com/office/powerpoint/2010/main" val="3400054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icture">
    <p:spTree>
      <p:nvGrpSpPr>
        <p:cNvPr id="1" name=""/>
        <p:cNvGrpSpPr/>
        <p:nvPr/>
      </p:nvGrpSpPr>
      <p:grpSpPr>
        <a:xfrm>
          <a:off x="0" y="0"/>
          <a:ext cx="0" cy="0"/>
          <a:chOff x="0" y="0"/>
          <a:chExt cx="0" cy="0"/>
        </a:xfrm>
      </p:grpSpPr>
      <p:pic>
        <p:nvPicPr>
          <p:cNvPr id="17" name="Image 16"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6" name="Slide Number Placeholder 5"/>
          <p:cNvSpPr>
            <a:spLocks noGrp="1"/>
          </p:cNvSpPr>
          <p:nvPr>
            <p:ph type="sldNum" sz="quarter" idx="12"/>
          </p:nvPr>
        </p:nvSpPr>
        <p:spPr>
          <a:xfrm>
            <a:off x="7908343" y="6387842"/>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1"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2" name="Content Placeholder 20"/>
          <p:cNvSpPr>
            <a:spLocks noGrp="1"/>
          </p:cNvSpPr>
          <p:nvPr>
            <p:ph sz="quarter" idx="17"/>
          </p:nvPr>
        </p:nvSpPr>
        <p:spPr>
          <a:xfrm>
            <a:off x="449264"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0"/>
          <p:cNvSpPr>
            <a:spLocks noGrp="1"/>
          </p:cNvSpPr>
          <p:nvPr>
            <p:ph sz="quarter" idx="23"/>
          </p:nvPr>
        </p:nvSpPr>
        <p:spPr>
          <a:xfrm>
            <a:off x="4741416"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0"/>
          <p:cNvSpPr>
            <a:spLocks noGrp="1"/>
          </p:cNvSpPr>
          <p:nvPr>
            <p:ph sz="quarter" idx="24"/>
          </p:nvPr>
        </p:nvSpPr>
        <p:spPr>
          <a:xfrm>
            <a:off x="447674" y="1266825"/>
            <a:ext cx="8251825"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44976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Image 11"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9" name="Content Placeholder 2"/>
          <p:cNvSpPr>
            <a:spLocks noGrp="1"/>
          </p:cNvSpPr>
          <p:nvPr>
            <p:ph idx="1" hasCustomPrompt="1"/>
          </p:nvPr>
        </p:nvSpPr>
        <p:spPr>
          <a:xfrm>
            <a:off x="447675" y="1266825"/>
            <a:ext cx="823912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a:t>Click to enter text</a:t>
            </a:r>
            <a:endParaRPr lang="en-US" noProof="0" dirty="0"/>
          </a:p>
        </p:txBody>
      </p:sp>
      <p:sp>
        <p:nvSpPr>
          <p:cNvPr id="21" name="Picture Placeholder 20"/>
          <p:cNvSpPr>
            <a:spLocks noGrp="1"/>
          </p:cNvSpPr>
          <p:nvPr>
            <p:ph type="pic" sz="quarter" idx="14"/>
          </p:nvPr>
        </p:nvSpPr>
        <p:spPr>
          <a:xfrm>
            <a:off x="447675" y="1744717"/>
            <a:ext cx="8251825"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a:t>Click icon to add picture</a:t>
            </a:r>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5" name="Slide Number Placeholder 5"/>
          <p:cNvSpPr>
            <a:spLocks noGrp="1"/>
          </p:cNvSpPr>
          <p:nvPr>
            <p:ph type="sldNum" sz="quarter" idx="12"/>
          </p:nvPr>
        </p:nvSpPr>
        <p:spPr>
          <a:xfrm>
            <a:off x="7921043" y="6384975"/>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extLst>
      <p:ext uri="{BB962C8B-B14F-4D97-AF65-F5344CB8AC3E}">
        <p14:creationId xmlns:p14="http://schemas.microsoft.com/office/powerpoint/2010/main" val="2509697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ation page">
    <p:spTree>
      <p:nvGrpSpPr>
        <p:cNvPr id="1" name=""/>
        <p:cNvGrpSpPr/>
        <p:nvPr/>
      </p:nvGrpSpPr>
      <p:grpSpPr>
        <a:xfrm>
          <a:off x="0" y="0"/>
          <a:ext cx="0" cy="0"/>
          <a:chOff x="0" y="0"/>
          <a:chExt cx="0" cy="0"/>
        </a:xfrm>
      </p:grpSpPr>
      <p:pic>
        <p:nvPicPr>
          <p:cNvPr id="38" name="Picture 40" descr="&lt;IGNORE&gt;&#10;"/>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447675" y="1266825"/>
            <a:ext cx="6262688" cy="1730375"/>
          </a:xfrm>
        </p:spPr>
        <p:txBody>
          <a:bodyPr wrap="square" lIns="0" tIns="0" rIns="0" bIns="0">
            <a:normAutofit/>
          </a:bodyPr>
          <a:lstStyle>
            <a:lvl1pPr algn="l">
              <a:defRPr sz="3000" baseline="0">
                <a:solidFill>
                  <a:schemeClr val="tx2"/>
                </a:solidFill>
              </a:defRPr>
            </a:lvl1pPr>
          </a:lstStyle>
          <a:p>
            <a:r>
              <a:rPr lang="en-US" noProof="0"/>
              <a:t>Click to edit Master title style</a:t>
            </a:r>
            <a:endParaRPr lang="en-US" noProof="0" dirty="0"/>
          </a:p>
        </p:txBody>
      </p:sp>
    </p:spTree>
    <p:extLst>
      <p:ext uri="{BB962C8B-B14F-4D97-AF65-F5344CB8AC3E}">
        <p14:creationId xmlns:p14="http://schemas.microsoft.com/office/powerpoint/2010/main" val="802404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age for sales presentations">
    <p:spTree>
      <p:nvGrpSpPr>
        <p:cNvPr id="1" name=""/>
        <p:cNvGrpSpPr/>
        <p:nvPr/>
      </p:nvGrpSpPr>
      <p:grpSpPr>
        <a:xfrm>
          <a:off x="0" y="0"/>
          <a:ext cx="0" cy="0"/>
          <a:chOff x="0" y="0"/>
          <a:chExt cx="0" cy="0"/>
        </a:xfrm>
      </p:grpSpPr>
      <p:pic>
        <p:nvPicPr>
          <p:cNvPr id="37" name="Picture 40" descr="&lt;IGNORE&gt;&#10;"/>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58087" y="1228993"/>
            <a:ext cx="6252276" cy="461665"/>
          </a:xfrm>
        </p:spPr>
        <p:txBody>
          <a:bodyPr wrap="square" lIns="0" tIns="0" rIns="0" bIns="0">
            <a:normAutofit/>
          </a:bodyPr>
          <a:lstStyle>
            <a:lvl1pPr algn="l">
              <a:defRPr sz="3000" baseline="0">
                <a:solidFill>
                  <a:schemeClr val="tx2"/>
                </a:solidFill>
              </a:defRPr>
            </a:lvl1pPr>
          </a:lstStyle>
          <a:p>
            <a:r>
              <a:rPr lang="en-US" noProof="0"/>
              <a:t>Thank you</a:t>
            </a:r>
            <a:endParaRPr lang="en-US" noProof="0" dirty="0"/>
          </a:p>
        </p:txBody>
      </p:sp>
      <p:sp>
        <p:nvSpPr>
          <p:cNvPr id="5" name="Subtitle 2"/>
          <p:cNvSpPr>
            <a:spLocks noGrp="1"/>
          </p:cNvSpPr>
          <p:nvPr>
            <p:ph type="subTitle" idx="1"/>
          </p:nvPr>
        </p:nvSpPr>
        <p:spPr>
          <a:xfrm>
            <a:off x="447675" y="2063327"/>
            <a:ext cx="62626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Tree>
    <p:extLst>
      <p:ext uri="{BB962C8B-B14F-4D97-AF65-F5344CB8AC3E}">
        <p14:creationId xmlns:p14="http://schemas.microsoft.com/office/powerpoint/2010/main" val="2050149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9" name="Image 8" descr="footer-Beet.jpg"/>
          <p:cNvPicPr>
            <a:picLocks noChangeAspect="1"/>
          </p:cNvPicPr>
          <p:nvPr userDrawn="1"/>
        </p:nvPicPr>
        <p:blipFill>
          <a:blip r:embed="rId2" cstate="print"/>
          <a:stretch>
            <a:fillRect/>
          </a:stretch>
        </p:blipFill>
        <p:spPr>
          <a:xfrm>
            <a:off x="0" y="5516011"/>
            <a:ext cx="9144000" cy="1328737"/>
          </a:xfrm>
          <a:prstGeom prst="rect">
            <a:avLst/>
          </a:prstGeom>
        </p:spPr>
      </p:pic>
      <p:sp>
        <p:nvSpPr>
          <p:cNvPr id="6" name="Slide Number Placeholder 5"/>
          <p:cNvSpPr>
            <a:spLocks noGrp="1"/>
          </p:cNvSpPr>
          <p:nvPr>
            <p:ph type="sldNum" sz="quarter" idx="12"/>
          </p:nvPr>
        </p:nvSpPr>
        <p:spPr>
          <a:xfrm>
            <a:off x="8111304" y="62874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extLst>
      <p:ext uri="{BB962C8B-B14F-4D97-AF65-F5344CB8AC3E}">
        <p14:creationId xmlns:p14="http://schemas.microsoft.com/office/powerpoint/2010/main" val="1948784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3200"/>
            </a:lvl1pPr>
          </a:lstStyle>
          <a:p>
            <a:r>
              <a:rPr lang="en-US" dirty="0" err="1"/>
              <a:t>Cliquez</a:t>
            </a:r>
            <a:r>
              <a:rPr lang="en-US" dirty="0"/>
              <a:t> pour modifier le style du </a:t>
            </a:r>
            <a:r>
              <a:rPr lang="en-US" dirty="0" err="1"/>
              <a:t>titre</a:t>
            </a:r>
            <a:endParaRPr lang="fr-FR" dirty="0"/>
          </a:p>
        </p:txBody>
      </p:sp>
      <p:sp>
        <p:nvSpPr>
          <p:cNvPr id="3" name="Espace réservé du contenu 2"/>
          <p:cNvSpPr>
            <a:spLocks noGrp="1"/>
          </p:cNvSpPr>
          <p:nvPr>
            <p:ph idx="1"/>
          </p:nvPr>
        </p:nvSpPr>
        <p:spPr>
          <a:xfrm>
            <a:off x="342900" y="1485900"/>
            <a:ext cx="8458200" cy="4800600"/>
          </a:xfrm>
          <a:prstGeom prst="rect">
            <a:avLst/>
          </a:prstGeom>
        </p:spPr>
        <p:txBody>
          <a:bodyPr/>
          <a:lstStyle>
            <a:lvl1pPr>
              <a:defRPr sz="2800"/>
            </a:lvl1p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fr-FR" dirty="0"/>
          </a:p>
        </p:txBody>
      </p:sp>
      <p:sp>
        <p:nvSpPr>
          <p:cNvPr id="4" name="Rectangle 16"/>
          <p:cNvSpPr>
            <a:spLocks noGrp="1" noChangeArrowheads="1"/>
          </p:cNvSpPr>
          <p:nvPr>
            <p:ph type="sldNum" sz="quarter" idx="10"/>
          </p:nvPr>
        </p:nvSpPr>
        <p:spPr>
          <a:xfrm>
            <a:off x="6553200" y="6400800"/>
            <a:ext cx="2247900" cy="114300"/>
          </a:xfrm>
          <a:prstGeom prst="rect">
            <a:avLst/>
          </a:prstGeom>
          <a:ln/>
        </p:spPr>
        <p:txBody>
          <a:bodyPr/>
          <a:lstStyle>
            <a:lvl1pPr algn="r">
              <a:defRPr sz="1000"/>
            </a:lvl1pPr>
          </a:lstStyle>
          <a:p>
            <a:pPr>
              <a:defRPr/>
            </a:pPr>
            <a:fld id="{8821A924-6273-4457-A74C-048ED2223A97}" type="slidenum">
              <a:rPr lang="en-US" smtClean="0"/>
              <a:pPr>
                <a:defRPr/>
              </a:pPr>
              <a:t>‹#›</a:t>
            </a:fld>
            <a:endParaRPr lang="en-US" dirty="0"/>
          </a:p>
        </p:txBody>
      </p:sp>
      <p:pic>
        <p:nvPicPr>
          <p:cNvPr id="5" name="Image 10"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933653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21" name="Content Placeholder 20"/>
          <p:cNvSpPr>
            <a:spLocks noGrp="1"/>
          </p:cNvSpPr>
          <p:nvPr>
            <p:ph sz="quarter" idx="17"/>
          </p:nvPr>
        </p:nvSpPr>
        <p:spPr>
          <a:xfrm>
            <a:off x="449263" y="1263408"/>
            <a:ext cx="8250237"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a:spLocks noGrp="1"/>
          </p:cNvSpPr>
          <p:nvPr>
            <p:ph type="sldNum" sz="quarter" idx="12"/>
          </p:nvPr>
        </p:nvSpPr>
        <p:spPr>
          <a:xfrm>
            <a:off x="6952475" y="653116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extLst>
      <p:ext uri="{BB962C8B-B14F-4D97-AF65-F5344CB8AC3E}">
        <p14:creationId xmlns:p14="http://schemas.microsoft.com/office/powerpoint/2010/main" val="4003128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a:xfrm>
            <a:off x="6553200" y="6400800"/>
            <a:ext cx="2247900" cy="114300"/>
          </a:xfrm>
          <a:prstGeom prst="rect">
            <a:avLst/>
          </a:prstGeom>
        </p:spPr>
        <p:txBody>
          <a:bodyPr/>
          <a:lstStyle>
            <a:lvl1pPr>
              <a:defRPr/>
            </a:lvl1pPr>
          </a:lstStyle>
          <a:p>
            <a:fld id="{3FA32339-AAD9-41B6-95C1-5E9E9EA6842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954289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6" name="Image 22" descr="cover-Beet.jpg &lt;IGNORE&gt;"/>
          <p:cNvPicPr>
            <a:picLocks noChangeAspect="1"/>
          </p:cNvPicPr>
          <p:nvPr/>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p:nvPicPr>
        <p:blipFill>
          <a:blip r:embed="rId3" cstate="print"/>
          <a:stretch>
            <a:fillRect/>
          </a:stretch>
        </p:blipFill>
        <p:spPr>
          <a:xfrm>
            <a:off x="0" y="4069080"/>
            <a:ext cx="9144000" cy="1527048"/>
          </a:xfrm>
          <a:prstGeom prst="rect">
            <a:avLst/>
          </a:prstGeom>
        </p:spPr>
      </p:pic>
      <p:sp>
        <p:nvSpPr>
          <p:cNvPr id="2" name="Title 1"/>
          <p:cNvSpPr>
            <a:spLocks noGrp="1"/>
          </p:cNvSpPr>
          <p:nvPr>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a:t>Click to edit Master </a:t>
            </a:r>
            <a:br>
              <a:rPr lang="en-US" noProof="0"/>
            </a:br>
            <a:r>
              <a:rPr lang="en-US" noProof="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
        <p:nvSpPr>
          <p:cNvPr id="20" name="TextBox 19"/>
          <p:cNvSpPr txBox="1"/>
          <p:nvPr/>
        </p:nvSpPr>
        <p:spPr bwMode="auto">
          <a:xfrm>
            <a:off x="449263" y="6515640"/>
            <a:ext cx="2272672" cy="342360"/>
          </a:xfrm>
          <a:prstGeom prst="rect">
            <a:avLst/>
          </a:prstGeom>
          <a:noFill/>
          <a:ln w="3175" algn="ctr">
            <a:noFill/>
            <a:miter lim="800000"/>
            <a:headEnd/>
            <a:tailEnd/>
          </a:ln>
          <a:effectLst/>
        </p:spPr>
        <p:txBody>
          <a:bodyPr vert="horz" wrap="square" lIns="0" tIns="0" rIns="0" bIns="0" rtlCol="0"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noProof="0" dirty="0">
              <a:solidFill>
                <a:srgbClr val="666666"/>
              </a:solidFill>
              <a:latin typeface="Arial" pitchFamily="34" charset="0"/>
              <a:ea typeface="+mn-ea"/>
              <a:cs typeface="Arial" pitchFamily="34" charset="0"/>
            </a:endParaRPr>
          </a:p>
        </p:txBody>
      </p:sp>
      <p:pic>
        <p:nvPicPr>
          <p:cNvPr id="48" name="Picture 8" descr="cover_bg_beet_part1.jpg &lt;IGNORE&gt;"/>
          <p:cNvPicPr>
            <a:picLocks noChangeAspect="1"/>
          </p:cNvPicPr>
          <p:nvPr/>
        </p:nvPicPr>
        <p:blipFill>
          <a:blip r:embed="rId4" cstate="print"/>
          <a:stretch>
            <a:fillRect/>
          </a:stretch>
        </p:blipFill>
        <p:spPr>
          <a:xfrm>
            <a:off x="19" y="3906044"/>
            <a:ext cx="9143961" cy="178592"/>
          </a:xfrm>
          <a:prstGeom prst="rect">
            <a:avLst/>
          </a:prstGeom>
        </p:spPr>
      </p:pic>
      <p:pic>
        <p:nvPicPr>
          <p:cNvPr id="52" name="Picture 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7840" y="4254384"/>
            <a:ext cx="2103120" cy="12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22" descr="cover-Beet.jpg &lt;IGNORE&gt;"/>
          <p:cNvPicPr>
            <a:picLocks noChangeAspect="1"/>
          </p:cNvPicPr>
          <p:nvPr userDrawn="1"/>
        </p:nvPicPr>
        <p:blipFill>
          <a:blip r:embed="rId2" cstate="print"/>
          <a:stretch>
            <a:fillRect/>
          </a:stretch>
        </p:blipFill>
        <p:spPr>
          <a:xfrm>
            <a:off x="1" y="0"/>
            <a:ext cx="9143998" cy="4071937"/>
          </a:xfrm>
          <a:prstGeom prst="rect">
            <a:avLst/>
          </a:prstGeom>
        </p:spPr>
      </p:pic>
      <p:pic>
        <p:nvPicPr>
          <p:cNvPr id="10" name="Picture 6" descr="cover_bg_beet_part2.jpg &lt;IGNORE&gt;"/>
          <p:cNvPicPr>
            <a:picLocks/>
          </p:cNvPicPr>
          <p:nvPr userDrawn="1"/>
        </p:nvPicPr>
        <p:blipFill>
          <a:blip r:embed="rId3" cstate="print"/>
          <a:stretch>
            <a:fillRect/>
          </a:stretch>
        </p:blipFill>
        <p:spPr>
          <a:xfrm>
            <a:off x="0" y="4069080"/>
            <a:ext cx="9144000" cy="1527048"/>
          </a:xfrm>
          <a:prstGeom prst="rect">
            <a:avLst/>
          </a:prstGeom>
        </p:spPr>
      </p:pic>
      <p:sp>
        <p:nvSpPr>
          <p:cNvPr id="11" name="Title 1"/>
          <p:cNvSpPr>
            <a:spLocks noGrp="1"/>
          </p:cNvSpPr>
          <p:nvPr>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a:t>Click to edit Master </a:t>
            </a:r>
            <a:br>
              <a:rPr lang="en-US" noProof="0"/>
            </a:br>
            <a:r>
              <a:rPr lang="en-US" noProof="0"/>
              <a:t>title style</a:t>
            </a:r>
            <a:endParaRPr lang="en-US" noProof="0" dirty="0"/>
          </a:p>
        </p:txBody>
      </p:sp>
      <p:pic>
        <p:nvPicPr>
          <p:cNvPr id="12" name="Picture 8" descr="cover_bg_beet_part1.jpg &lt;IGNORE&gt;"/>
          <p:cNvPicPr>
            <a:picLocks noChangeAspect="1"/>
          </p:cNvPicPr>
          <p:nvPr userDrawn="1"/>
        </p:nvPicPr>
        <p:blipFill>
          <a:blip r:embed="rId4" cstate="print"/>
          <a:stretch>
            <a:fillRect/>
          </a:stretch>
        </p:blipFill>
        <p:spPr>
          <a:xfrm>
            <a:off x="19" y="3906044"/>
            <a:ext cx="9143961" cy="178592"/>
          </a:xfrm>
          <a:prstGeom prst="rect">
            <a:avLst/>
          </a:prstGeom>
        </p:spPr>
      </p:pic>
      <p:pic>
        <p:nvPicPr>
          <p:cNvPr id="15" name="Picture 1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22110" y="4188447"/>
            <a:ext cx="2103120" cy="12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08940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3" name="Title Placeholder 1"/>
          <p:cNvSpPr>
            <a:spLocks noGrp="1"/>
          </p:cNvSpPr>
          <p:nvPr>
            <p:ph type="title" hasCustomPrompt="1"/>
          </p:nvPr>
        </p:nvSpPr>
        <p:spPr>
          <a:xfrm>
            <a:off x="447675" y="185739"/>
            <a:ext cx="8239125" cy="920750"/>
          </a:xfrm>
          <a:prstGeom prst="rect">
            <a:avLst/>
          </a:prstGeom>
        </p:spPr>
        <p:txBody>
          <a:bodyPr vert="horz" lIns="0" tIns="0" rIns="0" bIns="0" rtlCol="0" anchor="ctr" anchorCtr="0">
            <a:normAutofit/>
          </a:bodyPr>
          <a:lstStyle>
            <a:lvl1pPr>
              <a:defRPr/>
            </a:lvl1pPr>
          </a:lstStyle>
          <a:p>
            <a:r>
              <a:rPr lang="en-US" noProof="0" dirty="0"/>
              <a:t>Click to edit Master title style                    </a:t>
            </a:r>
          </a:p>
        </p:txBody>
      </p:sp>
      <p:sp>
        <p:nvSpPr>
          <p:cNvPr id="21" name="Content Placeholder 20"/>
          <p:cNvSpPr>
            <a:spLocks noGrp="1"/>
          </p:cNvSpPr>
          <p:nvPr>
            <p:ph sz="quarter" idx="17"/>
          </p:nvPr>
        </p:nvSpPr>
        <p:spPr>
          <a:xfrm>
            <a:off x="449263" y="1263408"/>
            <a:ext cx="8250237"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0256" y="150658"/>
            <a:ext cx="1571624" cy="95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033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two">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Image 15"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083544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pic>
        <p:nvPicPr>
          <p:cNvPr id="4" name="Image 10"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830518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 High Content slide">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4" name="Content Placeholder 20"/>
          <p:cNvSpPr>
            <a:spLocks noGrp="1"/>
          </p:cNvSpPr>
          <p:nvPr>
            <p:ph sz="quarter" idx="17"/>
          </p:nvPr>
        </p:nvSpPr>
        <p:spPr>
          <a:xfrm>
            <a:off x="449263" y="1289829"/>
            <a:ext cx="8250237"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Image 11"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027663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two - High Content slid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2"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5" name="Content Placeholder 20"/>
          <p:cNvSpPr>
            <a:spLocks noGrp="1"/>
          </p:cNvSpPr>
          <p:nvPr>
            <p:ph sz="quarter" idx="17"/>
          </p:nvPr>
        </p:nvSpPr>
        <p:spPr>
          <a:xfrm>
            <a:off x="449264" y="1289829"/>
            <a:ext cx="3956049"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0"/>
          <p:cNvSpPr>
            <a:spLocks noGrp="1"/>
          </p:cNvSpPr>
          <p:nvPr>
            <p:ph sz="quarter" idx="18"/>
          </p:nvPr>
        </p:nvSpPr>
        <p:spPr>
          <a:xfrm>
            <a:off x="4754116" y="1289829"/>
            <a:ext cx="3945384"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Image 12"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4156155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age">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Image 13"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939799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p:nvPicPr>
        <p:blipFill>
          <a:blip r:embed="rId2" cstate="print"/>
          <a:stretch>
            <a:fillRect/>
          </a:stretch>
        </p:blipFill>
        <p:spPr>
          <a:xfrm>
            <a:off x="0" y="2286000"/>
            <a:ext cx="9144000" cy="2286000"/>
          </a:xfrm>
          <a:prstGeom prst="rect">
            <a:avLst/>
          </a:prstGeom>
        </p:spPr>
      </p:pic>
      <p:sp>
        <p:nvSpPr>
          <p:cNvPr id="2" name="Title 1"/>
          <p:cNvSpPr>
            <a:spLocks noGrp="1"/>
          </p:cNvSpPr>
          <p:nvPr>
            <p:ph type="ctrTitle"/>
          </p:nvPr>
        </p:nvSpPr>
        <p:spPr>
          <a:xfrm>
            <a:off x="447674" y="253048"/>
            <a:ext cx="8251825" cy="605254"/>
          </a:xfrm>
        </p:spPr>
        <p:txBody>
          <a:bodyPr wrap="square" lIns="0" tIns="0" rIns="0" bIns="0">
            <a:noAutofit/>
          </a:bodyPr>
          <a:lstStyle>
            <a:lvl1pPr algn="l">
              <a:defRPr sz="3900" baseline="0">
                <a:solidFill>
                  <a:schemeClr val="tx2"/>
                </a:solidFill>
              </a:defRPr>
            </a:lvl1pPr>
          </a:lstStyle>
          <a:p>
            <a:r>
              <a:rPr lang="en-US" noProof="0"/>
              <a:t>Click to edit Master title style</a:t>
            </a:r>
            <a:endParaRPr lang="en-US" noProof="0" dirty="0"/>
          </a:p>
        </p:txBody>
      </p:sp>
      <p:sp>
        <p:nvSpPr>
          <p:cNvPr id="13" name="Subtitle 2"/>
          <p:cNvSpPr>
            <a:spLocks noGrp="1"/>
          </p:cNvSpPr>
          <p:nvPr>
            <p:ph type="subTitle" idx="1"/>
          </p:nvPr>
        </p:nvSpPr>
        <p:spPr>
          <a:xfrm>
            <a:off x="447675" y="855981"/>
            <a:ext cx="8251825"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pic>
        <p:nvPicPr>
          <p:cNvPr id="5" name="Image 15" descr="section.jpg"/>
          <p:cNvPicPr>
            <a:picLocks noChangeAspect="1"/>
          </p:cNvPicPr>
          <p:nvPr userDrawn="1"/>
        </p:nvPicPr>
        <p:blipFill>
          <a:blip r:embed="rId2" cstate="print"/>
          <a:stretch>
            <a:fillRect/>
          </a:stretch>
        </p:blipFill>
        <p:spPr>
          <a:xfrm>
            <a:off x="0" y="2286000"/>
            <a:ext cx="9144000" cy="2286000"/>
          </a:xfrm>
          <a:prstGeom prst="rect">
            <a:avLst/>
          </a:prstGeom>
        </p:spPr>
      </p:pic>
      <p:pic>
        <p:nvPicPr>
          <p:cNvPr id="6" name="Picture 5" descr="&lt;IGNORE&gt;&#10;"/>
          <p:cNvPicPr>
            <a:picLocks noChangeAspect="1"/>
          </p:cNvPicPr>
          <p:nvPr userDrawn="1"/>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5244556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43" name="Picture 6" descr="cover_bg_beet_part2.jpg &lt;IGNORE&gt;"/>
          <p:cNvPicPr>
            <a:picLocks/>
          </p:cNvPicPr>
          <p:nvPr/>
        </p:nvPicPr>
        <p:blipFill>
          <a:blip r:embed="rId2" cstate="print"/>
          <a:stretch>
            <a:fillRect/>
          </a:stretch>
        </p:blipFill>
        <p:spPr>
          <a:xfrm>
            <a:off x="0" y="0"/>
            <a:ext cx="9144000" cy="6858000"/>
          </a:xfrm>
          <a:prstGeom prst="rect">
            <a:avLst/>
          </a:prstGeom>
        </p:spPr>
      </p:pic>
      <p:pic>
        <p:nvPicPr>
          <p:cNvPr id="40" name="Image 15" descr="section.jpg &lt;IGNORE&gt;"/>
          <p:cNvPicPr>
            <a:picLocks noChangeAspect="1"/>
          </p:cNvPicPr>
          <p:nvPr/>
        </p:nvPicPr>
        <p:blipFill>
          <a:blip r:embed="rId3" cstate="print"/>
          <a:stretch>
            <a:fillRect/>
          </a:stretch>
        </p:blipFill>
        <p:spPr>
          <a:xfrm>
            <a:off x="0" y="2286000"/>
            <a:ext cx="9144000" cy="2286000"/>
          </a:xfrm>
          <a:prstGeom prst="rect">
            <a:avLst/>
          </a:prstGeom>
        </p:spPr>
      </p:pic>
      <p:sp>
        <p:nvSpPr>
          <p:cNvPr id="2" name="Title 1"/>
          <p:cNvSpPr>
            <a:spLocks noGrp="1"/>
          </p:cNvSpPr>
          <p:nvPr>
            <p:ph type="ctrTitle"/>
          </p:nvPr>
        </p:nvSpPr>
        <p:spPr bwMode="gray">
          <a:xfrm>
            <a:off x="447674" y="253048"/>
            <a:ext cx="8251826" cy="605254"/>
          </a:xfrm>
        </p:spPr>
        <p:txBody>
          <a:bodyPr wrap="square" lIns="0" tIns="0" rIns="0" bIns="0">
            <a:noAutofit/>
          </a:bodyPr>
          <a:lstStyle>
            <a:lvl1pPr algn="l">
              <a:defRPr sz="3900" baseline="0">
                <a:solidFill>
                  <a:srgbClr val="FFFFFF"/>
                </a:solidFill>
              </a:defRPr>
            </a:lvl1pPr>
          </a:lstStyle>
          <a:p>
            <a:r>
              <a:rPr lang="en-US" noProof="0"/>
              <a:t>Click to edit Master title style</a:t>
            </a:r>
            <a:endParaRPr lang="en-US" noProof="0" dirty="0"/>
          </a:p>
        </p:txBody>
      </p:sp>
      <p:sp>
        <p:nvSpPr>
          <p:cNvPr id="13" name="Subtitle 2"/>
          <p:cNvSpPr>
            <a:spLocks noGrp="1"/>
          </p:cNvSpPr>
          <p:nvPr>
            <p:ph type="subTitle" idx="1"/>
          </p:nvPr>
        </p:nvSpPr>
        <p:spPr bwMode="gray">
          <a:xfrm>
            <a:off x="447675" y="855981"/>
            <a:ext cx="8251825"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880" y="4661697"/>
            <a:ext cx="2103120" cy="115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over_bg_beet_part2.jpg &lt;IGNORE&gt;"/>
          <p:cNvPicPr>
            <a:picLocks/>
          </p:cNvPicPr>
          <p:nvPr userDrawn="1"/>
        </p:nvPicPr>
        <p:blipFill>
          <a:blip r:embed="rId2" cstate="print"/>
          <a:stretch>
            <a:fillRect/>
          </a:stretch>
        </p:blipFill>
        <p:spPr>
          <a:xfrm>
            <a:off x="0" y="0"/>
            <a:ext cx="9144000" cy="6858000"/>
          </a:xfrm>
          <a:prstGeom prst="rect">
            <a:avLst/>
          </a:prstGeom>
        </p:spPr>
      </p:pic>
      <p:pic>
        <p:nvPicPr>
          <p:cNvPr id="8" name="Image 15" descr="section.jpg &lt;IGNORE&gt;"/>
          <p:cNvPicPr>
            <a:picLocks noChangeAspect="1"/>
          </p:cNvPicPr>
          <p:nvPr userDrawn="1"/>
        </p:nvPicPr>
        <p:blipFill>
          <a:blip r:embed="rId3" cstate="print"/>
          <a:stretch>
            <a:fillRect/>
          </a:stretch>
        </p:blipFill>
        <p:spPr>
          <a:xfrm>
            <a:off x="0" y="2286000"/>
            <a:ext cx="9144000" cy="2286000"/>
          </a:xfrm>
          <a:prstGeom prst="rect">
            <a:avLst/>
          </a:prstGeom>
        </p:spPr>
      </p:pic>
      <p:pic>
        <p:nvPicPr>
          <p:cNvPr id="9" name="Picture 7" descr="bg_connectors.png &lt;IGNORE&gt;"/>
          <p:cNvPicPr>
            <a:picLocks noChangeAspect="1"/>
          </p:cNvPicPr>
          <p:nvPr userDrawn="1"/>
        </p:nvPicPr>
        <p:blipFill>
          <a:blip r:embed="rId5"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140478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two">
    <p:spTree>
      <p:nvGrpSpPr>
        <p:cNvPr id="1" name=""/>
        <p:cNvGrpSpPr/>
        <p:nvPr/>
      </p:nvGrpSpPr>
      <p:grpSpPr>
        <a:xfrm>
          <a:off x="0" y="0"/>
          <a:ext cx="0" cy="0"/>
          <a:chOff x="0" y="0"/>
          <a:chExt cx="0" cy="0"/>
        </a:xfrm>
      </p:grpSpPr>
      <p:pic>
        <p:nvPicPr>
          <p:cNvPr id="16" name="Image 15"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4" name="Slide Number Placeholder 5"/>
          <p:cNvSpPr>
            <a:spLocks noGrp="1"/>
          </p:cNvSpPr>
          <p:nvPr>
            <p:ph type="sldNum" sz="quarter" idx="12"/>
          </p:nvPr>
        </p:nvSpPr>
        <p:spPr>
          <a:xfrm>
            <a:off x="7058492" y="6575264"/>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9714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mall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762500" y="1325563"/>
            <a:ext cx="3924300"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Image 13"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218600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Multiple Image">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6" y="1325563"/>
            <a:ext cx="2580730"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1" name="Picture Placeholder 20"/>
          <p:cNvSpPr>
            <a:spLocks noGrp="1"/>
          </p:cNvSpPr>
          <p:nvPr>
            <p:ph type="pic" sz="quarter" idx="15"/>
          </p:nvPr>
        </p:nvSpPr>
        <p:spPr>
          <a:xfrm>
            <a:off x="3230319"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2" name="Picture Placeholder 20"/>
          <p:cNvSpPr>
            <a:spLocks noGrp="1"/>
          </p:cNvSpPr>
          <p:nvPr>
            <p:ph type="pic" sz="quarter" idx="16"/>
          </p:nvPr>
        </p:nvSpPr>
        <p:spPr>
          <a:xfrm>
            <a:off x="6059516"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4"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5" name="Content Placeholder 20"/>
          <p:cNvSpPr>
            <a:spLocks noGrp="1"/>
          </p:cNvSpPr>
          <p:nvPr>
            <p:ph sz="quarter" idx="17" hasCustomPrompt="1"/>
          </p:nvPr>
        </p:nvSpPr>
        <p:spPr>
          <a:xfrm>
            <a:off x="447675" y="4614043"/>
            <a:ext cx="258212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0"/>
          <p:cNvSpPr>
            <a:spLocks noGrp="1"/>
          </p:cNvSpPr>
          <p:nvPr>
            <p:ph sz="quarter" idx="22" hasCustomPrompt="1"/>
          </p:nvPr>
        </p:nvSpPr>
        <p:spPr>
          <a:xfrm>
            <a:off x="3233168" y="4614042"/>
            <a:ext cx="2621722"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0"/>
          <p:cNvSpPr>
            <a:spLocks noGrp="1"/>
          </p:cNvSpPr>
          <p:nvPr>
            <p:ph sz="quarter" idx="23" hasCustomPrompt="1"/>
          </p:nvPr>
        </p:nvSpPr>
        <p:spPr>
          <a:xfrm>
            <a:off x="6066430" y="4614042"/>
            <a:ext cx="263307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Image 18"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607074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5" y="1325563"/>
            <a:ext cx="8251825"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hasCustomPrompt="1"/>
          </p:nvPr>
        </p:nvSpPr>
        <p:spPr>
          <a:xfrm>
            <a:off x="447674" y="5016525"/>
            <a:ext cx="8251825"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text styles</a:t>
            </a:r>
          </a:p>
          <a:p>
            <a:pPr lvl="1"/>
            <a:r>
              <a:rPr lang="en-US"/>
              <a:t>Second level</a:t>
            </a:r>
          </a:p>
          <a:p>
            <a:pPr lvl="2"/>
            <a:r>
              <a:rPr lang="en-US"/>
              <a:t>Third level</a:t>
            </a:r>
            <a:endParaRPr lang="en-US" dirty="0"/>
          </a:p>
        </p:txBody>
      </p:sp>
      <p:pic>
        <p:nvPicPr>
          <p:cNvPr id="6" name="Image 13" descr="footer-Beet.jpg"/>
          <p:cNvPicPr>
            <a:picLocks noChangeAspect="1"/>
          </p:cNvPicPr>
          <p:nvPr userDrawn="1"/>
        </p:nvPicPr>
        <p:blipFill>
          <a:blip r:embed="rId2" cstate="print"/>
          <a:stretch>
            <a:fillRect/>
          </a:stretch>
        </p:blipFill>
        <p:spPr>
          <a:xfrm>
            <a:off x="1587" y="5488781"/>
            <a:ext cx="9144000" cy="1328737"/>
          </a:xfrm>
          <a:prstGeom prst="rect">
            <a:avLst/>
          </a:prstGeom>
        </p:spPr>
      </p:pic>
    </p:spTree>
    <p:extLst>
      <p:ext uri="{BB962C8B-B14F-4D97-AF65-F5344CB8AC3E}">
        <p14:creationId xmlns:p14="http://schemas.microsoft.com/office/powerpoint/2010/main" val="8908566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side small graphic ">
    <p:spTree>
      <p:nvGrpSpPr>
        <p:cNvPr id="1" name=""/>
        <p:cNvGrpSpPr/>
        <p:nvPr/>
      </p:nvGrpSpPr>
      <p:grpSpPr>
        <a:xfrm>
          <a:off x="0" y="0"/>
          <a:ext cx="0" cy="0"/>
          <a:chOff x="0" y="0"/>
          <a:chExt cx="0" cy="0"/>
        </a:xfrm>
      </p:grpSpPr>
      <p:sp>
        <p:nvSpPr>
          <p:cNvPr id="14" name="Content Placeholder 20"/>
          <p:cNvSpPr>
            <a:spLocks noGrp="1"/>
          </p:cNvSpPr>
          <p:nvPr>
            <p:ph sz="quarter" idx="17"/>
          </p:nvPr>
        </p:nvSpPr>
        <p:spPr>
          <a:xfrm>
            <a:off x="449263" y="1266825"/>
            <a:ext cx="626110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2" name="Picture Placeholder 11"/>
          <p:cNvSpPr>
            <a:spLocks noGrp="1"/>
          </p:cNvSpPr>
          <p:nvPr>
            <p:ph type="pic" sz="quarter" idx="23" hasCustomPrompt="1"/>
          </p:nvPr>
        </p:nvSpPr>
        <p:spPr>
          <a:xfrm>
            <a:off x="6854825" y="1325563"/>
            <a:ext cx="1844675"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a:t>Text</a:t>
            </a:r>
            <a:endParaRPr lang="en-US" dirty="0"/>
          </a:p>
        </p:txBody>
      </p:sp>
      <p:pic>
        <p:nvPicPr>
          <p:cNvPr id="6" name="Image 12"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2328193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ntent Picture">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1"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2" name="Content Placeholder 20"/>
          <p:cNvSpPr>
            <a:spLocks noGrp="1"/>
          </p:cNvSpPr>
          <p:nvPr>
            <p:ph sz="quarter" idx="17"/>
          </p:nvPr>
        </p:nvSpPr>
        <p:spPr>
          <a:xfrm>
            <a:off x="449264"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0"/>
          <p:cNvSpPr>
            <a:spLocks noGrp="1"/>
          </p:cNvSpPr>
          <p:nvPr>
            <p:ph sz="quarter" idx="23"/>
          </p:nvPr>
        </p:nvSpPr>
        <p:spPr>
          <a:xfrm>
            <a:off x="4741416"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0"/>
          <p:cNvSpPr>
            <a:spLocks noGrp="1"/>
          </p:cNvSpPr>
          <p:nvPr>
            <p:ph sz="quarter" idx="24"/>
          </p:nvPr>
        </p:nvSpPr>
        <p:spPr>
          <a:xfrm>
            <a:off x="447674" y="1266825"/>
            <a:ext cx="8251825"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p:txBody>
      </p:sp>
      <p:pic>
        <p:nvPicPr>
          <p:cNvPr id="7" name="Image 16"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213234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47675" y="1266825"/>
            <a:ext cx="823912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a:t>Click to enter text</a:t>
            </a:r>
            <a:endParaRPr lang="en-US" noProof="0" dirty="0"/>
          </a:p>
        </p:txBody>
      </p:sp>
      <p:sp>
        <p:nvSpPr>
          <p:cNvPr id="21" name="Picture Placeholder 20"/>
          <p:cNvSpPr>
            <a:spLocks noGrp="1"/>
          </p:cNvSpPr>
          <p:nvPr>
            <p:ph type="pic" sz="quarter" idx="14"/>
          </p:nvPr>
        </p:nvSpPr>
        <p:spPr>
          <a:xfrm>
            <a:off x="447675" y="1744717"/>
            <a:ext cx="8251825"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pic>
        <p:nvPicPr>
          <p:cNvPr id="6" name="Image 11"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9772827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ation page">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266825"/>
            <a:ext cx="6262688" cy="1730375"/>
          </a:xfrm>
        </p:spPr>
        <p:txBody>
          <a:bodyPr wrap="square" lIns="0" tIns="0" rIns="0" bIns="0">
            <a:normAutofit/>
          </a:bodyPr>
          <a:lstStyle>
            <a:lvl1pPr algn="l">
              <a:defRPr sz="3000" baseline="0">
                <a:solidFill>
                  <a:schemeClr val="tx2"/>
                </a:solidFill>
              </a:defRPr>
            </a:lvl1pPr>
          </a:lstStyle>
          <a:p>
            <a:r>
              <a:rPr lang="en-US" noProof="0"/>
              <a:t>Click to edit Master title style</a:t>
            </a:r>
            <a:endParaRPr lang="en-US" noProof="0" dirty="0"/>
          </a:p>
        </p:txBody>
      </p:sp>
      <p:pic>
        <p:nvPicPr>
          <p:cNvPr id="3" name="Picture 40" descr="&lt;IGNORE&gt;&#10;"/>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38539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losing page for sales presentati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087" y="1228993"/>
            <a:ext cx="6252276" cy="461665"/>
          </a:xfrm>
        </p:spPr>
        <p:txBody>
          <a:bodyPr wrap="square" lIns="0" tIns="0" rIns="0" bIns="0">
            <a:normAutofit/>
          </a:bodyPr>
          <a:lstStyle>
            <a:lvl1pPr algn="l">
              <a:defRPr sz="3000" baseline="0">
                <a:solidFill>
                  <a:schemeClr val="tx2"/>
                </a:solidFill>
              </a:defRPr>
            </a:lvl1pPr>
          </a:lstStyle>
          <a:p>
            <a:r>
              <a:rPr lang="en-US" noProof="0"/>
              <a:t>Thank you</a:t>
            </a:r>
            <a:endParaRPr lang="en-US" noProof="0" dirty="0"/>
          </a:p>
        </p:txBody>
      </p:sp>
      <p:sp>
        <p:nvSpPr>
          <p:cNvPr id="5" name="Subtitle 2"/>
          <p:cNvSpPr>
            <a:spLocks noGrp="1"/>
          </p:cNvSpPr>
          <p:nvPr>
            <p:ph type="subTitle" idx="1"/>
          </p:nvPr>
        </p:nvSpPr>
        <p:spPr>
          <a:xfrm>
            <a:off x="447675" y="2063327"/>
            <a:ext cx="62626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pic>
        <p:nvPicPr>
          <p:cNvPr id="4" name="Picture 40" descr="&lt;IGNORE&gt;&#10;"/>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8527617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pic>
        <p:nvPicPr>
          <p:cNvPr id="3" name="Image 8" descr="footer-Beet.jpg"/>
          <p:cNvPicPr>
            <a:picLocks noChangeAspect="1"/>
          </p:cNvPicPr>
          <p:nvPr userDrawn="1"/>
        </p:nvPicPr>
        <p:blipFill>
          <a:blip r:embed="rId2" cstate="print"/>
          <a:stretch>
            <a:fillRect/>
          </a:stretch>
        </p:blipFill>
        <p:spPr>
          <a:xfrm>
            <a:off x="0" y="5516011"/>
            <a:ext cx="9144000" cy="1328737"/>
          </a:xfrm>
          <a:prstGeom prst="rect">
            <a:avLst/>
          </a:prstGeom>
        </p:spPr>
      </p:pic>
    </p:spTree>
    <p:extLst>
      <p:ext uri="{BB962C8B-B14F-4D97-AF65-F5344CB8AC3E}">
        <p14:creationId xmlns:p14="http://schemas.microsoft.com/office/powerpoint/2010/main" val="2931402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Cover page">
    <p:spTree>
      <p:nvGrpSpPr>
        <p:cNvPr id="1" name=""/>
        <p:cNvGrpSpPr/>
        <p:nvPr/>
      </p:nvGrpSpPr>
      <p:grpSpPr>
        <a:xfrm>
          <a:off x="0" y="0"/>
          <a:ext cx="0" cy="0"/>
          <a:chOff x="0" y="0"/>
          <a:chExt cx="0" cy="0"/>
        </a:xfrm>
      </p:grpSpPr>
      <p:pic>
        <p:nvPicPr>
          <p:cNvPr id="46" name="Image 22" descr="cover-Beet.jpg &lt;IGNORE&gt;"/>
          <p:cNvPicPr>
            <a:picLocks noChangeAspect="1"/>
          </p:cNvPicPr>
          <p:nvPr userDrawn="1"/>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userDrawn="1"/>
        </p:nvPicPr>
        <p:blipFill>
          <a:blip r:embed="rId3" cstate="print"/>
          <a:stretch>
            <a:fillRect/>
          </a:stretch>
        </p:blipFill>
        <p:spPr>
          <a:xfrm>
            <a:off x="0" y="4069080"/>
            <a:ext cx="9144000" cy="1527048"/>
          </a:xfrm>
          <a:prstGeom prst="rect">
            <a:avLst/>
          </a:prstGeom>
        </p:spPr>
      </p:pic>
      <p:sp>
        <p:nvSpPr>
          <p:cNvPr id="2" name="Title 1"/>
          <p:cNvSpPr>
            <a:spLocks noGrp="1"/>
          </p:cNvSpPr>
          <p:nvPr userDrawn="1">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a:t>Click to edit Master </a:t>
            </a:r>
            <a:br>
              <a:rPr lang="en-US" noProof="0"/>
            </a:br>
            <a:r>
              <a:rPr lang="en-US" noProof="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pic>
        <p:nvPicPr>
          <p:cNvPr id="48" name="Picture 8" descr="cover_bg_beet_part1.jpg &lt;IGNORE&gt;"/>
          <p:cNvPicPr>
            <a:picLocks noChangeAspect="1"/>
          </p:cNvPicPr>
          <p:nvPr userDrawn="1"/>
        </p:nvPicPr>
        <p:blipFill>
          <a:blip r:embed="rId4" cstate="print"/>
          <a:stretch>
            <a:fillRect/>
          </a:stretch>
        </p:blipFill>
        <p:spPr>
          <a:xfrm>
            <a:off x="19" y="3906044"/>
            <a:ext cx="9143961" cy="178592"/>
          </a:xfrm>
          <a:prstGeom prst="rect">
            <a:avLst/>
          </a:prstGeom>
        </p:spPr>
      </p:pic>
      <p:pic>
        <p:nvPicPr>
          <p:cNvPr id="47"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179891" y="4459382"/>
            <a:ext cx="152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98084114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Image 10"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8"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0" name="Slide Number Placeholder 5"/>
          <p:cNvSpPr>
            <a:spLocks noGrp="1"/>
          </p:cNvSpPr>
          <p:nvPr>
            <p:ph type="sldNum" sz="quarter" idx="12"/>
          </p:nvPr>
        </p:nvSpPr>
        <p:spPr>
          <a:xfrm>
            <a:off x="7031988" y="653116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extLst>
      <p:ext uri="{BB962C8B-B14F-4D97-AF65-F5344CB8AC3E}">
        <p14:creationId xmlns:p14="http://schemas.microsoft.com/office/powerpoint/2010/main" val="36385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High Content slide">
    <p:spTree>
      <p:nvGrpSpPr>
        <p:cNvPr id="1" name=""/>
        <p:cNvGrpSpPr/>
        <p:nvPr/>
      </p:nvGrpSpPr>
      <p:grpSpPr>
        <a:xfrm>
          <a:off x="0" y="0"/>
          <a:ext cx="0" cy="0"/>
          <a:chOff x="0" y="0"/>
          <a:chExt cx="0" cy="0"/>
        </a:xfrm>
      </p:grpSpPr>
      <p:pic>
        <p:nvPicPr>
          <p:cNvPr id="12" name="Image 11"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1" name="Slide Number Placeholder 5"/>
          <p:cNvSpPr>
            <a:spLocks noGrp="1"/>
          </p:cNvSpPr>
          <p:nvPr>
            <p:ph type="sldNum" sz="quarter" idx="12"/>
          </p:nvPr>
        </p:nvSpPr>
        <p:spPr>
          <a:xfrm>
            <a:off x="7031988" y="653116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4" name="Content Placeholder 20"/>
          <p:cNvSpPr>
            <a:spLocks noGrp="1"/>
          </p:cNvSpPr>
          <p:nvPr>
            <p:ph sz="quarter" idx="17"/>
          </p:nvPr>
        </p:nvSpPr>
        <p:spPr>
          <a:xfrm>
            <a:off x="449263" y="1289829"/>
            <a:ext cx="8250237"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030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two - High Content slide">
    <p:spTree>
      <p:nvGrpSpPr>
        <p:cNvPr id="1" name=""/>
        <p:cNvGrpSpPr/>
        <p:nvPr/>
      </p:nvGrpSpPr>
      <p:grpSpPr>
        <a:xfrm>
          <a:off x="0" y="0"/>
          <a:ext cx="0" cy="0"/>
          <a:chOff x="0" y="0"/>
          <a:chExt cx="0" cy="0"/>
        </a:xfrm>
      </p:grpSpPr>
      <p:pic>
        <p:nvPicPr>
          <p:cNvPr id="13" name="Image 12"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2" name="Slide Number Placeholder 5"/>
          <p:cNvSpPr>
            <a:spLocks noGrp="1"/>
          </p:cNvSpPr>
          <p:nvPr>
            <p:ph type="sldNum" sz="quarter" idx="12"/>
          </p:nvPr>
        </p:nvSpPr>
        <p:spPr>
          <a:xfrm>
            <a:off x="7045240" y="653795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5" name="Content Placeholder 20"/>
          <p:cNvSpPr>
            <a:spLocks noGrp="1"/>
          </p:cNvSpPr>
          <p:nvPr>
            <p:ph sz="quarter" idx="17"/>
          </p:nvPr>
        </p:nvSpPr>
        <p:spPr>
          <a:xfrm>
            <a:off x="449264" y="1289829"/>
            <a:ext cx="3956049"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0"/>
          <p:cNvSpPr>
            <a:spLocks noGrp="1"/>
          </p:cNvSpPr>
          <p:nvPr>
            <p:ph sz="quarter" idx="18"/>
          </p:nvPr>
        </p:nvSpPr>
        <p:spPr>
          <a:xfrm>
            <a:off x="4754116" y="1289829"/>
            <a:ext cx="3945384"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025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age">
    <p:spTree>
      <p:nvGrpSpPr>
        <p:cNvPr id="1" name=""/>
        <p:cNvGrpSpPr/>
        <p:nvPr/>
      </p:nvGrpSpPr>
      <p:grpSpPr>
        <a:xfrm>
          <a:off x="0" y="0"/>
          <a:ext cx="0" cy="0"/>
          <a:chOff x="0" y="0"/>
          <a:chExt cx="0" cy="0"/>
        </a:xfrm>
      </p:grpSpPr>
      <p:pic>
        <p:nvPicPr>
          <p:cNvPr id="14" name="Image 13"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5" name="Slide Number Placeholder 5"/>
          <p:cNvSpPr>
            <a:spLocks noGrp="1"/>
          </p:cNvSpPr>
          <p:nvPr>
            <p:ph type="sldNum" sz="quarter" idx="12"/>
          </p:nvPr>
        </p:nvSpPr>
        <p:spPr>
          <a:xfrm>
            <a:off x="7018736" y="653795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5264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userDrawn="1"/>
        </p:nvPicPr>
        <p:blipFill>
          <a:blip r:embed="rId2" cstate="print"/>
          <a:stretch>
            <a:fillRect/>
          </a:stretch>
        </p:blipFill>
        <p:spPr>
          <a:xfrm>
            <a:off x="0" y="2286000"/>
            <a:ext cx="9144000" cy="2286000"/>
          </a:xfrm>
          <a:prstGeom prst="rect">
            <a:avLst/>
          </a:prstGeom>
        </p:spPr>
      </p:pic>
      <p:pic>
        <p:nvPicPr>
          <p:cNvPr id="41" name="Picture 40" descr="&lt;IGNORE&gt;&#10;"/>
          <p:cNvPicPr>
            <a:picLocks noChangeAspect="1"/>
          </p:cNvPicPr>
          <p:nvPr userDrawn="1"/>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447674" y="253048"/>
            <a:ext cx="8251825" cy="605254"/>
          </a:xfrm>
        </p:spPr>
        <p:txBody>
          <a:bodyPr wrap="square" lIns="0" tIns="0" rIns="0" bIns="0">
            <a:noAutofit/>
          </a:bodyPr>
          <a:lstStyle>
            <a:lvl1pPr algn="l">
              <a:defRPr sz="3900" baseline="0">
                <a:solidFill>
                  <a:schemeClr val="tx2"/>
                </a:solidFill>
              </a:defRPr>
            </a:lvl1pPr>
          </a:lstStyle>
          <a:p>
            <a:r>
              <a:rPr lang="en-US" noProof="0"/>
              <a:t>Click to edit Master title style</a:t>
            </a:r>
            <a:endParaRPr lang="en-US" noProof="0" dirty="0"/>
          </a:p>
        </p:txBody>
      </p:sp>
      <p:sp>
        <p:nvSpPr>
          <p:cNvPr id="13" name="Subtitle 2"/>
          <p:cNvSpPr>
            <a:spLocks noGrp="1"/>
          </p:cNvSpPr>
          <p:nvPr>
            <p:ph type="subTitle" idx="1"/>
          </p:nvPr>
        </p:nvSpPr>
        <p:spPr>
          <a:xfrm>
            <a:off x="447675" y="855981"/>
            <a:ext cx="8251825"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Tree>
    <p:extLst>
      <p:ext uri="{BB962C8B-B14F-4D97-AF65-F5344CB8AC3E}">
        <p14:creationId xmlns:p14="http://schemas.microsoft.com/office/powerpoint/2010/main" val="3426208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43" name="Picture 6" descr="cover_bg_beet_part2.jpg &lt;IGNORE&gt;"/>
          <p:cNvPicPr>
            <a:picLocks/>
          </p:cNvPicPr>
          <p:nvPr userDrawn="1"/>
        </p:nvPicPr>
        <p:blipFill>
          <a:blip r:embed="rId2" cstate="print"/>
          <a:stretch>
            <a:fillRect/>
          </a:stretch>
        </p:blipFill>
        <p:spPr>
          <a:xfrm>
            <a:off x="0" y="0"/>
            <a:ext cx="9144000" cy="6858000"/>
          </a:xfrm>
          <a:prstGeom prst="rect">
            <a:avLst/>
          </a:prstGeom>
        </p:spPr>
      </p:pic>
      <p:pic>
        <p:nvPicPr>
          <p:cNvPr id="40" name="Image 15" descr="section.jpg &lt;IGNORE&gt;"/>
          <p:cNvPicPr>
            <a:picLocks noChangeAspect="1"/>
          </p:cNvPicPr>
          <p:nvPr userDrawn="1"/>
        </p:nvPicPr>
        <p:blipFill>
          <a:blip r:embed="rId3" cstate="print"/>
          <a:stretch>
            <a:fillRect/>
          </a:stretch>
        </p:blipFill>
        <p:spPr>
          <a:xfrm>
            <a:off x="0" y="2286000"/>
            <a:ext cx="9144000" cy="2286000"/>
          </a:xfrm>
          <a:prstGeom prst="rect">
            <a:avLst/>
          </a:prstGeom>
        </p:spPr>
      </p:pic>
      <p:pic>
        <p:nvPicPr>
          <p:cNvPr id="42" name="Picture 7" descr="bg_connectors.png &lt;IGNORE&gt;"/>
          <p:cNvPicPr>
            <a:picLocks noChangeAspect="1"/>
          </p:cNvPicPr>
          <p:nvPr userDrawn="1"/>
        </p:nvPicPr>
        <p:blipFill>
          <a:blip r:embed="rId4" cstate="print"/>
          <a:stretch>
            <a:fillRect/>
          </a:stretch>
        </p:blipFill>
        <p:spPr>
          <a:xfrm>
            <a:off x="0" y="0"/>
            <a:ext cx="9144000" cy="6858000"/>
          </a:xfrm>
          <a:prstGeom prst="rect">
            <a:avLst/>
          </a:prstGeom>
        </p:spPr>
      </p:pic>
      <p:sp>
        <p:nvSpPr>
          <p:cNvPr id="2" name="Title 1"/>
          <p:cNvSpPr>
            <a:spLocks noGrp="1"/>
          </p:cNvSpPr>
          <p:nvPr>
            <p:ph type="ctrTitle"/>
          </p:nvPr>
        </p:nvSpPr>
        <p:spPr bwMode="gray">
          <a:xfrm>
            <a:off x="447674" y="253048"/>
            <a:ext cx="8251826" cy="605254"/>
          </a:xfrm>
        </p:spPr>
        <p:txBody>
          <a:bodyPr wrap="square" lIns="0" tIns="0" rIns="0" bIns="0">
            <a:noAutofit/>
          </a:bodyPr>
          <a:lstStyle>
            <a:lvl1pPr algn="l">
              <a:defRPr sz="3900" baseline="0">
                <a:solidFill>
                  <a:srgbClr val="FFFFFF"/>
                </a:solidFill>
              </a:defRPr>
            </a:lvl1pPr>
          </a:lstStyle>
          <a:p>
            <a:r>
              <a:rPr lang="en-US" noProof="0"/>
              <a:t>Click to edit Master title style</a:t>
            </a:r>
            <a:endParaRPr lang="en-US" noProof="0" dirty="0"/>
          </a:p>
        </p:txBody>
      </p:sp>
      <p:sp>
        <p:nvSpPr>
          <p:cNvPr id="13" name="Subtitle 2"/>
          <p:cNvSpPr>
            <a:spLocks noGrp="1"/>
          </p:cNvSpPr>
          <p:nvPr>
            <p:ph type="subTitle" idx="1"/>
          </p:nvPr>
        </p:nvSpPr>
        <p:spPr bwMode="gray">
          <a:xfrm>
            <a:off x="447675" y="855981"/>
            <a:ext cx="8251825"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Tree>
    <p:extLst>
      <p:ext uri="{BB962C8B-B14F-4D97-AF65-F5344CB8AC3E}">
        <p14:creationId xmlns:p14="http://schemas.microsoft.com/office/powerpoint/2010/main" val="1163377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178077"/>
            <a:ext cx="8239125" cy="925509"/>
          </a:xfrm>
          <a:prstGeom prst="rect">
            <a:avLst/>
          </a:prstGeom>
        </p:spPr>
        <p:txBody>
          <a:bodyPr vert="horz" lIns="0" tIns="0" rIns="0" bIns="0" rtlCol="0" anchor="ctr" anchorCtr="0">
            <a:normAutofit/>
          </a:bodyPr>
          <a:lstStyle/>
          <a:p>
            <a:r>
              <a:rPr lang="en-US" noProof="0" dirty="0"/>
              <a:t>Click to edit Master title style</a:t>
            </a:r>
          </a:p>
        </p:txBody>
      </p:sp>
    </p:spTree>
    <p:extLst>
      <p:ext uri="{BB962C8B-B14F-4D97-AF65-F5344CB8AC3E}">
        <p14:creationId xmlns:p14="http://schemas.microsoft.com/office/powerpoint/2010/main" val="210583883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Lst>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178077"/>
            <a:ext cx="8239125" cy="925509"/>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Tree>
    <p:extLst>
      <p:ext uri="{BB962C8B-B14F-4D97-AF65-F5344CB8AC3E}">
        <p14:creationId xmlns:p14="http://schemas.microsoft.com/office/powerpoint/2010/main" val="189515995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Lst>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ubTitle" idx="1"/>
          </p:nvPr>
        </p:nvSpPr>
        <p:spPr/>
        <p:txBody>
          <a:bodyPr/>
          <a:lstStyle/>
          <a:p>
            <a:r>
              <a:rPr lang="en-US"/>
              <a:t>Updated 01/05/2018</a:t>
            </a:r>
            <a:endParaRPr lang="en-US" dirty="0"/>
          </a:p>
          <a:p>
            <a:endParaRPr lang="en-US" dirty="0"/>
          </a:p>
        </p:txBody>
      </p:sp>
      <p:sp>
        <p:nvSpPr>
          <p:cNvPr id="5122" name="Rectangle 5"/>
          <p:cNvSpPr>
            <a:spLocks noGrp="1" noChangeArrowheads="1"/>
          </p:cNvSpPr>
          <p:nvPr>
            <p:ph type="ctrTitle"/>
          </p:nvPr>
        </p:nvSpPr>
        <p:spPr>
          <a:xfrm>
            <a:off x="447673" y="4182990"/>
            <a:ext cx="8250237" cy="1244816"/>
          </a:xfrm>
        </p:spPr>
        <p:txBody>
          <a:bodyPr/>
          <a:lstStyle/>
          <a:p>
            <a:r>
              <a:rPr lang="en-GB" dirty="0"/>
              <a:t>Lead User Guide:</a:t>
            </a:r>
            <a:br>
              <a:rPr lang="en-GB" dirty="0"/>
            </a:br>
            <a:r>
              <a:rPr lang="en-GB" dirty="0"/>
              <a:t>Training Provider Notifications</a:t>
            </a:r>
            <a:endParaRPr lang="en-US" altLang="en-US" dirty="0"/>
          </a:p>
        </p:txBody>
      </p:sp>
    </p:spTree>
    <p:extLst>
      <p:ext uri="{BB962C8B-B14F-4D97-AF65-F5344CB8AC3E}">
        <p14:creationId xmlns:p14="http://schemas.microsoft.com/office/powerpoint/2010/main" val="35686631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Update Pre-Training Notification</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164947" y="3275254"/>
            <a:ext cx="4114800" cy="387426"/>
          </a:xfrm>
        </p:spPr>
      </p:pic>
      <p:sp>
        <p:nvSpPr>
          <p:cNvPr id="4" name="Slide Number Placeholder 3"/>
          <p:cNvSpPr>
            <a:spLocks noGrp="1"/>
          </p:cNvSpPr>
          <p:nvPr>
            <p:ph type="sldNum" sz="quarter" idx="12"/>
          </p:nvPr>
        </p:nvSpPr>
        <p:spPr/>
        <p:txBody>
          <a:bodyPr/>
          <a:lstStyle/>
          <a:p>
            <a:fld id="{525A3C56-E491-49B2-93F3-63532DF516BC}" type="slidenum">
              <a:rPr lang="en-US" smtClean="0"/>
              <a:pPr/>
              <a:t>10</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1667" y="986523"/>
            <a:ext cx="4572000" cy="5352315"/>
          </a:xfrm>
          <a:prstGeom prst="rect">
            <a:avLst/>
          </a:prstGeom>
        </p:spPr>
      </p:pic>
    </p:spTree>
    <p:extLst>
      <p:ext uri="{BB962C8B-B14F-4D97-AF65-F5344CB8AC3E}">
        <p14:creationId xmlns:p14="http://schemas.microsoft.com/office/powerpoint/2010/main" val="760014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6" y="185739"/>
            <a:ext cx="6771832" cy="920750"/>
          </a:xfrm>
        </p:spPr>
        <p:txBody>
          <a:bodyPr>
            <a:normAutofit/>
          </a:bodyPr>
          <a:lstStyle/>
          <a:p>
            <a:r>
              <a:rPr lang="en-GB" sz="2400" dirty="0"/>
              <a:t>Update Pre-Training Notification – Review Page </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535455" y="1263650"/>
            <a:ext cx="4077852"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11</a:t>
            </a:fld>
            <a:endParaRPr lang="en-US" dirty="0"/>
          </a:p>
        </p:txBody>
      </p:sp>
    </p:spTree>
    <p:extLst>
      <p:ext uri="{BB962C8B-B14F-4D97-AF65-F5344CB8AC3E}">
        <p14:creationId xmlns:p14="http://schemas.microsoft.com/office/powerpoint/2010/main" val="3869135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Create Post-Training Notification</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447675" y="3322311"/>
            <a:ext cx="4572000" cy="427925"/>
          </a:xfrm>
        </p:spPr>
      </p:pic>
      <p:sp>
        <p:nvSpPr>
          <p:cNvPr id="4" name="Slide Number Placeholder 3"/>
          <p:cNvSpPr>
            <a:spLocks noGrp="1"/>
          </p:cNvSpPr>
          <p:nvPr>
            <p:ph type="sldNum" sz="quarter" idx="12"/>
          </p:nvPr>
        </p:nvSpPr>
        <p:spPr/>
        <p:txBody>
          <a:bodyPr/>
          <a:lstStyle/>
          <a:p>
            <a:fld id="{525A3C56-E491-49B2-93F3-63532DF516BC}" type="slidenum">
              <a:rPr lang="en-US" smtClean="0"/>
              <a:pPr/>
              <a:t>12</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2719" y="1007036"/>
            <a:ext cx="3359512" cy="5486400"/>
          </a:xfrm>
          <a:prstGeom prst="rect">
            <a:avLst/>
          </a:prstGeom>
        </p:spPr>
      </p:pic>
    </p:spTree>
    <p:extLst>
      <p:ext uri="{BB962C8B-B14F-4D97-AF65-F5344CB8AC3E}">
        <p14:creationId xmlns:p14="http://schemas.microsoft.com/office/powerpoint/2010/main" val="2736887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61199" cy="920750"/>
          </a:xfrm>
        </p:spPr>
        <p:txBody>
          <a:bodyPr>
            <a:normAutofit/>
          </a:bodyPr>
          <a:lstStyle/>
          <a:p>
            <a:r>
              <a:rPr lang="en-GB" sz="2400" dirty="0"/>
              <a:t>Create Post-Training Notification – Review Page </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325482" y="1263650"/>
            <a:ext cx="4497799"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13</a:t>
            </a:fld>
            <a:endParaRPr lang="en-US" dirty="0"/>
          </a:p>
        </p:txBody>
      </p:sp>
    </p:spTree>
    <p:extLst>
      <p:ext uri="{BB962C8B-B14F-4D97-AF65-F5344CB8AC3E}">
        <p14:creationId xmlns:p14="http://schemas.microsoft.com/office/powerpoint/2010/main" val="135206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Update Post-Training Notification</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449263" y="3474875"/>
            <a:ext cx="4572000" cy="258842"/>
          </a:xfrm>
        </p:spPr>
      </p:pic>
      <p:sp>
        <p:nvSpPr>
          <p:cNvPr id="4" name="Slide Number Placeholder 3"/>
          <p:cNvSpPr>
            <a:spLocks noGrp="1"/>
          </p:cNvSpPr>
          <p:nvPr>
            <p:ph type="sldNum" sz="quarter" idx="12"/>
          </p:nvPr>
        </p:nvSpPr>
        <p:spPr/>
        <p:txBody>
          <a:bodyPr/>
          <a:lstStyle/>
          <a:p>
            <a:fld id="{525A3C56-E491-49B2-93F3-63532DF516BC}" type="slidenum">
              <a:rPr lang="en-US" smtClean="0"/>
              <a:pPr/>
              <a:t>14</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0174" y="883837"/>
            <a:ext cx="3224602" cy="5577840"/>
          </a:xfrm>
          <a:prstGeom prst="rect">
            <a:avLst/>
          </a:prstGeom>
        </p:spPr>
      </p:pic>
    </p:spTree>
    <p:extLst>
      <p:ext uri="{BB962C8B-B14F-4D97-AF65-F5344CB8AC3E}">
        <p14:creationId xmlns:p14="http://schemas.microsoft.com/office/powerpoint/2010/main" val="2564932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6" y="185739"/>
            <a:ext cx="6803730" cy="920750"/>
          </a:xfrm>
        </p:spPr>
        <p:txBody>
          <a:bodyPr>
            <a:normAutofit/>
          </a:bodyPr>
          <a:lstStyle/>
          <a:p>
            <a:r>
              <a:rPr lang="en-GB" sz="2400" dirty="0"/>
              <a:t>Update Post-Training Notification – Review Page</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321429" y="1263650"/>
            <a:ext cx="4505904"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15</a:t>
            </a:fld>
            <a:endParaRPr lang="en-US" dirty="0"/>
          </a:p>
        </p:txBody>
      </p:sp>
    </p:spTree>
    <p:extLst>
      <p:ext uri="{BB962C8B-B14F-4D97-AF65-F5344CB8AC3E}">
        <p14:creationId xmlns:p14="http://schemas.microsoft.com/office/powerpoint/2010/main" val="2559638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3097" cy="920750"/>
          </a:xfrm>
        </p:spPr>
        <p:txBody>
          <a:bodyPr>
            <a:normAutofit/>
          </a:bodyPr>
          <a:lstStyle/>
          <a:p>
            <a:r>
              <a:rPr lang="en-GB" sz="2400" dirty="0"/>
              <a:t>Create E-Learning Post-Training Notification</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1747429" y="1263650"/>
            <a:ext cx="5653905"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16</a:t>
            </a:fld>
            <a:endParaRPr lang="en-US" dirty="0"/>
          </a:p>
        </p:txBody>
      </p:sp>
    </p:spTree>
    <p:extLst>
      <p:ext uri="{BB962C8B-B14F-4D97-AF65-F5344CB8AC3E}">
        <p14:creationId xmlns:p14="http://schemas.microsoft.com/office/powerpoint/2010/main" val="2970169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Create E-Learning Post-Training Notification – </a:t>
            </a:r>
            <a:br>
              <a:rPr lang="en-GB" sz="2400" dirty="0"/>
            </a:br>
            <a:r>
              <a:rPr lang="en-GB" sz="2400" dirty="0"/>
              <a:t>Review Page</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1651501" y="1263650"/>
            <a:ext cx="5845761"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17</a:t>
            </a:fld>
            <a:endParaRPr lang="en-US" dirty="0"/>
          </a:p>
        </p:txBody>
      </p:sp>
    </p:spTree>
    <p:extLst>
      <p:ext uri="{BB962C8B-B14F-4D97-AF65-F5344CB8AC3E}">
        <p14:creationId xmlns:p14="http://schemas.microsoft.com/office/powerpoint/2010/main" val="3499973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Cancel Notification</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05423" y="3399070"/>
            <a:ext cx="3931920" cy="368464"/>
          </a:xfrm>
        </p:spPr>
      </p:pic>
      <p:sp>
        <p:nvSpPr>
          <p:cNvPr id="4" name="Slide Number Placeholder 3"/>
          <p:cNvSpPr>
            <a:spLocks noGrp="1"/>
          </p:cNvSpPr>
          <p:nvPr>
            <p:ph type="sldNum" sz="quarter" idx="12"/>
          </p:nvPr>
        </p:nvSpPr>
        <p:spPr/>
        <p:txBody>
          <a:bodyPr/>
          <a:lstStyle/>
          <a:p>
            <a:fld id="{525A3C56-E491-49B2-93F3-63532DF516BC}" type="slidenum">
              <a:rPr lang="en-US" smtClean="0"/>
              <a:pPr/>
              <a:t>18</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8943" y="955433"/>
            <a:ext cx="4572000" cy="5255738"/>
          </a:xfrm>
          <a:prstGeom prst="rect">
            <a:avLst/>
          </a:prstGeom>
        </p:spPr>
      </p:pic>
    </p:spTree>
    <p:extLst>
      <p:ext uri="{BB962C8B-B14F-4D97-AF65-F5344CB8AC3E}">
        <p14:creationId xmlns:p14="http://schemas.microsoft.com/office/powerpoint/2010/main" val="3669230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Cancel Notification – Review Page</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403006" y="1263650"/>
            <a:ext cx="4342751"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19</a:t>
            </a:fld>
            <a:endParaRPr lang="en-US" dirty="0"/>
          </a:p>
        </p:txBody>
      </p:sp>
    </p:spTree>
    <p:extLst>
      <p:ext uri="{BB962C8B-B14F-4D97-AF65-F5344CB8AC3E}">
        <p14:creationId xmlns:p14="http://schemas.microsoft.com/office/powerpoint/2010/main" val="1583150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Training Notifications Role</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070993" y="1263650"/>
            <a:ext cx="7006777"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2</a:t>
            </a:fld>
            <a:endParaRPr lang="en-US" dirty="0"/>
          </a:p>
        </p:txBody>
      </p:sp>
    </p:spTree>
    <p:extLst>
      <p:ext uri="{BB962C8B-B14F-4D97-AF65-F5344CB8AC3E}">
        <p14:creationId xmlns:p14="http://schemas.microsoft.com/office/powerpoint/2010/main" val="813970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Notification Search</a:t>
            </a:r>
            <a:endParaRPr lang="en-GB"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61188" y="1263650"/>
            <a:ext cx="8226386" cy="4889500"/>
          </a:xfrm>
          <a:prstGeom prst="rect">
            <a:avLst/>
          </a:prstGeom>
        </p:spPr>
      </p:pic>
      <p:sp>
        <p:nvSpPr>
          <p:cNvPr id="4" name="Slide Number Placeholder 3"/>
          <p:cNvSpPr>
            <a:spLocks noGrp="1"/>
          </p:cNvSpPr>
          <p:nvPr>
            <p:ph type="sldNum" sz="quarter" idx="12"/>
          </p:nvPr>
        </p:nvSpPr>
        <p:spPr/>
        <p:txBody>
          <a:bodyPr/>
          <a:lstStyle/>
          <a:p>
            <a:fld id="{525A3C56-E491-49B2-93F3-63532DF516BC}" type="slidenum">
              <a:rPr lang="en-US" smtClean="0"/>
              <a:pPr/>
              <a:t>20</a:t>
            </a:fld>
            <a:endParaRPr lang="en-US" dirty="0"/>
          </a:p>
        </p:txBody>
      </p:sp>
    </p:spTree>
    <p:extLst>
      <p:ext uri="{BB962C8B-B14F-4D97-AF65-F5344CB8AC3E}">
        <p14:creationId xmlns:p14="http://schemas.microsoft.com/office/powerpoint/2010/main" val="3361732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Notification Search Results</a:t>
            </a:r>
            <a:endParaRPr lang="en-GB"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766871" y="1263650"/>
            <a:ext cx="7615020" cy="4889500"/>
          </a:xfrm>
          <a:prstGeom prst="rect">
            <a:avLst/>
          </a:prstGeom>
        </p:spPr>
      </p:pic>
      <p:sp>
        <p:nvSpPr>
          <p:cNvPr id="4" name="Slide Number Placeholder 3"/>
          <p:cNvSpPr>
            <a:spLocks noGrp="1"/>
          </p:cNvSpPr>
          <p:nvPr>
            <p:ph type="sldNum" sz="quarter" idx="12"/>
          </p:nvPr>
        </p:nvSpPr>
        <p:spPr/>
        <p:txBody>
          <a:bodyPr/>
          <a:lstStyle/>
          <a:p>
            <a:fld id="{525A3C56-E491-49B2-93F3-63532DF516BC}" type="slidenum">
              <a:rPr lang="en-US" smtClean="0"/>
              <a:pPr/>
              <a:t>21</a:t>
            </a:fld>
            <a:endParaRPr lang="en-US" dirty="0"/>
          </a:p>
        </p:txBody>
      </p:sp>
    </p:spTree>
    <p:extLst>
      <p:ext uri="{BB962C8B-B14F-4D97-AF65-F5344CB8AC3E}">
        <p14:creationId xmlns:p14="http://schemas.microsoft.com/office/powerpoint/2010/main" val="3363457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Training Notifications Tile</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1157921" y="1263650"/>
            <a:ext cx="6832921"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3</a:t>
            </a:fld>
            <a:endParaRPr lang="en-US" dirty="0"/>
          </a:p>
        </p:txBody>
      </p:sp>
    </p:spTree>
    <p:extLst>
      <p:ext uri="{BB962C8B-B14F-4D97-AF65-F5344CB8AC3E}">
        <p14:creationId xmlns:p14="http://schemas.microsoft.com/office/powerpoint/2010/main" val="588750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Training Notifications Home</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438350"/>
            <a:ext cx="8250237" cy="4540100"/>
          </a:xfrm>
        </p:spPr>
      </p:pic>
      <p:sp>
        <p:nvSpPr>
          <p:cNvPr id="4" name="Slide Number Placeholder 3"/>
          <p:cNvSpPr>
            <a:spLocks noGrp="1"/>
          </p:cNvSpPr>
          <p:nvPr>
            <p:ph type="sldNum" sz="quarter" idx="12"/>
          </p:nvPr>
        </p:nvSpPr>
        <p:spPr/>
        <p:txBody>
          <a:bodyPr/>
          <a:lstStyle/>
          <a:p>
            <a:fld id="{525A3C56-E491-49B2-93F3-63532DF516BC}" type="slidenum">
              <a:rPr lang="en-US" smtClean="0"/>
              <a:pPr/>
              <a:t>4</a:t>
            </a:fld>
            <a:endParaRPr lang="en-US" dirty="0"/>
          </a:p>
        </p:txBody>
      </p:sp>
    </p:spTree>
    <p:extLst>
      <p:ext uri="{BB962C8B-B14F-4D97-AF65-F5344CB8AC3E}">
        <p14:creationId xmlns:p14="http://schemas.microsoft.com/office/powerpoint/2010/main" val="2394029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Create Pre-Training Notification </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289696" y="1263650"/>
            <a:ext cx="4569370"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5</a:t>
            </a:fld>
            <a:endParaRPr lang="en-US" dirty="0"/>
          </a:p>
        </p:txBody>
      </p:sp>
    </p:spTree>
    <p:extLst>
      <p:ext uri="{BB962C8B-B14F-4D97-AF65-F5344CB8AC3E}">
        <p14:creationId xmlns:p14="http://schemas.microsoft.com/office/powerpoint/2010/main" val="493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6" y="185739"/>
            <a:ext cx="6771831" cy="920750"/>
          </a:xfrm>
        </p:spPr>
        <p:txBody>
          <a:bodyPr>
            <a:normAutofit/>
          </a:bodyPr>
          <a:lstStyle/>
          <a:p>
            <a:r>
              <a:rPr lang="en-GB" sz="2400" dirty="0"/>
              <a:t>Create Pre-Training Notification – Review Page</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526077" y="1263650"/>
            <a:ext cx="4096608"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6</a:t>
            </a:fld>
            <a:endParaRPr lang="en-US" dirty="0"/>
          </a:p>
        </p:txBody>
      </p:sp>
    </p:spTree>
    <p:extLst>
      <p:ext uri="{BB962C8B-B14F-4D97-AF65-F5344CB8AC3E}">
        <p14:creationId xmlns:p14="http://schemas.microsoft.com/office/powerpoint/2010/main" val="1303163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Notification Successfully Submitted</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596260"/>
            <a:ext cx="8250237" cy="4224280"/>
          </a:xfrm>
        </p:spPr>
      </p:pic>
      <p:sp>
        <p:nvSpPr>
          <p:cNvPr id="4" name="Slide Number Placeholder 3"/>
          <p:cNvSpPr>
            <a:spLocks noGrp="1"/>
          </p:cNvSpPr>
          <p:nvPr>
            <p:ph type="sldNum" sz="quarter" idx="12"/>
          </p:nvPr>
        </p:nvSpPr>
        <p:spPr/>
        <p:txBody>
          <a:bodyPr/>
          <a:lstStyle/>
          <a:p>
            <a:fld id="{525A3C56-E491-49B2-93F3-63532DF516BC}" type="slidenum">
              <a:rPr lang="en-US" smtClean="0"/>
              <a:pPr/>
              <a:t>7</a:t>
            </a:fld>
            <a:endParaRPr lang="en-US" dirty="0"/>
          </a:p>
        </p:txBody>
      </p:sp>
    </p:spTree>
    <p:extLst>
      <p:ext uri="{BB962C8B-B14F-4D97-AF65-F5344CB8AC3E}">
        <p14:creationId xmlns:p14="http://schemas.microsoft.com/office/powerpoint/2010/main" val="1433717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Training Notifications Home</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285592" y="1263650"/>
            <a:ext cx="4577579"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8</a:t>
            </a:fld>
            <a:endParaRPr lang="en-US" dirty="0"/>
          </a:p>
        </p:txBody>
      </p:sp>
    </p:spTree>
    <p:extLst>
      <p:ext uri="{BB962C8B-B14F-4D97-AF65-F5344CB8AC3E}">
        <p14:creationId xmlns:p14="http://schemas.microsoft.com/office/powerpoint/2010/main" val="216302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Email Confirmation</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005041"/>
            <a:ext cx="8250237" cy="3406717"/>
          </a:xfrm>
        </p:spPr>
      </p:pic>
      <p:sp>
        <p:nvSpPr>
          <p:cNvPr id="4" name="Slide Number Placeholder 3"/>
          <p:cNvSpPr>
            <a:spLocks noGrp="1"/>
          </p:cNvSpPr>
          <p:nvPr>
            <p:ph type="sldNum" sz="quarter" idx="12"/>
          </p:nvPr>
        </p:nvSpPr>
        <p:spPr/>
        <p:txBody>
          <a:bodyPr/>
          <a:lstStyle/>
          <a:p>
            <a:fld id="{525A3C56-E491-49B2-93F3-63532DF516BC}" type="slidenum">
              <a:rPr lang="en-US" smtClean="0"/>
              <a:pPr/>
              <a:t>9</a:t>
            </a:fld>
            <a:endParaRPr lang="en-US" dirty="0"/>
          </a:p>
        </p:txBody>
      </p:sp>
    </p:spTree>
    <p:extLst>
      <p:ext uri="{BB962C8B-B14F-4D97-AF65-F5344CB8AC3E}">
        <p14:creationId xmlns:p14="http://schemas.microsoft.com/office/powerpoint/2010/main" val="2912982821"/>
      </p:ext>
    </p:extLst>
  </p:cSld>
  <p:clrMapOvr>
    <a:masterClrMapping/>
  </p:clrMapOvr>
</p:sld>
</file>

<file path=ppt/theme/theme1.xml><?xml version="1.0" encoding="utf-8"?>
<a:theme xmlns:a="http://schemas.openxmlformats.org/drawingml/2006/main" name="CGI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theme>
</file>

<file path=ppt/theme/theme2.xml><?xml version="1.0" encoding="utf-8"?>
<a:theme xmlns:a="http://schemas.openxmlformats.org/drawingml/2006/main" name="1_CGI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extLst>
    <a:ext uri="{05A4C25C-085E-4340-85A3-A5531E510DB2}">
      <thm15:themeFamily xmlns:thm15="http://schemas.microsoft.com/office/thememl/2012/main" name="PowerPoint Generic Template (CDX Logo).pptx" id="{69B478DB-B08F-4EC9-882C-BF72384ADAEB}" vid="{DAF72486-2F90-4A65-8AA2-602DB958D5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Business Support" ma:contentTypeID="0x010100DCE5D5DBCBA6844C95AAA11EB3A32719002FF8385B8572694FA7ACC1CC37F60277" ma:contentTypeVersion="29" ma:contentTypeDescription="" ma:contentTypeScope="" ma:versionID="9b459b673eddceb88ae2a459a204e08f">
  <xsd:schema xmlns:xsd="http://www.w3.org/2001/XMLSchema" xmlns:xs="http://www.w3.org/2001/XMLSchema" xmlns:p="http://schemas.microsoft.com/office/2006/metadata/properties" xmlns:ns1="http://schemas.microsoft.com/sharepoint/v3" xmlns:ns2="d95a5b16-1b8d-4c7c-9ebf-89c0983b6970" targetNamespace="http://schemas.microsoft.com/office/2006/metadata/properties" ma:root="true" ma:fieldsID="d98f66ce8972a17e7c65ca951594de11" ns1:_="" ns2:_="">
    <xsd:import namespace="http://schemas.microsoft.com/sharepoint/v3"/>
    <xsd:import namespace="d95a5b16-1b8d-4c7c-9ebf-89c0983b6970"/>
    <xsd:element name="properties">
      <xsd:complexType>
        <xsd:sequence>
          <xsd:element name="documentManagement">
            <xsd:complexType>
              <xsd:all>
                <xsd:element ref="ns2:Abstract"/>
                <xsd:element ref="ns2:Published_x0020_By"/>
                <xsd:element ref="ns2:Creator" minOccurs="0"/>
                <xsd:element ref="ns2:Publication_x0020_Date"/>
                <xsd:element ref="ns2:Best_x0020_Before_x0020_Date"/>
                <xsd:element ref="ns2:BS_x0020_Document_x0020_Sub_x0020_Type"/>
                <xsd:element ref="ns1:Language"/>
                <xsd:element ref="ns2:External_x0020_Use"/>
                <xsd:element ref="ns2:Owner_x0020_Organisation"/>
                <xsd:element ref="ns2:Market" minOccurs="0"/>
                <xsd:element ref="ns2:Geographic_x0020_Region" minOccurs="0"/>
                <xsd:element ref="ns2:p43f7bb208e443c9b50eb304fe6606a3" minOccurs="0"/>
                <xsd:element ref="ns2:TaxCatchAll" minOccurs="0"/>
                <xsd:element ref="ns2:TaxCatchAllLabel" minOccurs="0"/>
                <xsd:element ref="ns2:c79d12643ffc4d60ab657aaa1718cc32" minOccurs="0"/>
                <xsd:element ref="ns2:c5aebc35b3e840e5912c276ffe755dcf" minOccurs="0"/>
                <xsd:element ref="ns2:h4c66fbf292e4125b0e390af25f11c04" minOccurs="0"/>
                <xsd:element ref="ns2:eafb632c3f5c40ba98242be6bbd6bb17" minOccurs="0"/>
                <xsd:element ref="ns2:TaxKeywordTaxHTField" minOccurs="0"/>
                <xsd:element ref="ns1:CSMeta2010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7" ma:displayName="Language" ma:default="EN" ma:description="Select the document language: CS - Czech, DA - Danish, DE - German, EN - English, ES - Spanish, ET - Estonian, FI - Finnish, FR - French, NL - Dutch, NO - Norwegian, PL - Polish, PT - Portuguese, SV - Swedish, SK - Slovak" ma:format="Dropdown" ma:internalName="Language">
      <xsd:simpleType>
        <xsd:restriction base="dms:Choice">
          <xsd:enumeration value="CS"/>
          <xsd:enumeration value="DA"/>
          <xsd:enumeration value="DE"/>
          <xsd:enumeration value="EN"/>
          <xsd:enumeration value="ES"/>
          <xsd:enumeration value="ET"/>
          <xsd:enumeration value="FI"/>
          <xsd:enumeration value="FR"/>
          <xsd:enumeration value="NL"/>
          <xsd:enumeration value="NO"/>
          <xsd:enumeration value="PL"/>
          <xsd:enumeration value="PT"/>
          <xsd:enumeration value="SK"/>
          <xsd:enumeration value="SV"/>
        </xsd:restriction>
      </xsd:simpleType>
    </xsd:element>
    <xsd:element name="CSMeta2010Field" ma:index="33" nillable="true" ma:displayName="Classification Date" ma:internalName="CSMeta2010Field"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5a5b16-1b8d-4c7c-9ebf-89c0983b6970" elementFormDefault="qualified">
    <xsd:import namespace="http://schemas.microsoft.com/office/2006/documentManagement/types"/>
    <xsd:import namespace="http://schemas.microsoft.com/office/infopath/2007/PartnerControls"/>
    <xsd:element name="Abstract" ma:index="1" ma:displayName="Abstract" ma:description="Enter an abstract of the content the document." ma:internalName="Abstract">
      <xsd:simpleType>
        <xsd:restriction base="dms:Note">
          <xsd:maxLength value="255"/>
        </xsd:restriction>
      </xsd:simpleType>
    </xsd:element>
    <xsd:element name="Published_x0020_By" ma:index="2" ma:displayName="Published By" ma:description="Select the publisher of the document." ma:list="UserInfo" ma:SharePointGroup="0" ma:internalName="Publish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reator" ma:index="3" nillable="true" ma:displayName="Creator" ma:description="Enter the original creator of the document e.g. employee name / company name if not the publisher (optional)." ma:internalName="Creator">
      <xsd:simpleType>
        <xsd:restriction base="dms:Text">
          <xsd:maxLength value="255"/>
        </xsd:restriction>
      </xsd:simpleType>
    </xsd:element>
    <xsd:element name="Publication_x0020_Date" ma:index="4" ma:displayName="Publication Date" ma:default="[today]" ma:description="Date the document was created  / published in DD/MM/YYYY format. Default = Today" ma:format="DateOnly" ma:internalName="Publication_x0020_Date">
      <xsd:simpleType>
        <xsd:restriction base="dms:DateTime"/>
      </xsd:simpleType>
    </xsd:element>
    <xsd:element name="Best_x0020_Before_x0020_Date" ma:index="5" ma:displayName="Best Before Date" ma:description="Expiry date of the document. Documents will be considered for deletion from CGI Library when they exceed their Best Before Date. Default = 5 years." ma:format="DateOnly" ma:internalName="Best_x0020_Before_x0020_Date">
      <xsd:simpleType>
        <xsd:restriction base="dms:DateTime"/>
      </xsd:simpleType>
    </xsd:element>
    <xsd:element name="BS_x0020_Document_x0020_Sub_x0020_Type" ma:index="6" ma:displayName="BS Document Sub Type" ma:description="Select sub type of the document." ma:format="Dropdown" ma:internalName="BS_x0020_Document_x0020_Sub_x0020_Type" ma:readOnly="false">
      <xsd:simpleType>
        <xsd:restriction base="dms:Choice">
          <xsd:enumeration value="Business Aid"/>
          <xsd:enumeration value="Commercial"/>
          <xsd:enumeration value="Communications"/>
          <xsd:enumeration value="Finance"/>
          <xsd:enumeration value="Guide"/>
          <xsd:enumeration value="Legal"/>
          <xsd:enumeration value="Manual"/>
          <xsd:enumeration value="Paper"/>
          <xsd:enumeration value="Plan"/>
          <xsd:enumeration value="Policy"/>
          <xsd:enumeration value="Press Release"/>
          <xsd:enumeration value="Pro Forma"/>
          <xsd:enumeration value="Procedure"/>
          <xsd:enumeration value="Proposal"/>
          <xsd:enumeration value="Proposition Summary"/>
          <xsd:enumeration value="Report"/>
          <xsd:enumeration value="Specification"/>
        </xsd:restriction>
      </xsd:simpleType>
    </xsd:element>
    <xsd:element name="External_x0020_Use" ma:index="8" ma:displayName="External Use" ma:default="No" ma:description="Select whether the document can be used externally." ma:format="Dropdown" ma:internalName="External_x0020_Use">
      <xsd:simpleType>
        <xsd:restriction base="dms:Choice">
          <xsd:enumeration value="No"/>
          <xsd:enumeration value="Yes"/>
        </xsd:restriction>
      </xsd:simpleType>
    </xsd:element>
    <xsd:element name="Owner_x0020_Organisation" ma:index="9" ma:displayName="Owner Organization" ma:description="Select the owning operation for the project / service." ma:format="Dropdown" ma:internalName="Owner_x0020_Organisation">
      <xsd:simpleType>
        <xsd:restriction base="dms:Choice">
          <xsd:enumeration value="Argentina"/>
          <xsd:enumeration value="Australia"/>
          <xsd:enumeration value="Belgium"/>
          <xsd:enumeration value="Brazil"/>
          <xsd:enumeration value="Canada"/>
          <xsd:enumeration value="Central and Eastern Europe"/>
          <xsd:enumeration value="Chile"/>
          <xsd:enumeration value="China"/>
          <xsd:enumeration value="Colombia"/>
          <xsd:enumeration value="Corporate Services"/>
          <xsd:enumeration value="Czech Republic"/>
          <xsd:enumeration value="Denmark"/>
          <xsd:enumeration value="Estonia"/>
          <xsd:enumeration value="Finland"/>
          <xsd:enumeration value="France"/>
          <xsd:enumeration value="Germany"/>
          <xsd:enumeration value="Group"/>
          <xsd:enumeration value="Iberia"/>
          <xsd:enumeration value="India"/>
          <xsd:enumeration value="Indonesia"/>
          <xsd:enumeration value="Ireland"/>
          <xsd:enumeration value="Luxembourg"/>
          <xsd:enumeration value="Malaysia and Singapore"/>
          <xsd:enumeration value="Middle East and Africa"/>
          <xsd:enumeration value="Morocco"/>
          <xsd:enumeration value="Netherlands"/>
          <xsd:enumeration value="Norway"/>
          <xsd:enumeration value="Outsourcing Services"/>
          <xsd:enumeration value="Peru"/>
          <xsd:enumeration value="Philippines"/>
          <xsd:enumeration value="Poland"/>
          <xsd:enumeration value="Portugal"/>
          <xsd:enumeration value="Russia"/>
          <xsd:enumeration value="Saudi Arabia"/>
          <xsd:enumeration value="Slovakia"/>
          <xsd:enumeration value="Spain"/>
          <xsd:enumeration value="Sweden"/>
          <xsd:enumeration value="Switzerland"/>
          <xsd:enumeration value="United Kingdom"/>
          <xsd:enumeration value="United States"/>
          <xsd:enumeration value="Venezuela"/>
        </xsd:restriction>
      </xsd:simpleType>
    </xsd:element>
    <xsd:element name="Market" ma:index="10" nillable="true" ma:displayName="Market" ma:description="Select the market(s) the document is most relevant to." ma:internalName="Market">
      <xsd:complexType>
        <xsd:complexContent>
          <xsd:extension base="dms:MultiChoice">
            <xsd:sequence>
              <xsd:element name="Value" maxOccurs="unbounded" minOccurs="0" nillable="true">
                <xsd:simpleType>
                  <xsd:restriction base="dms:Choice">
                    <xsd:enumeration value="Energy and Utilities"/>
                    <xsd:enumeration value="Financial Services"/>
                    <xsd:enumeration value="IDT"/>
                    <xsd:enumeration value="Public Sector"/>
                    <xsd:enumeration value="Telecoms and Media"/>
                  </xsd:restriction>
                </xsd:simpleType>
              </xsd:element>
            </xsd:sequence>
          </xsd:extension>
        </xsd:complexContent>
      </xsd:complexType>
    </xsd:element>
    <xsd:element name="Geographic_x0020_Region" ma:index="11" nillable="true" ma:displayName="Geographic Region" ma:description="Select the geographic region(s) relevant to the document." ma:internalName="Geographic_x0020_Region">
      <xsd:complexType>
        <xsd:complexContent>
          <xsd:extension base="dms:MultiChoice">
            <xsd:sequence>
              <xsd:element name="Value" maxOccurs="unbounded" minOccurs="0" nillable="true">
                <xsd:simpleType>
                  <xsd:restriction base="dms:Choice">
                    <xsd:enumeration value="Asia Pacific"/>
                    <xsd:enumeration value="Canada"/>
                    <xsd:enumeration value="Central and Eastern Europe"/>
                    <xsd:enumeration value="Corporate"/>
                    <xsd:enumeration value="France"/>
                    <xsd:enumeration value="Nordic, Southern Europe and America"/>
                    <xsd:enumeration value="United Kingdom"/>
                    <xsd:enumeration value="United States"/>
                  </xsd:restriction>
                </xsd:simpleType>
              </xsd:element>
            </xsd:sequence>
          </xsd:extension>
        </xsd:complexContent>
      </xsd:complexType>
    </xsd:element>
    <xsd:element name="p43f7bb208e443c9b50eb304fe6606a3" ma:index="17" nillable="true" ma:taxonomy="true" ma:internalName="p43f7bb208e443c9b50eb304fe6606a3" ma:taxonomyFieldName="Business_x0020_theme" ma:displayName="Business theme" ma:default="" ma:fieldId="{943f7bb2-08e4-43c9-b50e-b304fe6606a3}" ma:taxonomyMulti="true" ma:sspId="c730d5d4-e911-429a-be83-99efcd06639f" ma:termSetId="40e3bc58-7cf7-4ad5-80c9-03b2ad9897ac" ma:anchorId="00000000-0000-0000-0000-000000000000" ma:open="false" ma:isKeyword="false">
      <xsd:complexType>
        <xsd:sequence>
          <xsd:element ref="pc:Terms" minOccurs="0" maxOccurs="1"/>
        </xsd:sequence>
      </xsd:complexType>
    </xsd:element>
    <xsd:element name="TaxCatchAll" ma:index="18" nillable="true" ma:displayName="Taxonomy Catch All Column" ma:hidden="true" ma:list="{662b4ac2-02b9-4ccd-8625-3c003090dbbe}" ma:internalName="TaxCatchAll" ma:showField="CatchAllData" ma:web="d95a5b16-1b8d-4c7c-9ebf-89c0983b6970">
      <xsd:complexType>
        <xsd:complexContent>
          <xsd:extension base="dms:MultiChoiceLookup">
            <xsd:sequence>
              <xsd:element name="Value" type="dms:Lookup" maxOccurs="unbounded" minOccurs="0" nillable="true"/>
            </xsd:sequence>
          </xsd:extension>
        </xsd:complexContent>
      </xsd:complexType>
    </xsd:element>
    <xsd:element name="TaxCatchAllLabel" ma:index="19" nillable="true" ma:displayName="Taxonomy Catch All Column1" ma:hidden="true" ma:list="{662b4ac2-02b9-4ccd-8625-3c003090dbbe}" ma:internalName="TaxCatchAllLabel" ma:readOnly="true" ma:showField="CatchAllDataLabel" ma:web="d95a5b16-1b8d-4c7c-9ebf-89c0983b6970">
      <xsd:complexType>
        <xsd:complexContent>
          <xsd:extension base="dms:MultiChoiceLookup">
            <xsd:sequence>
              <xsd:element name="Value" type="dms:Lookup" maxOccurs="unbounded" minOccurs="0" nillable="true"/>
            </xsd:sequence>
          </xsd:extension>
        </xsd:complexContent>
      </xsd:complexType>
    </xsd:element>
    <xsd:element name="c79d12643ffc4d60ab657aaa1718cc32" ma:index="21" nillable="true" ma:taxonomy="true" ma:internalName="c79d12643ffc4d60ab657aaa1718cc32" ma:taxonomyFieldName="Organisation" ma:displayName="Organization" ma:default="" ma:fieldId="{c79d1264-3ffc-4d60-ab65-7aaa1718cc32}" ma:taxonomyMulti="true" ma:sspId="c730d5d4-e911-429a-be83-99efcd06639f" ma:termSetId="a5b47c7d-3218-4211-987c-a37cca4b0510" ma:anchorId="00000000-0000-0000-0000-000000000000" ma:open="false" ma:isKeyword="false">
      <xsd:complexType>
        <xsd:sequence>
          <xsd:element ref="pc:Terms" minOccurs="0" maxOccurs="1"/>
        </xsd:sequence>
      </xsd:complexType>
    </xsd:element>
    <xsd:element name="c5aebc35b3e840e5912c276ffe755dcf" ma:index="23" nillable="true" ma:taxonomy="true" ma:internalName="c5aebc35b3e840e5912c276ffe755dcf" ma:taxonomyFieldName="Sector" ma:displayName="Sector" ma:default="" ma:fieldId="{c5aebc35-b3e8-40e5-912c-276ffe755dcf}" ma:taxonomyMulti="true" ma:sspId="c730d5d4-e911-429a-be83-99efcd06639f" ma:termSetId="e51ebaad-fa61-40f4-9e0b-7fe488c7df1c" ma:anchorId="00000000-0000-0000-0000-000000000000" ma:open="false" ma:isKeyword="false">
      <xsd:complexType>
        <xsd:sequence>
          <xsd:element ref="pc:Terms" minOccurs="0" maxOccurs="1"/>
        </xsd:sequence>
      </xsd:complexType>
    </xsd:element>
    <xsd:element name="h4c66fbf292e4125b0e390af25f11c04" ma:index="26" nillable="true" ma:taxonomy="true" ma:internalName="h4c66fbf292e4125b0e390af25f11c04" ma:taxonomyFieldName="Proposition1" ma:displayName="Proposition" ma:default="" ma:fieldId="{14c66fbf-292e-4125-b0e3-90af25f11c04}" ma:taxonomyMulti="true" ma:sspId="c730d5d4-e911-429a-be83-99efcd06639f" ma:termSetId="79a8103d-dcc6-4d07-baef-d718c46c67b7" ma:anchorId="00000000-0000-0000-0000-000000000000" ma:open="false" ma:isKeyword="false">
      <xsd:complexType>
        <xsd:sequence>
          <xsd:element ref="pc:Terms" minOccurs="0" maxOccurs="1"/>
        </xsd:sequence>
      </xsd:complexType>
    </xsd:element>
    <xsd:element name="eafb632c3f5c40ba98242be6bbd6bb17" ma:index="28" nillable="true" ma:taxonomy="true" ma:internalName="eafb632c3f5c40ba98242be6bbd6bb17" ma:taxonomyFieldName="Service_x0020_line" ma:displayName="Service line" ma:default="" ma:fieldId="{eafb632c-3f5c-40ba-9824-2be6bbd6bb17}" ma:taxonomyMulti="true" ma:sspId="c730d5d4-e911-429a-be83-99efcd06639f" ma:termSetId="83301147-ea17-4e88-a9d3-5d2a13ad740e" ma:anchorId="00000000-0000-0000-0000-000000000000" ma:open="false" ma:isKeyword="false">
      <xsd:complexType>
        <xsd:sequence>
          <xsd:element ref="pc:Terms" minOccurs="0" maxOccurs="1"/>
        </xsd:sequence>
      </xsd:complexType>
    </xsd:element>
    <xsd:element name="TaxKeywordTaxHTField" ma:index="31" nillable="true" ma:taxonomy="true" ma:internalName="TaxKeywordTaxHTField" ma:taxonomyFieldName="TaxKeyword" ma:displayName="Enterprise Keywords" ma:fieldId="{23f27201-bee3-471e-b2e7-b64fd8b7ca38}" ma:taxonomyMulti="true" ma:sspId="c730d5d4-e911-429a-be83-99efcd06639f"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CSMeta2010Field xmlns="http://schemas.microsoft.com/sharepoint/v3">8158704b-d881-4b4d-8e13-9fe3bc9c5a2d;2016-10-05 11:00:30;AUTOCLASSIFIED;Business theme:2016-10-05 11:00:30|False||AUTOCLASSIFIED|2016-10-05 11:00:30|UNDEFINED|943f7bb2-08e4-43c9-b50e-b304fe6606a3;Organization:2016-10-05 11:00:30|False||AUTOCLASSIFIED|2016-10-05 11:00:30|UNDEFINED|c79d1264-3ffc-4d60-ab65-7aaa1718cc32;Sector:2016-10-05 11:00:30|False||AUTOCLASSIFIED|2016-10-05 11:00:30|UNDEFINED|c5aebc35-b3e8-40e5-912c-276ffe755dcf;Proposition:2016-10-05 11:00:30|False||AUTOCLASSIFIED|2016-10-05 11:00:30|UNDEFINED|14c66fbf-292e-4125-b0e3-90af25f11c04;Service line:2016-10-05 11:00:30|False||AUTOCLASSIFIED|2016-10-05 11:00:30|UNDEFINED|eafb632c-3f5c-40ba-9824-2be6bbd6bb17;True</CSMeta2010Field>
    <c5aebc35b3e840e5912c276ffe755dcf xmlns="d95a5b16-1b8d-4c7c-9ebf-89c0983b6970">
      <Terms xmlns="http://schemas.microsoft.com/office/infopath/2007/PartnerControls"/>
    </c5aebc35b3e840e5912c276ffe755dcf>
    <c79d12643ffc4d60ab657aaa1718cc32 xmlns="d95a5b16-1b8d-4c7c-9ebf-89c0983b6970">
      <Terms xmlns="http://schemas.microsoft.com/office/infopath/2007/PartnerControls">
        <TermInfo xmlns="http://schemas.microsoft.com/office/infopath/2007/PartnerControls">
          <TermName xmlns="http://schemas.microsoft.com/office/infopath/2007/PartnerControls">Group</TermName>
          <TermId xmlns="http://schemas.microsoft.com/office/infopath/2007/PartnerControls">43ac7042-3752-4f1b-8a93-43b36e65d3e5</TermId>
        </TermInfo>
      </Terms>
    </c79d12643ffc4d60ab657aaa1718cc32>
    <p43f7bb208e443c9b50eb304fe6606a3 xmlns="d95a5b16-1b8d-4c7c-9ebf-89c0983b6970">
      <Terms xmlns="http://schemas.microsoft.com/office/infopath/2007/PartnerControls"/>
    </p43f7bb208e443c9b50eb304fe6606a3>
    <TaxCatchAll xmlns="d95a5b16-1b8d-4c7c-9ebf-89c0983b6970">
      <Value>260</Value>
    </TaxCatchAll>
    <h4c66fbf292e4125b0e390af25f11c04 xmlns="d95a5b16-1b8d-4c7c-9ebf-89c0983b6970">
      <Terms xmlns="http://schemas.microsoft.com/office/infopath/2007/PartnerControls"/>
    </h4c66fbf292e4125b0e390af25f11c04>
    <eafb632c3f5c40ba98242be6bbd6bb17 xmlns="d95a5b16-1b8d-4c7c-9ebf-89c0983b6970">
      <Terms xmlns="http://schemas.microsoft.com/office/infopath/2007/PartnerControls"/>
    </eafb632c3f5c40ba98242be6bbd6bb17>
    <Creator xmlns="d95a5b16-1b8d-4c7c-9ebf-89c0983b6970" xsi:nil="true"/>
    <Language xmlns="http://schemas.microsoft.com/sharepoint/v3">EN</Language>
    <Abstract xmlns="d95a5b16-1b8d-4c7c-9ebf-89c0983b6970">CGI-pumpkin-option_EN</Abstract>
    <External_x0020_Use xmlns="d95a5b16-1b8d-4c7c-9ebf-89c0983b6970">No</External_x0020_Use>
    <Owner_x0020_Organisation xmlns="d95a5b16-1b8d-4c7c-9ebf-89c0983b6970">Group</Owner_x0020_Organisation>
    <BS_x0020_Document_x0020_Sub_x0020_Type xmlns="d95a5b16-1b8d-4c7c-9ebf-89c0983b6970">Pro Forma</BS_x0020_Document_x0020_Sub_x0020_Type>
    <Market xmlns="d95a5b16-1b8d-4c7c-9ebf-89c0983b6970"/>
    <Best_x0020_Before_x0020_Date xmlns="d95a5b16-1b8d-4c7c-9ebf-89c0983b6970">2020-09-28T23:00:00+00:00</Best_x0020_Before_x0020_Date>
    <Published_x0020_By xmlns="d95a5b16-1b8d-4c7c-9ebf-89c0983b6970">
      <UserInfo>
        <DisplayName>Stiller, Regina C</DisplayName>
        <AccountId>55167</AccountId>
        <AccountType/>
      </UserInfo>
    </Published_x0020_By>
    <Publication_x0020_Date xmlns="d95a5b16-1b8d-4c7c-9ebf-89c0983b6970">2015-09-28T23:00:00+00:00</Publication_x0020_Date>
    <Geographic_x0020_Region xmlns="d95a5b16-1b8d-4c7c-9ebf-89c0983b6970"/>
    <TaxKeywordTaxHTField xmlns="d95a5b16-1b8d-4c7c-9ebf-89c0983b6970">
      <Terms xmlns="http://schemas.microsoft.com/office/infopath/2007/PartnerControls"/>
    </TaxKeywordTaxHTFiel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ItemUpdatedEventHandlerForConceptSearch</Name>
    <Synchronization>Default</Synchronization>
    <Type>10002</Type>
    <SequenceNumber>10001</SequenceNumber>
    <Assembly>conceptSearching.Sharepoint.ContentTypes, Version=1.0.0.0, Culture=neutral, PublicKeyToken=858f8f13980e4745</Assembly>
    <Class>conceptSearching.Sharepoint.ContentTypes.CSHandleEvent</Class>
    <Data/>
    <Filter/>
  </Receiver>
  <Receiver>
    <Name>ItemCheckedInEventHandlerForConceptSearch</Name>
    <Synchronization>Default</Synchronization>
    <Type>10004</Type>
    <SequenceNumber>10002</SequenceNumber>
    <Assembly>conceptSearching.Sharepoint.ContentTypes, Version=1.0.0.0, Culture=neutral, PublicKeyToken=858f8f13980e4745</Assembly>
    <Class>conceptSearching.Sharepoint.ContentTypes.CSHandleEvent</Class>
    <Data/>
    <Filter/>
  </Receiver>
  <Receiver>
    <Name>ItemUncheckedOutEventHandlerForConceptSearch</Name>
    <Synchronization>Default</Synchronization>
    <Type>10006</Type>
    <SequenceNumber>10003</SequenceNumber>
    <Assembly>conceptSearching.Sharepoint.ContentTypes, Version=1.0.0.0, Culture=neutral, PublicKeyToken=858f8f13980e4745</Assembly>
    <Class>conceptSearching.Sharepoint.ContentTypes.CSHandleEvent</Class>
    <Data/>
    <Filter/>
  </Receiver>
  <Receiver>
    <Name>ItemAddedEventHandlerForConceptSearch</Name>
    <Synchronization>Default</Synchronization>
    <Type>10001</Type>
    <SequenceNumber>10004</SequenceNumber>
    <Assembly>conceptSearching.Sharepoint.ContentTypes, Version=1.0.0.0, Culture=neutral, PublicKeyToken=858f8f13980e4745</Assembly>
    <Class>conceptSearching.Sharepoint.ContentTypes.CSHandleEvent</Class>
    <Data/>
    <Filter/>
  </Receiver>
  <Receiver>
    <Name>ItemFileMovedEventHandlerForConceptSearch</Name>
    <Synchronization>Default</Synchronization>
    <Type>10009</Type>
    <SequenceNumber>10005</SequenceNumber>
    <Assembly>conceptSearching.Sharepoint.ContentTypes, Version=1.0.0.0, Culture=neutral, PublicKeyToken=858f8f13980e4745</Assembly>
    <Class>conceptSearching.Sharepoint.ContentTypes.CSHandleEvent</Class>
    <Data/>
    <Filter/>
  </Receiver>
  <Receiver>
    <Name>ItemDeletedEventHandlerForConceptSearch</Name>
    <Synchronization>Default</Synchronization>
    <Type>10003</Type>
    <SequenceNumber>10006</SequenceNumber>
    <Assembly>conceptSearching.Sharepoint.ContentTypes, Version=1.0.0.0, Culture=neutral, PublicKeyToken=858f8f13980e4745</Assembly>
    <Class>conceptSearching.Sharepoint.ContentTypes.CSHandleEvent</Class>
    <Data/>
    <Filter/>
  </Receiver>
  <Receiver>
    <Name>ItemUpdatedEventHandlerForConceptSearch</Name>
    <Synchronization>Asynchronous</Synchronization>
    <Type>10002</Type>
    <SequenceNumber>10001</SequenceNumber>
    <Assembly>conceptSearching.Sharepoint.ContentTypes2010, Version=1.0.0.0, Culture=neutral, PublicKeyToken=858f8f13980e4745</Assembly>
    <Class>conceptSearching.Sharepoint.ContentTypes2010.CSHandleEvent</Class>
    <Data/>
    <Filter/>
  </Receiver>
  <Receiver>
    <Name>ItemUpdatingEventHandlerForConceptSearch</Name>
    <Synchronization>Synchronous</Synchronization>
    <Type>2</Type>
    <SequenceNumber>10001</SequenceNumber>
    <Assembly>conceptSearching.Sharepoint.ContentTypes2010, Version=1.0.0.0, Culture=neutral, PublicKeyToken=858f8f13980e4745</Assembly>
    <Class>conceptSearching.Sharepoint.ContentTypes2010.CSHandleEvent</Class>
    <Data/>
    <Filter/>
  </Receiver>
  <Receiver>
    <Name>ItemCheckedInEventHandlerForConceptSearch</Name>
    <Synchronization>Asynchronous</Synchronization>
    <Type>10004</Type>
    <SequenceNumber>10002</SequenceNumber>
    <Assembly>conceptSearching.Sharepoint.ContentTypes2010, Version=1.0.0.0, Culture=neutral, PublicKeyToken=858f8f13980e4745</Assembly>
    <Class>conceptSearching.Sharepoint.ContentTypes2010.CSHandleEvent</Class>
    <Data/>
    <Filter/>
  </Receiver>
  <Receiver>
    <Name>ItemUncheckedOutEventHandlerForConceptSearch</Name>
    <Synchronization>Asynchronous</Synchronization>
    <Type>10006</Type>
    <SequenceNumber>10003</SequenceNumber>
    <Assembly>conceptSearching.Sharepoint.ContentTypes2010, Version=1.0.0.0, Culture=neutral, PublicKeyToken=858f8f13980e4745</Assembly>
    <Class>conceptSearching.Sharepoint.ContentTypes2010.CSHandleEvent</Class>
    <Data/>
    <Filter/>
  </Receiver>
  <Receiver>
    <Name>ItemAddedEventHandlerForConceptSearch</Name>
    <Synchronization>Asynchronous</Synchronization>
    <Type>10001</Type>
    <SequenceNumber>10004</SequenceNumber>
    <Assembly>conceptSearching.Sharepoint.ContentTypes2010, Version=1.0.0.0, Culture=neutral, PublicKeyToken=858f8f13980e4745</Assembly>
    <Class>conceptSearching.Sharepoint.ContentTypes2010.CSHandleEvent</Class>
    <Data/>
    <Filter/>
  </Receiver>
  <Receiver>
    <Name>ItemFileMovedEventHandlerForConceptSearch</Name>
    <Synchronization>Asynchronous</Synchronization>
    <Type>10009</Type>
    <SequenceNumber>10005</SequenceNumber>
    <Assembly>conceptSearching.Sharepoint.ContentTypes2010, Version=1.0.0.0, Culture=neutral, PublicKeyToken=858f8f13980e4745</Assembly>
    <Class>conceptSearching.Sharepoint.ContentTypes2010.CSHandleEvent</Class>
    <Data/>
    <Filter/>
  </Receiver>
  <Receiver>
    <Name>ItemDeletedEventHandlerForConceptSearch</Name>
    <Synchronization>Asynchronous</Synchronization>
    <Type>10003</Type>
    <SequenceNumber>10006</SequenceNumber>
    <Assembly>conceptSearching.Sharepoint.ContentTypes2010, Version=1.0.0.0, Culture=neutral, PublicKeyToken=858f8f13980e4745</Assembly>
    <Class>conceptSearching.Sharepoint.ContentTypes2010.CSHandleEvent</Class>
    <Data/>
    <Filter/>
  </Receiver>
</spe:Receivers>
</file>

<file path=customXml/item5.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9AB9B70-E519-4058-9BF0-34158DA17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95a5b16-1b8d-4c7c-9ebf-89c0983b69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4C4F6A-F6A5-45C8-BAAA-52FB70E387C7}">
  <ds:schemaRefs>
    <ds:schemaRef ds:uri="http://purl.org/dc/dcmitype/"/>
    <ds:schemaRef ds:uri="http://schemas.microsoft.com/sharepoint/v3"/>
    <ds:schemaRef ds:uri="d95a5b16-1b8d-4c7c-9ebf-89c0983b6970"/>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ADA5D674-9920-4D2F-B065-BC24FD29F86D}">
  <ds:schemaRefs>
    <ds:schemaRef ds:uri="http://schemas.microsoft.com/sharepoint/v3/contenttype/forms"/>
  </ds:schemaRefs>
</ds:datastoreItem>
</file>

<file path=customXml/itemProps4.xml><?xml version="1.0" encoding="utf-8"?>
<ds:datastoreItem xmlns:ds="http://schemas.openxmlformats.org/officeDocument/2006/customXml" ds:itemID="{6B640E4A-FE12-40BA-B599-F019F10BD9A7}">
  <ds:schemaRefs>
    <ds:schemaRef ds:uri="http://schemas.microsoft.com/sharepoint/events"/>
  </ds:schemaRefs>
</ds:datastoreItem>
</file>

<file path=customXml/itemProps5.xml><?xml version="1.0" encoding="utf-8"?>
<ds:datastoreItem xmlns:ds="http://schemas.openxmlformats.org/officeDocument/2006/customXml" ds:itemID="{1B3FCDF8-9071-4016-B22C-5FD25F0D3DF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3459</TotalTime>
  <Words>1556</Words>
  <Application>Microsoft Office PowerPoint</Application>
  <PresentationFormat>On-screen Show (4:3)</PresentationFormat>
  <Paragraphs>83</Paragraphs>
  <Slides>21</Slides>
  <Notes>21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21</vt:i4>
      </vt:variant>
    </vt:vector>
  </HeadingPairs>
  <TitlesOfParts>
    <vt:vector size="25" baseType="lpstr">
      <vt:lpstr>Arial</vt:lpstr>
      <vt:lpstr>Verdana</vt:lpstr>
      <vt:lpstr>CGI Beet</vt:lpstr>
      <vt:lpstr>1_CGI Beet</vt:lpstr>
      <vt:lpstr>Lead User Guide: Training Provider Notifications</vt:lpstr>
      <vt:lpstr>Training Notifications Role</vt:lpstr>
      <vt:lpstr>Training Notifications Tile</vt:lpstr>
      <vt:lpstr>Training Notifications Home</vt:lpstr>
      <vt:lpstr>Create Pre-Training Notification </vt:lpstr>
      <vt:lpstr>Create Pre-Training Notification – Review Page</vt:lpstr>
      <vt:lpstr>Notification Successfully Submitted</vt:lpstr>
      <vt:lpstr>Training Notifications Home</vt:lpstr>
      <vt:lpstr>Email Confirmation</vt:lpstr>
      <vt:lpstr>Update Pre-Training Notification</vt:lpstr>
      <vt:lpstr>Update Pre-Training Notification – Review Page </vt:lpstr>
      <vt:lpstr>Create Post-Training Notification</vt:lpstr>
      <vt:lpstr>Create Post-Training Notification – Review Page </vt:lpstr>
      <vt:lpstr>Update Post-Training Notification</vt:lpstr>
      <vt:lpstr>Update Post-Training Notification – Review Page</vt:lpstr>
      <vt:lpstr>Create E-Learning Post-Training Notification</vt:lpstr>
      <vt:lpstr>Create E-Learning Post-Training Notification –  Review Page</vt:lpstr>
      <vt:lpstr>Cancel Notification</vt:lpstr>
      <vt:lpstr>Cancel Notification – Review Page</vt:lpstr>
      <vt:lpstr>Training Notification Search</vt:lpstr>
      <vt:lpstr>Training Notification Search Results</vt:lpstr>
    </vt:vector>
  </TitlesOfParts>
  <Company>CGI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karen.sellers</dc:creator>
  <cp:lastModifiedBy>Jonah Richmond</cp:lastModifiedBy>
  <cp:revision>284</cp:revision>
  <dcterms:created xsi:type="dcterms:W3CDTF">2012-12-22T14:32:35Z</dcterms:created>
  <dcterms:modified xsi:type="dcterms:W3CDTF">2019-04-22T15:56:31Z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5</vt:i4>
  </property>
  <property fmtid="{D5CDD505-2E9C-101B-9397-08002B2CF9AE}" pid="4" name="ContentTypeId">
    <vt:lpwstr>0x010100DCE5D5DBCBA6844C95AAA11EB3A32719002FF8385B8572694FA7ACC1CC37F60277</vt:lpwstr>
  </property>
  <property fmtid="{D5CDD505-2E9C-101B-9397-08002B2CF9AE}" pid="5" name="CSClassificationMetaXML">
    <vt:lpwstr>cb5dc3c5-268e-4ea5-8825-517ef1bf2f0d;2012-01-24 10:31:10;PENDINGCLASSIFICATION;</vt:lpwstr>
  </property>
  <property fmtid="{D5CDD505-2E9C-101B-9397-08002B2CF9AE}" pid="6" name="Service_x0020_line">
    <vt:lpwstr/>
  </property>
  <property fmtid="{D5CDD505-2E9C-101B-9397-08002B2CF9AE}" pid="7" name="Proposition1">
    <vt:lpwstr/>
  </property>
  <property fmtid="{D5CDD505-2E9C-101B-9397-08002B2CF9AE}" pid="8" name="Service line">
    <vt:lpwstr/>
  </property>
  <property fmtid="{D5CDD505-2E9C-101B-9397-08002B2CF9AE}" pid="9" name="Organisation">
    <vt:lpwstr>260;#Group|43ac7042-3752-4f1b-8a93-43b36e65d3e5</vt:lpwstr>
  </property>
  <property fmtid="{D5CDD505-2E9C-101B-9397-08002B2CF9AE}" pid="10" name="Sector">
    <vt:lpwstr/>
  </property>
  <property fmtid="{D5CDD505-2E9C-101B-9397-08002B2CF9AE}" pid="11" name="Business theme">
    <vt:lpwstr/>
  </property>
  <property fmtid="{D5CDD505-2E9C-101B-9397-08002B2CF9AE}" pid="12" name="Order">
    <vt:r8>7000</vt:r8>
  </property>
  <property fmtid="{D5CDD505-2E9C-101B-9397-08002B2CF9AE}" pid="13" name="TaxKeyword">
    <vt:lpwstr/>
  </property>
</Properties>
</file>