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E6CC-A0D5-480C-9701-7613465D2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407C0-750E-473F-8095-551315BF3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6D51-1AD6-41F0-9FC0-532385B9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D8729-557C-4384-B5B4-58161043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3C5A2-2582-4019-85ED-C8F8EB75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5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8CE9-4255-4761-8D74-6E0A42B2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591C9-0E49-4ECB-B5D7-07434B330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2AFFE-A745-4EDA-9D3B-BBCB56F6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509D8-6647-4004-BE10-05680CF34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CC6D2-50E1-4A5D-AAA5-D9080073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7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1170F-576F-4D67-8FCC-04824285F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0122E-07CD-4C64-83F0-03629C564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BC7A5-C9F6-4E5A-BCE1-0F4FBBF4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9AEE-DEA1-4CB4-8310-7233BD17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F4EDE-D6EF-47FA-A251-BD8AE649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D302-009F-4003-8BAD-3E004725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33AE2-4C7B-427C-8F84-CC297747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8DE1-E74D-420A-B2BA-24664F46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E694D-BEC2-4E01-897C-3AF713B4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53268-EF40-4A9B-8066-F17FC2AB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6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1F29-E4F9-48ED-97CF-AF83D0A6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294F1-A656-486B-AD05-8F8DF7EF1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4C344-630F-4E74-B25D-48D8F629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9BE9-B790-44AA-8F02-538871B7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24FC-3816-47FF-BA57-E6C194EA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E848-D8DB-48FC-8797-386824250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8D00-0885-444C-B4D3-ACDB605C7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2B26-EFB4-4139-8F6D-CF0AADCBF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3AFDE-D738-4EED-8B6D-25268DCB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0FC1-8264-46AA-B925-86914E4D3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CA0B7-22F9-42A2-9F38-E0171B7E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5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6B5F-40A0-4C63-B435-D84B99C2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F42A7-2B2B-47E5-A41B-545512649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FE8DE-D2C4-4A28-857E-5274F187C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2A152-CCF9-4A45-95CC-76A60D53C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B6B2C-E013-436C-93F5-CE24FED48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E4AAF-1930-41ED-8A33-F9C438A2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7A17B-F936-41B8-97FA-9EDC01C6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929F8-4967-4FF8-8B63-EB84D15C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D7B5-5EE2-4E30-BA95-41D029831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49966-21B6-4FDD-BFF2-72D33D39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E20DB-C14D-40AA-9E9C-2D9498D0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E7957-F5E8-4550-9CF4-D36AC398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1C50F-D373-4831-A734-A134DC83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AFF9E-112B-4F72-B401-BE525698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48239-568C-4A04-BD06-84F42C2A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3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FB6D-3D5A-4DC0-9E89-EDE07152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40FF-1936-49FE-9B58-0811007EA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2BB1B-CFFC-4DBF-93B3-A66B631F1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7BB68-BE47-4F4E-BED7-A7C0481E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D741D-EB83-41AB-BDCD-9FC592B2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13DA2-8B31-4298-8FFE-2B9690AD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9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FF640-63E0-4C74-87CF-63431BD8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9D3CA-8C1B-40D5-8268-E05495D31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044E2-EF67-4541-9797-A3D4ED09B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F6593-8C29-4B32-B1B2-5224A38F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9E667-45A0-4503-B55E-35F9CBFA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FC791-0797-4C53-A9F1-EDCEA707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1B394-B500-4FA2-8588-A96FE69B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BE15A-5280-4F14-A2BC-52A1E016A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82FE2-EC30-47A3-88DD-6D737BD7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8081-1C02-4ED3-BF63-2AD78B7CD1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216D-4513-44E6-8B78-4ED10BC16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38BC8-721B-4ED5-9EA3-A2C5264C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68D1B-8F67-4A09-A9EC-5274F782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0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MG21_038_Beers 16 x 9 open captioned_compressed">
            <a:hlinkClick r:id="" action="ppaction://media"/>
            <a:extLst>
              <a:ext uri="{FF2B5EF4-FFF2-40B4-BE49-F238E27FC236}">
                <a16:creationId xmlns:a16="http://schemas.microsoft.com/office/drawing/2014/main" id="{9004ED1D-EC4A-43CA-AAF6-9FEC9C006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Lund</dc:creator>
  <cp:lastModifiedBy>Erik Lund</cp:lastModifiedBy>
  <cp:revision>1</cp:revision>
  <dcterms:created xsi:type="dcterms:W3CDTF">2021-11-09T15:30:26Z</dcterms:created>
  <dcterms:modified xsi:type="dcterms:W3CDTF">2021-11-09T15:31:30Z</dcterms:modified>
</cp:coreProperties>
</file>