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7" r:id="rId20"/>
    <p:sldId id="288" r:id="rId21"/>
    <p:sldId id="289" r:id="rId22"/>
    <p:sldId id="290" r:id="rId23"/>
    <p:sldId id="278" r:id="rId24"/>
    <p:sldId id="280" r:id="rId25"/>
    <p:sldId id="281" r:id="rId26"/>
    <p:sldId id="286" r:id="rId27"/>
    <p:sldId id="291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2B33-A75A-4B8C-8FEE-AB0F0A6D914F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A9BF-1441-430A-8BA4-D81DB9253A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2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2B33-A75A-4B8C-8FEE-AB0F0A6D914F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A9BF-1441-430A-8BA4-D81DB9253A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6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2B33-A75A-4B8C-8FEE-AB0F0A6D914F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A9BF-1441-430A-8BA4-D81DB9253A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6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2B33-A75A-4B8C-8FEE-AB0F0A6D914F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A9BF-1441-430A-8BA4-D81DB9253A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0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2B33-A75A-4B8C-8FEE-AB0F0A6D914F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A9BF-1441-430A-8BA4-D81DB9253A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9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2B33-A75A-4B8C-8FEE-AB0F0A6D914F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A9BF-1441-430A-8BA4-D81DB9253A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8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2B33-A75A-4B8C-8FEE-AB0F0A6D914F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A9BF-1441-430A-8BA4-D81DB9253A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4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2B33-A75A-4B8C-8FEE-AB0F0A6D914F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A9BF-1441-430A-8BA4-D81DB9253A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1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2B33-A75A-4B8C-8FEE-AB0F0A6D914F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A9BF-1441-430A-8BA4-D81DB9253A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7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2B33-A75A-4B8C-8FEE-AB0F0A6D914F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A9BF-1441-430A-8BA4-D81DB9253A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0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2B33-A75A-4B8C-8FEE-AB0F0A6D914F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A9BF-1441-430A-8BA4-D81DB9253A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3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2B33-A75A-4B8C-8FEE-AB0F0A6D914F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8A9BF-1441-430A-8BA4-D81DB9253A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9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Appendix V. </a:t>
            </a:r>
            <a:r>
              <a:rPr lang="en-US" sz="3600" dirty="0"/>
              <a:t>FPRS Screenshots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FNS- 152, FNS-153, and FNS- 668</a:t>
            </a:r>
          </a:p>
          <a:p>
            <a:r>
              <a:rPr lang="en-US" sz="2800" dirty="0"/>
              <a:t>FNS- 44, FNS-10, FNS-191 and FNS-292</a:t>
            </a:r>
          </a:p>
        </p:txBody>
      </p:sp>
    </p:spTree>
    <p:extLst>
      <p:ext uri="{BB962C8B-B14F-4D97-AF65-F5344CB8AC3E}">
        <p14:creationId xmlns:p14="http://schemas.microsoft.com/office/powerpoint/2010/main" val="216541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535" y="1095152"/>
            <a:ext cx="10099488" cy="576284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908"/>
          </a:xfrm>
        </p:spPr>
        <p:txBody>
          <a:bodyPr>
            <a:normAutofit/>
          </a:bodyPr>
          <a:lstStyle/>
          <a:p>
            <a:r>
              <a:rPr lang="en-US" sz="1400" dirty="0"/>
              <a:t>Attachment 20- FNS-668 FPRS Screen Shot </a:t>
            </a:r>
          </a:p>
        </p:txBody>
      </p:sp>
    </p:spTree>
    <p:extLst>
      <p:ext uri="{BB962C8B-B14F-4D97-AF65-F5344CB8AC3E}">
        <p14:creationId xmlns:p14="http://schemas.microsoft.com/office/powerpoint/2010/main" val="408047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4847"/>
          </a:xfrm>
        </p:spPr>
        <p:txBody>
          <a:bodyPr>
            <a:normAutofit/>
          </a:bodyPr>
          <a:lstStyle/>
          <a:p>
            <a:r>
              <a:rPr lang="en-US" sz="1400" dirty="0"/>
              <a:t>Attachment 20- FNS-668 FPRS Screen Shot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436" y="839973"/>
            <a:ext cx="11475563" cy="60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13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Attachment 20- FNS-44 FPRS Screen Shot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290" y="1825625"/>
            <a:ext cx="95714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72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Attachment 20- FNS-44 FPRS Screen Shot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836" y="1847653"/>
            <a:ext cx="11278646" cy="41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90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Attachment 20- FNS-44 FPRS Screen Shot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03" y="3073139"/>
            <a:ext cx="12119897" cy="22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54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Attachment 20- FNS-44 FPRS Screen Shot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92411"/>
            <a:ext cx="10515600" cy="381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81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Attachment 20- FNS-44 FPRS Screen Shot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548" y="2526384"/>
            <a:ext cx="10825252" cy="286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82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Attachment 20- FNS-44 FPRS Screen Shot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868" y="2469822"/>
            <a:ext cx="11032932" cy="29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6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Attachment 20- FNS-44 FPRS Screen Shot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226" y="1825625"/>
            <a:ext cx="104415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99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Attachment 20 FNS-10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57845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53" y="195442"/>
            <a:ext cx="11026177" cy="1325563"/>
          </a:xfrm>
        </p:spPr>
        <p:txBody>
          <a:bodyPr>
            <a:normAutofit/>
          </a:bodyPr>
          <a:lstStyle/>
          <a:p>
            <a:r>
              <a:rPr lang="en-US" sz="1400" dirty="0"/>
              <a:t>Attachment 20- FNS-152 FPRS Screen Shot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6" y="1892969"/>
            <a:ext cx="11906409" cy="4276504"/>
          </a:xfrm>
        </p:spPr>
      </p:pic>
    </p:spTree>
    <p:extLst>
      <p:ext uri="{BB962C8B-B14F-4D97-AF65-F5344CB8AC3E}">
        <p14:creationId xmlns:p14="http://schemas.microsoft.com/office/powerpoint/2010/main" val="1008585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Attachment 20 FNS-10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895146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Attachment 20 FNS-10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039732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Attachment 20 FNS-10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969707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Attachment 20- FNS- 191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838" y="1825625"/>
            <a:ext cx="80983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5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Attachment 20 FNS-292A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532931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Attachment 20 FNS-292A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199770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Attachment 20 FNS-292A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113194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Attachment 20 FNS-292A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596747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Attachment 20 FNS-292A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32223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5960"/>
            <a:ext cx="11076774" cy="4142232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Attachment 20- FNS-152 FPRS Screen Shot </a:t>
            </a:r>
          </a:p>
        </p:txBody>
      </p:sp>
    </p:spTree>
    <p:extLst>
      <p:ext uri="{BB962C8B-B14F-4D97-AF65-F5344CB8AC3E}">
        <p14:creationId xmlns:p14="http://schemas.microsoft.com/office/powerpoint/2010/main" val="281357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8" y="2130552"/>
            <a:ext cx="10793152" cy="420624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Attachment 20- FNS-152 FPRS Screen Shot </a:t>
            </a:r>
          </a:p>
        </p:txBody>
      </p:sp>
    </p:spTree>
    <p:extLst>
      <p:ext uri="{BB962C8B-B14F-4D97-AF65-F5344CB8AC3E}">
        <p14:creationId xmlns:p14="http://schemas.microsoft.com/office/powerpoint/2010/main" val="416615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56" y="3048794"/>
            <a:ext cx="10046044" cy="196211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Attachment 20- FNS-152 FPRS Screen Shot </a:t>
            </a:r>
          </a:p>
        </p:txBody>
      </p:sp>
    </p:spTree>
    <p:extLst>
      <p:ext uri="{BB962C8B-B14F-4D97-AF65-F5344CB8AC3E}">
        <p14:creationId xmlns:p14="http://schemas.microsoft.com/office/powerpoint/2010/main" val="98503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52" y="863546"/>
            <a:ext cx="5632704" cy="585291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Attachment 20- FNS-152 FPRS Screen Shot </a:t>
            </a:r>
          </a:p>
        </p:txBody>
      </p:sp>
    </p:spTree>
    <p:extLst>
      <p:ext uri="{BB962C8B-B14F-4D97-AF65-F5344CB8AC3E}">
        <p14:creationId xmlns:p14="http://schemas.microsoft.com/office/powerpoint/2010/main" val="248867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12" y="1194688"/>
            <a:ext cx="5409597" cy="540959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Attachment 20- FNS-152 FPRS Screen Shot </a:t>
            </a:r>
          </a:p>
        </p:txBody>
      </p:sp>
    </p:spTree>
    <p:extLst>
      <p:ext uri="{BB962C8B-B14F-4D97-AF65-F5344CB8AC3E}">
        <p14:creationId xmlns:p14="http://schemas.microsoft.com/office/powerpoint/2010/main" val="165325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24" y="196313"/>
            <a:ext cx="10515600" cy="830629"/>
          </a:xfrm>
        </p:spPr>
        <p:txBody>
          <a:bodyPr>
            <a:normAutofit/>
          </a:bodyPr>
          <a:lstStyle/>
          <a:p>
            <a:r>
              <a:rPr lang="en-US" sz="1400" dirty="0"/>
              <a:t>Attachment 20- FNS-153 FPRS Screen Shots</a:t>
            </a: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9" b="17945"/>
          <a:stretch/>
        </p:blipFill>
        <p:spPr bwMode="auto">
          <a:xfrm>
            <a:off x="301231" y="713615"/>
            <a:ext cx="11782917" cy="585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41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1600" dirty="0"/>
              <a:t>Attachment 20- FNS-153 FPRS Screen Shots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0" t="2572" r="32155" b="4254"/>
          <a:stretch/>
        </p:blipFill>
        <p:spPr bwMode="auto">
          <a:xfrm>
            <a:off x="4409730" y="602015"/>
            <a:ext cx="3038622" cy="625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40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155</Words>
  <Application>Microsoft Office PowerPoint</Application>
  <PresentationFormat>Widescreen</PresentationFormat>
  <Paragraphs>30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Appendix V. FPRS Screenshots </vt:lpstr>
      <vt:lpstr>Attachment 20- FNS-152 FPRS Screen Shot </vt:lpstr>
      <vt:lpstr>Attachment 20- FNS-152 FPRS Screen Shot </vt:lpstr>
      <vt:lpstr>Attachment 20- FNS-152 FPRS Screen Shot </vt:lpstr>
      <vt:lpstr>Attachment 20- FNS-152 FPRS Screen Shot </vt:lpstr>
      <vt:lpstr>Attachment 20- FNS-152 FPRS Screen Shot </vt:lpstr>
      <vt:lpstr>Attachment 20- FNS-152 FPRS Screen Shot </vt:lpstr>
      <vt:lpstr>Attachment 20- FNS-153 FPRS Screen Shots</vt:lpstr>
      <vt:lpstr>Attachment 20- FNS-153 FPRS Screen Shots</vt:lpstr>
      <vt:lpstr>Attachment 20- FNS-668 FPRS Screen Shot </vt:lpstr>
      <vt:lpstr>Attachment 20- FNS-668 FPRS Screen Shot </vt:lpstr>
      <vt:lpstr>Attachment 20- FNS-44 FPRS Screen Shot </vt:lpstr>
      <vt:lpstr>Attachment 20- FNS-44 FPRS Screen Shot </vt:lpstr>
      <vt:lpstr>Attachment 20- FNS-44 FPRS Screen Shot </vt:lpstr>
      <vt:lpstr>Attachment 20- FNS-44 FPRS Screen Shot  </vt:lpstr>
      <vt:lpstr>Attachment 20- FNS-44 FPRS Screen Shot</vt:lpstr>
      <vt:lpstr>Attachment 20- FNS-44 FPRS Screen Shot</vt:lpstr>
      <vt:lpstr>Attachment 20- FNS-44 FPRS Screen Shot</vt:lpstr>
      <vt:lpstr>Attachment 20 FNS-10</vt:lpstr>
      <vt:lpstr>Attachment 20 FNS-10</vt:lpstr>
      <vt:lpstr>Attachment 20 FNS-10</vt:lpstr>
      <vt:lpstr>Attachment 20 FNS-10 </vt:lpstr>
      <vt:lpstr>Attachment 20- FNS- 191</vt:lpstr>
      <vt:lpstr>Attachment 20 FNS-292A</vt:lpstr>
      <vt:lpstr>Attachment 20 FNS-292A</vt:lpstr>
      <vt:lpstr>Attachment 20 FNS-292A</vt:lpstr>
      <vt:lpstr>Attachment 20 FNS-292A</vt:lpstr>
      <vt:lpstr>Attachment 20 FNS-292A</vt:lpstr>
    </vt:vector>
  </TitlesOfParts>
  <Company>USDA-FNS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Treen, Katie - FNS</dc:creator>
  <cp:lastModifiedBy>Duncan-Hughes, Dionne - FNS</cp:lastModifiedBy>
  <cp:revision>16</cp:revision>
  <dcterms:created xsi:type="dcterms:W3CDTF">2019-11-25T20:26:56Z</dcterms:created>
  <dcterms:modified xsi:type="dcterms:W3CDTF">2023-07-05T18:01:47Z</dcterms:modified>
</cp:coreProperties>
</file>